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197"/>
  </p:normalViewPr>
  <p:slideViewPr>
    <p:cSldViewPr snapToGrid="0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41D47-FA9E-8A63-5B7E-4AC36F1D0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3600" dirty="0"/>
              <a:t>Veille technologique: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84F11C-40BB-A1F1-8D24-DFA55E3B7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31616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La blockchain</a:t>
            </a:r>
          </a:p>
        </p:txBody>
      </p:sp>
      <p:pic>
        <p:nvPicPr>
          <p:cNvPr id="6" name="Image 5" descr="Une image contenant motif, art, Symétrie, conception&#10;&#10;Description générée automatiquement">
            <a:extLst>
              <a:ext uri="{FF2B5EF4-FFF2-40B4-BE49-F238E27FC236}">
                <a16:creationId xmlns:a16="http://schemas.microsoft.com/office/drawing/2014/main" id="{7D841F56-6382-819A-22B7-6F21DEC5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42" y="3286432"/>
            <a:ext cx="2595716" cy="25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B8407-62DE-2CA4-F958-18B75494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5" name="Espace réservé du contenu 4" descr="Une image contenant chaussures, texte&#10;&#10;Description générée automatiquement">
            <a:extLst>
              <a:ext uri="{FF2B5EF4-FFF2-40B4-BE49-F238E27FC236}">
                <a16:creationId xmlns:a16="http://schemas.microsoft.com/office/drawing/2014/main" id="{484ECCB1-806E-9CA6-BF6A-8D8CD308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65" y="1991032"/>
            <a:ext cx="6409070" cy="3790310"/>
          </a:xfrm>
          <a:effectLst>
            <a:softEdge rad="86310"/>
          </a:effectLst>
        </p:spPr>
      </p:pic>
    </p:spTree>
    <p:extLst>
      <p:ext uri="{BB962C8B-B14F-4D97-AF65-F5344CB8AC3E}">
        <p14:creationId xmlns:p14="http://schemas.microsoft.com/office/powerpoint/2010/main" val="300929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B640A-E704-C011-D568-21AC56B6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fr-FR" dirty="0"/>
              <a:t>C’est quoi??</a:t>
            </a:r>
          </a:p>
        </p:txBody>
      </p:sp>
    </p:spTree>
    <p:extLst>
      <p:ext uri="{BB962C8B-B14F-4D97-AF65-F5344CB8AC3E}">
        <p14:creationId xmlns:p14="http://schemas.microsoft.com/office/powerpoint/2010/main" val="89635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EB147-E445-72B4-8333-C2D8B779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marche??</a:t>
            </a:r>
          </a:p>
        </p:txBody>
      </p:sp>
      <p:pic>
        <p:nvPicPr>
          <p:cNvPr id="5" name="Espace réservé du contenu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CFC256E5-9C9F-354F-082D-08DF760F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885" y="1858296"/>
            <a:ext cx="6434230" cy="4021394"/>
          </a:xfrm>
          <a:effectLst>
            <a:softEdge rad="73907"/>
          </a:effectLst>
        </p:spPr>
      </p:pic>
    </p:spTree>
    <p:extLst>
      <p:ext uri="{BB962C8B-B14F-4D97-AF65-F5344CB8AC3E}">
        <p14:creationId xmlns:p14="http://schemas.microsoft.com/office/powerpoint/2010/main" val="25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5A68F-8986-96C3-9870-1826A9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blockchain une véritable révolution!</a:t>
            </a:r>
          </a:p>
        </p:txBody>
      </p:sp>
      <p:pic>
        <p:nvPicPr>
          <p:cNvPr id="5" name="Espace réservé du contenu 4" descr="Une image contenant invertébré, Invertébrés marins, coelentéré, Bioluminescence&#10;&#10;Description générée automatiquement">
            <a:extLst>
              <a:ext uri="{FF2B5EF4-FFF2-40B4-BE49-F238E27FC236}">
                <a16:creationId xmlns:a16="http://schemas.microsoft.com/office/drawing/2014/main" id="{8D157951-D4E2-0A81-B29E-EAD1E538C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18" y="1932038"/>
            <a:ext cx="5832987" cy="3888658"/>
          </a:xfrm>
          <a:effectLst>
            <a:softEdge rad="148929"/>
          </a:effectLst>
        </p:spPr>
      </p:pic>
    </p:spTree>
    <p:extLst>
      <p:ext uri="{BB962C8B-B14F-4D97-AF65-F5344CB8AC3E}">
        <p14:creationId xmlns:p14="http://schemas.microsoft.com/office/powerpoint/2010/main" val="39371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755</TotalTime>
  <Words>19</Words>
  <Application>Microsoft Macintosh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Veille technologique:</vt:lpstr>
      <vt:lpstr>Introduction</vt:lpstr>
      <vt:lpstr>C’est quoi??</vt:lpstr>
      <vt:lpstr>Comment ça marche??</vt:lpstr>
      <vt:lpstr>La blockchain une véritable révolution!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technologique:</dc:title>
  <dc:creator>Mehdi BEGHDADI</dc:creator>
  <cp:lastModifiedBy>Mehdi BEGHDADI</cp:lastModifiedBy>
  <cp:revision>1</cp:revision>
  <dcterms:created xsi:type="dcterms:W3CDTF">2023-12-03T22:03:15Z</dcterms:created>
  <dcterms:modified xsi:type="dcterms:W3CDTF">2023-12-04T11:33:41Z</dcterms:modified>
</cp:coreProperties>
</file>