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663A6-96F4-4464-AB7C-C2D4D39D7D62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2476D-4126-45A1-8E6D-6D23540C2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75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2476D-4126-45A1-8E6D-6D23540C26D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70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71062-ACD2-E794-2379-65B9630DA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16BC6A-1F7C-F8D3-187B-7E34F96E5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611D0A-4B63-0BDF-7C32-572C475A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5781-8A86-4F66-8D6F-3FF9E083E65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BD06C4-E0C8-A18C-13E9-EB87F5C7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065E73-F961-FD91-5417-4147D40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BD4-EA83-4DF9-BF3A-E71EF4865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94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347F9-738D-9A2B-1827-38DE8250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20308A-44B2-62C0-53DA-1B1736430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02D34-F56B-07F1-7F34-DC09B3E5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5781-8A86-4F66-8D6F-3FF9E083E65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C56296-591D-52E2-4C08-CB9E8698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8F2C7D-2496-77C0-6029-68D4CF4F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BD4-EA83-4DF9-BF3A-E71EF4865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28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548ED9-C883-57EE-64EE-BD1717444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0FE56A-AB17-A2B1-8FD2-277DE53E8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83EC7-C3A1-F3FA-BEE8-4F3A0A83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5781-8A86-4F66-8D6F-3FF9E083E65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9EF21C-878B-A4EF-88A1-B2D3267E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A2AAF-B596-F4F8-6067-9CCB050E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BD4-EA83-4DF9-BF3A-E71EF4865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1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8919C-2CC0-136E-DE78-167750E1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FA33D-629F-680C-34FA-9D58567A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FA340-05B5-3117-D544-9BA71A7C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5781-8A86-4F66-8D6F-3FF9E083E65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DD80E9-0C66-03DB-1E3A-29E56BDF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0B3C6-B38A-5393-5B67-5DDC3CA7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BD4-EA83-4DF9-BF3A-E71EF4865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56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32070-89CA-43C3-1CA0-0688811B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21DC70-8E8D-A4DD-CA30-924F1925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3B4B24-AE05-8D3F-3F02-C8B61FE1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5781-8A86-4F66-8D6F-3FF9E083E65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8355D4-9CD9-CAA5-7EEC-D9998159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C485F6-7F36-3927-63B8-72B0B04B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BD4-EA83-4DF9-BF3A-E71EF4865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58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F34B2-043E-7103-9A23-501760BA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7A54A-1BA6-6BE6-FDE4-8D44572DF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2CEE49-434E-9305-24F0-4D4DBB2C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78947D-7D72-1C70-6FBC-023104CF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5781-8A86-4F66-8D6F-3FF9E083E65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3D22E6-FD2B-F3C4-187F-173BAE55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DAC601-72D6-D299-9D44-2E5C298E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BD4-EA83-4DF9-BF3A-E71EF4865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80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91E29-92EC-DADC-C614-CC15BF28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495AF0-0438-0AAC-88C0-85D02B41F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CDC932-6D76-5F09-3E4D-2BBCC9435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95E3CA-9BD0-99AE-F4ED-C53A75954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2965E7-DA05-CB5B-2612-BE0A26E5B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E8D524-3FAE-8A17-BA0C-F346AEC9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5781-8A86-4F66-8D6F-3FF9E083E65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521171-4D66-BBBB-482E-889F27C3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8E9C3C-F6C0-8E84-FF7E-14555E94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BD4-EA83-4DF9-BF3A-E71EF4865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73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8ABCF-3F78-0DFD-2ACC-1C3C0B56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13ABB4-617A-0EA4-8F40-8F657449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5781-8A86-4F66-8D6F-3FF9E083E65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D6BFF7-9340-4B7A-F506-D0AE0CFB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1F2B5-828D-60BB-BF3D-4293A3DF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BD4-EA83-4DF9-BF3A-E71EF4865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16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6EF7C7-B9DA-9316-B2A3-C81FCC3E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5781-8A86-4F66-8D6F-3FF9E083E65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BE37F0-28F2-7DF9-91A0-7CE00BED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F47F62-8831-310B-3DA2-3476ADFF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BD4-EA83-4DF9-BF3A-E71EF4865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2D035-86F9-6A41-506B-0E47CE6B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ED044D-D20C-E334-99F0-AC1313AC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266936-38D2-3FBE-C66B-79505B54C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8469E8-0CE9-0353-1F6D-A412EAD2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5781-8A86-4F66-8D6F-3FF9E083E65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AA8052-7000-D357-56EF-5ADAC713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30F89D-CA95-B952-4B36-F4E61785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BD4-EA83-4DF9-BF3A-E71EF4865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57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DF451-1BFE-9E34-CAC9-51558D6C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54EE95-897F-B26C-E74E-AFF0E16DF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E146D2-9408-120C-C9E8-DF31E396F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F21552-055C-9B6F-9215-CDDDB7DF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5781-8A86-4F66-8D6F-3FF9E083E65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18E811-0DC9-D634-BF7B-0A981149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41C523-2C5D-FE03-9287-5BB98BA2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BD4-EA83-4DF9-BF3A-E71EF4865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51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F73D6C-2F43-EA4F-ACBC-4BFBC97E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73D60E-7099-2615-9470-2A4D782B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F6919-3665-BB94-8166-2EC49C55A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75781-8A86-4F66-8D6F-3FF9E083E65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63EA2-0B08-0F32-D055-6E9775AE1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60A704-79E3-86C4-37E1-F1DD2F546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A42BD4-EA83-4DF9-BF3A-E71EF4865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03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Emblem, Symbol, Logo, Kreis enthält.&#10;&#10;Automatisch generierte Beschreibung">
            <a:extLst>
              <a:ext uri="{FF2B5EF4-FFF2-40B4-BE49-F238E27FC236}">
                <a16:creationId xmlns:a16="http://schemas.microsoft.com/office/drawing/2014/main" id="{EBE1CC86-4000-FE68-BC3D-80D85FF98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4337" y="1351295"/>
            <a:ext cx="6239354" cy="41554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497540-5EAC-CD4A-9778-129A0A087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519" y="2235200"/>
            <a:ext cx="6359141" cy="2387600"/>
          </a:xfrm>
        </p:spPr>
        <p:txBody>
          <a:bodyPr>
            <a:normAutofit/>
          </a:bodyPr>
          <a:lstStyle/>
          <a:p>
            <a:r>
              <a:rPr lang="de-DE" sz="7200" dirty="0"/>
              <a:t>Die Mannschaft - EM 2024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554738-155C-B313-2CA4-6593E97D1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245" y="5014714"/>
            <a:ext cx="9144000" cy="165576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95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B4CFF-6BC3-99AE-A3C7-DF0937FF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88EB07-3F11-46FE-AB42-8E020D271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Projektidee &amp; Werdegang</a:t>
            </a:r>
          </a:p>
          <a:p>
            <a:pPr>
              <a:buFontTx/>
              <a:buChar char="-"/>
            </a:pPr>
            <a:r>
              <a:rPr lang="de-DE" dirty="0"/>
              <a:t>Frontend</a:t>
            </a:r>
          </a:p>
          <a:p>
            <a:pPr>
              <a:buFontTx/>
              <a:buChar char="-"/>
            </a:pPr>
            <a:r>
              <a:rPr lang="de-DE" dirty="0"/>
              <a:t>Backend</a:t>
            </a:r>
          </a:p>
          <a:p>
            <a:pPr>
              <a:buFontTx/>
              <a:buChar char="-"/>
            </a:pPr>
            <a:r>
              <a:rPr lang="de-DE" dirty="0"/>
              <a:t>Organisation &amp; </a:t>
            </a:r>
            <a:r>
              <a:rPr lang="de-DE" dirty="0" err="1"/>
              <a:t>Learnings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074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857D5-2BFB-D63A-542A-9F680B1B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 &amp; Werdegang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91F8F3-A94D-525A-4C32-CA0508CD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Aktuelles Thema</a:t>
            </a:r>
          </a:p>
          <a:p>
            <a:pPr>
              <a:buFontTx/>
              <a:buChar char="-"/>
            </a:pPr>
            <a:r>
              <a:rPr lang="de-DE" dirty="0"/>
              <a:t>Grundidee: Forum/Fan-Hub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Passend zur EM: DFB-Seite nur für Fans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Auswahl der Technologie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Mockup-Zeichnungen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Danach in </a:t>
            </a:r>
            <a:r>
              <a:rPr lang="de-DE" dirty="0" err="1">
                <a:sym typeface="Wingdings" panose="05000000000000000000" pitchFamily="2" charset="2"/>
              </a:rPr>
              <a:t>Figma</a:t>
            </a:r>
            <a:r>
              <a:rPr lang="de-DE" dirty="0">
                <a:sym typeface="Wingdings" panose="05000000000000000000" pitchFamily="2" charset="2"/>
              </a:rPr>
              <a:t> visualisiert und angepasst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Aufgabenverteilung und Umsetzung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827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D5DF95-85B1-2C6F-DF05-63DF015D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5400"/>
              <a:t>Frontend</a:t>
            </a:r>
          </a:p>
        </p:txBody>
      </p:sp>
      <p:sp>
        <p:nvSpPr>
          <p:cNvPr id="104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Content Placeholder 1037">
            <a:extLst>
              <a:ext uri="{FF2B5EF4-FFF2-40B4-BE49-F238E27FC236}">
                <a16:creationId xmlns:a16="http://schemas.microsoft.com/office/drawing/2014/main" id="{06EDC46F-6F29-6771-A331-AAA6B90F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 err="1"/>
              <a:t>Warum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kleine</a:t>
            </a:r>
            <a:r>
              <a:rPr lang="en-US" dirty="0">
                <a:sym typeface="Wingdings" panose="05000000000000000000" pitchFamily="2" charset="2"/>
              </a:rPr>
              <a:t>) </a:t>
            </a:r>
            <a:r>
              <a:rPr lang="en-US" dirty="0" err="1">
                <a:sym typeface="Wingdings" panose="05000000000000000000" pitchFamily="2" charset="2"/>
              </a:rPr>
              <a:t>Vorkenntnisse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Simpel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lernen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1034" name="Picture 10" descr="Amazingly Useful HTML, CSS and JavaScript Tools and Libraries | by Bradley  Nice | Level Up! | Medium">
            <a:extLst>
              <a:ext uri="{FF2B5EF4-FFF2-40B4-BE49-F238E27FC236}">
                <a16:creationId xmlns:a16="http://schemas.microsoft.com/office/drawing/2014/main" id="{BCD638A5-4BFA-B6C8-ABE2-855A8EEBE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513218"/>
            <a:ext cx="6903720" cy="383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Cascading Style Sheets – Wikipedia">
            <a:extLst>
              <a:ext uri="{FF2B5EF4-FFF2-40B4-BE49-F238E27FC236}">
                <a16:creationId xmlns:a16="http://schemas.microsoft.com/office/drawing/2014/main" id="{790A429E-0615-A3C2-8B5C-2B20D606EA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52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D5DF95-85B1-2C6F-DF05-63DF015D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5400" dirty="0"/>
              <a:t>Backend</a:t>
            </a:r>
          </a:p>
        </p:txBody>
      </p:sp>
      <p:sp>
        <p:nvSpPr>
          <p:cNvPr id="104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pring Boot - JAVAPRO International">
            <a:extLst>
              <a:ext uri="{FF2B5EF4-FFF2-40B4-BE49-F238E27FC236}">
                <a16:creationId xmlns:a16="http://schemas.microsoft.com/office/drawing/2014/main" id="{95FF5664-891E-5E07-192E-8A4D84225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859" y="35375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mbok Plugin for JetBrains IDEs | JetBrains Marketplace">
            <a:extLst>
              <a:ext uri="{FF2B5EF4-FFF2-40B4-BE49-F238E27FC236}">
                <a16:creationId xmlns:a16="http://schemas.microsoft.com/office/drawing/2014/main" id="{CCC56629-3444-8770-7043-86FC591A6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732" y="3748595"/>
            <a:ext cx="1859973" cy="18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MySQL – Wikipedia">
            <a:extLst>
              <a:ext uri="{FF2B5EF4-FFF2-40B4-BE49-F238E27FC236}">
                <a16:creationId xmlns:a16="http://schemas.microsoft.com/office/drawing/2014/main" id="{8C5FDA97-539A-C829-2F82-0A1D0C8A3E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10" descr="MySQL – Wikipedia">
            <a:extLst>
              <a:ext uri="{FF2B5EF4-FFF2-40B4-BE49-F238E27FC236}">
                <a16:creationId xmlns:a16="http://schemas.microsoft.com/office/drawing/2014/main" id="{98F12F7F-B609-5E1E-17B5-7F3715A7BA4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30237" y="2806700"/>
            <a:ext cx="4889448" cy="341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Warum?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Vorkenntnisse in Java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gute Zusammenarbeit  der Komponenten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Anfängerfreundlich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de-DE" dirty="0"/>
          </a:p>
        </p:txBody>
      </p:sp>
      <p:pic>
        <p:nvPicPr>
          <p:cNvPr id="2060" name="Picture 12" descr="Logo von MySQL">
            <a:extLst>
              <a:ext uri="{FF2B5EF4-FFF2-40B4-BE49-F238E27FC236}">
                <a16:creationId xmlns:a16="http://schemas.microsoft.com/office/drawing/2014/main" id="{C583C46C-4DCA-64C5-1A2D-A2F84F62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98" y="1436016"/>
            <a:ext cx="3189389" cy="220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Java - die wohl bekannteste Kaffeetasse der IT-Welt: DOAG e.V.">
            <a:extLst>
              <a:ext uri="{FF2B5EF4-FFF2-40B4-BE49-F238E27FC236}">
                <a16:creationId xmlns:a16="http://schemas.microsoft.com/office/drawing/2014/main" id="{8F846C21-58F5-3FEE-8B31-7AA249592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315" y="3973732"/>
            <a:ext cx="18796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77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8635E-CBAC-AC40-275B-73C35330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1B5D5E-FBD9-EBCA-BBE3-EBE1836E1E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28" y="1502713"/>
            <a:ext cx="101531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02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F583A-15C3-3477-5CB7-3EA9F422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70420A-690D-BC79-E3FC-A4869D0660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36" y="1253331"/>
            <a:ext cx="85623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0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DFA90-B45B-0009-9B9E-F2A5F911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 &amp; </a:t>
            </a:r>
            <a:r>
              <a:rPr lang="de-DE" dirty="0" err="1"/>
              <a:t>Learnings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FA7C50-CF29-18C5-4D23-696181F2F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608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Klare Aufgabenverteilung</a:t>
            </a:r>
          </a:p>
          <a:p>
            <a:pPr>
              <a:buFontTx/>
              <a:buChar char="-"/>
            </a:pPr>
            <a:r>
              <a:rPr lang="de-DE" dirty="0"/>
              <a:t>Wöchentliche Meetings und Absprachen</a:t>
            </a:r>
          </a:p>
          <a:p>
            <a:pPr>
              <a:buFontTx/>
              <a:buChar char="-"/>
            </a:pPr>
            <a:r>
              <a:rPr lang="de-DE" dirty="0"/>
              <a:t>Gegenseitige Unterstützung um Wissenslücken zu füllen</a:t>
            </a: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Zeit als Problemfaktor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Weniger Fokus auf Design, mehr auf Funktion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Nutzung von Frameworks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Erst Backend, dann Frontend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857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634AF-5216-47EC-AE9F-2B5E99A9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Habt ihr 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77F9A3-94B1-96F4-1732-67F067D70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3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Breitbild</PresentationFormat>
  <Paragraphs>39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</vt:lpstr>
      <vt:lpstr>Die Mannschaft - EM 2024</vt:lpstr>
      <vt:lpstr>Gliederung</vt:lpstr>
      <vt:lpstr>Projektidee &amp; Werdegang</vt:lpstr>
      <vt:lpstr>Frontend</vt:lpstr>
      <vt:lpstr>Backend</vt:lpstr>
      <vt:lpstr>PowerPoint-Präsentation</vt:lpstr>
      <vt:lpstr>PowerPoint-Präsentation</vt:lpstr>
      <vt:lpstr>Organisation &amp; Learnings</vt:lpstr>
      <vt:lpstr>Habt ihr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Ranck</dc:creator>
  <cp:lastModifiedBy>Louis Ranck</cp:lastModifiedBy>
  <cp:revision>1</cp:revision>
  <dcterms:created xsi:type="dcterms:W3CDTF">2024-06-19T19:10:20Z</dcterms:created>
  <dcterms:modified xsi:type="dcterms:W3CDTF">2024-06-19T22:17:43Z</dcterms:modified>
</cp:coreProperties>
</file>