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4"/>
  </p:sldMasterIdLst>
  <p:notesMasterIdLst>
    <p:notesMasterId r:id="rId24"/>
  </p:notesMasterIdLst>
  <p:sldIdLst>
    <p:sldId id="256" r:id="rId5"/>
    <p:sldId id="296" r:id="rId6"/>
    <p:sldId id="290" r:id="rId7"/>
    <p:sldId id="314" r:id="rId8"/>
    <p:sldId id="312" r:id="rId9"/>
    <p:sldId id="310" r:id="rId10"/>
    <p:sldId id="308" r:id="rId11"/>
    <p:sldId id="285" r:id="rId12"/>
    <p:sldId id="274" r:id="rId13"/>
    <p:sldId id="280" r:id="rId14"/>
    <p:sldId id="293" r:id="rId15"/>
    <p:sldId id="300" r:id="rId16"/>
    <p:sldId id="261" r:id="rId17"/>
    <p:sldId id="302" r:id="rId18"/>
    <p:sldId id="258" r:id="rId19"/>
    <p:sldId id="295" r:id="rId20"/>
    <p:sldId id="305" r:id="rId21"/>
    <p:sldId id="279" r:id="rId22"/>
    <p:sldId id="31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2196"/>
    <a:srgbClr val="E58CF5"/>
    <a:srgbClr val="090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45FFDC-73FA-4B9B-B0AB-E8502FA47C9E}" vWet="2" dt="2024-03-04T19:05:28.302"/>
    <p1510:client id="{6F36414C-285E-4FEA-9B33-2FC00CC44422}" v="367" dt="2024-03-05T11:42:21.335"/>
    <p1510:client id="{A5C97709-2988-5547-8F06-645961DC4910}" v="1" dt="2024-03-04T19:08:08.990"/>
    <p1510:client id="{F691AE7F-D11E-C1C0-D4CB-93A0AC06F337}" v="34" dt="2024-03-04T13:52:45.9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479" autoAdjust="0"/>
  </p:normalViewPr>
  <p:slideViewPr>
    <p:cSldViewPr snapToGrid="0">
      <p:cViewPr varScale="1">
        <p:scale>
          <a:sx n="54" d="100"/>
          <a:sy n="54" d="100"/>
        </p:scale>
        <p:origin x="11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stasia Tolmacheva" userId="S::tolmacha@lsbu.ac.uk::ed4d0d62-6239-4422-9d27-7c19a8d9a9d3" providerId="AD" clId="Web-{F691AE7F-D11E-C1C0-D4CB-93A0AC06F337}"/>
    <pc:docChg chg="delSld modSld sldOrd">
      <pc:chgData name="Anastasia Tolmacheva" userId="S::tolmacha@lsbu.ac.uk::ed4d0d62-6239-4422-9d27-7c19a8d9a9d3" providerId="AD" clId="Web-{F691AE7F-D11E-C1C0-D4CB-93A0AC06F337}" dt="2024-03-04T13:54:31.443" v="329"/>
      <pc:docMkLst>
        <pc:docMk/>
      </pc:docMkLst>
      <pc:sldChg chg="addSp delSp modSp">
        <pc:chgData name="Anastasia Tolmacheva" userId="S::tolmacha@lsbu.ac.uk::ed4d0d62-6239-4422-9d27-7c19a8d9a9d3" providerId="AD" clId="Web-{F691AE7F-D11E-C1C0-D4CB-93A0AC06F337}" dt="2024-03-04T13:29:09.331" v="307" actId="14100"/>
        <pc:sldMkLst>
          <pc:docMk/>
          <pc:sldMk cId="18927632" sldId="261"/>
        </pc:sldMkLst>
        <pc:spChg chg="mod">
          <ac:chgData name="Anastasia Tolmacheva" userId="S::tolmacha@lsbu.ac.uk::ed4d0d62-6239-4422-9d27-7c19a8d9a9d3" providerId="AD" clId="Web-{F691AE7F-D11E-C1C0-D4CB-93A0AC06F337}" dt="2024-03-04T13:28:58.159" v="304" actId="20577"/>
          <ac:spMkLst>
            <pc:docMk/>
            <pc:sldMk cId="18927632" sldId="261"/>
            <ac:spMk id="2" creationId="{C21D9C8E-4C59-3DDF-247B-F269F8C3D860}"/>
          </ac:spMkLst>
        </pc:spChg>
        <pc:spChg chg="mod">
          <ac:chgData name="Anastasia Tolmacheva" userId="S::tolmacha@lsbu.ac.uk::ed4d0d62-6239-4422-9d27-7c19a8d9a9d3" providerId="AD" clId="Web-{F691AE7F-D11E-C1C0-D4CB-93A0AC06F337}" dt="2024-03-04T13:29:09.331" v="307" actId="14100"/>
          <ac:spMkLst>
            <pc:docMk/>
            <pc:sldMk cId="18927632" sldId="261"/>
            <ac:spMk id="3" creationId="{48BE889A-A896-77FD-652C-2CFDBEF93670}"/>
          </ac:spMkLst>
        </pc:spChg>
        <pc:picChg chg="del">
          <ac:chgData name="Anastasia Tolmacheva" userId="S::tolmacha@lsbu.ac.uk::ed4d0d62-6239-4422-9d27-7c19a8d9a9d3" providerId="AD" clId="Web-{F691AE7F-D11E-C1C0-D4CB-93A0AC06F337}" dt="2024-03-04T13:28:14" v="297"/>
          <ac:picMkLst>
            <pc:docMk/>
            <pc:sldMk cId="18927632" sldId="261"/>
            <ac:picMk id="4" creationId="{3845997C-7731-FD37-E880-EA3C1DAE8BA6}"/>
          </ac:picMkLst>
        </pc:picChg>
        <pc:picChg chg="add mod">
          <ac:chgData name="Anastasia Tolmacheva" userId="S::tolmacha@lsbu.ac.uk::ed4d0d62-6239-4422-9d27-7c19a8d9a9d3" providerId="AD" clId="Web-{F691AE7F-D11E-C1C0-D4CB-93A0AC06F337}" dt="2024-03-04T13:28:45.814" v="300"/>
          <ac:picMkLst>
            <pc:docMk/>
            <pc:sldMk cId="18927632" sldId="261"/>
            <ac:picMk id="6" creationId="{97ECF6C3-8818-06F7-6716-9CEC53DA3590}"/>
          </ac:picMkLst>
        </pc:picChg>
      </pc:sldChg>
      <pc:sldChg chg="modNotes">
        <pc:chgData name="Anastasia Tolmacheva" userId="S::tolmacha@lsbu.ac.uk::ed4d0d62-6239-4422-9d27-7c19a8d9a9d3" providerId="AD" clId="Web-{F691AE7F-D11E-C1C0-D4CB-93A0AC06F337}" dt="2024-03-04T13:54:17.442" v="325"/>
        <pc:sldMkLst>
          <pc:docMk/>
          <pc:sldMk cId="228166407" sldId="290"/>
        </pc:sldMkLst>
      </pc:sldChg>
      <pc:sldChg chg="modNotes">
        <pc:chgData name="Anastasia Tolmacheva" userId="S::tolmacha@lsbu.ac.uk::ed4d0d62-6239-4422-9d27-7c19a8d9a9d3" providerId="AD" clId="Web-{F691AE7F-D11E-C1C0-D4CB-93A0AC06F337}" dt="2024-03-04T13:54:13.379" v="324"/>
        <pc:sldMkLst>
          <pc:docMk/>
          <pc:sldMk cId="3874181740" sldId="296"/>
        </pc:sldMkLst>
      </pc:sldChg>
      <pc:sldChg chg="addSp delSp modSp">
        <pc:chgData name="Anastasia Tolmacheva" userId="S::tolmacha@lsbu.ac.uk::ed4d0d62-6239-4422-9d27-7c19a8d9a9d3" providerId="AD" clId="Web-{F691AE7F-D11E-C1C0-D4CB-93A0AC06F337}" dt="2024-03-04T13:52:45.998" v="321"/>
        <pc:sldMkLst>
          <pc:docMk/>
          <pc:sldMk cId="1928754175" sldId="302"/>
        </pc:sldMkLst>
        <pc:spChg chg="mod">
          <ac:chgData name="Anastasia Tolmacheva" userId="S::tolmacha@lsbu.ac.uk::ed4d0d62-6239-4422-9d27-7c19a8d9a9d3" providerId="AD" clId="Web-{F691AE7F-D11E-C1C0-D4CB-93A0AC06F337}" dt="2024-03-04T13:31:39.013" v="311" actId="20577"/>
          <ac:spMkLst>
            <pc:docMk/>
            <pc:sldMk cId="1928754175" sldId="302"/>
            <ac:spMk id="2" creationId="{40596982-FEBA-3FCE-A0E2-0EE4FD4E5EDE}"/>
          </ac:spMkLst>
        </pc:spChg>
        <pc:picChg chg="add del mod">
          <ac:chgData name="Anastasia Tolmacheva" userId="S::tolmacha@lsbu.ac.uk::ed4d0d62-6239-4422-9d27-7c19a8d9a9d3" providerId="AD" clId="Web-{F691AE7F-D11E-C1C0-D4CB-93A0AC06F337}" dt="2024-03-04T13:52:45.998" v="321"/>
          <ac:picMkLst>
            <pc:docMk/>
            <pc:sldMk cId="1928754175" sldId="302"/>
            <ac:picMk id="3" creationId="{F4304558-F836-50AE-9C79-26FA85663340}"/>
          </ac:picMkLst>
        </pc:picChg>
      </pc:sldChg>
      <pc:sldChg chg="modNotes">
        <pc:chgData name="Anastasia Tolmacheva" userId="S::tolmacha@lsbu.ac.uk::ed4d0d62-6239-4422-9d27-7c19a8d9a9d3" providerId="AD" clId="Web-{F691AE7F-D11E-C1C0-D4CB-93A0AC06F337}" dt="2024-03-04T13:54:31.443" v="329"/>
        <pc:sldMkLst>
          <pc:docMk/>
          <pc:sldMk cId="978655430" sldId="308"/>
        </pc:sldMkLst>
      </pc:sldChg>
      <pc:sldChg chg="modNotes">
        <pc:chgData name="Anastasia Tolmacheva" userId="S::tolmacha@lsbu.ac.uk::ed4d0d62-6239-4422-9d27-7c19a8d9a9d3" providerId="AD" clId="Web-{F691AE7F-D11E-C1C0-D4CB-93A0AC06F337}" dt="2024-03-04T13:54:27.442" v="328"/>
        <pc:sldMkLst>
          <pc:docMk/>
          <pc:sldMk cId="3221692773" sldId="310"/>
        </pc:sldMkLst>
      </pc:sldChg>
      <pc:sldChg chg="modNotes">
        <pc:chgData name="Anastasia Tolmacheva" userId="S::tolmacha@lsbu.ac.uk::ed4d0d62-6239-4422-9d27-7c19a8d9a9d3" providerId="AD" clId="Web-{F691AE7F-D11E-C1C0-D4CB-93A0AC06F337}" dt="2024-03-04T13:54:24.005" v="327"/>
        <pc:sldMkLst>
          <pc:docMk/>
          <pc:sldMk cId="2000508392" sldId="312"/>
        </pc:sldMkLst>
      </pc:sldChg>
      <pc:sldChg chg="modNotes">
        <pc:chgData name="Anastasia Tolmacheva" userId="S::tolmacha@lsbu.ac.uk::ed4d0d62-6239-4422-9d27-7c19a8d9a9d3" providerId="AD" clId="Web-{F691AE7F-D11E-C1C0-D4CB-93A0AC06F337}" dt="2024-03-04T13:54:20.489" v="326"/>
        <pc:sldMkLst>
          <pc:docMk/>
          <pc:sldMk cId="323518302" sldId="314"/>
        </pc:sldMkLst>
      </pc:sldChg>
      <pc:sldChg chg="modSp del ord modNotes">
        <pc:chgData name="Anastasia Tolmacheva" userId="S::tolmacha@lsbu.ac.uk::ed4d0d62-6239-4422-9d27-7c19a8d9a9d3" providerId="AD" clId="Web-{F691AE7F-D11E-C1C0-D4CB-93A0AC06F337}" dt="2024-03-04T13:29:39.365" v="309"/>
        <pc:sldMkLst>
          <pc:docMk/>
          <pc:sldMk cId="1103218955" sldId="317"/>
        </pc:sldMkLst>
        <pc:spChg chg="mod">
          <ac:chgData name="Anastasia Tolmacheva" userId="S::tolmacha@lsbu.ac.uk::ed4d0d62-6239-4422-9d27-7c19a8d9a9d3" providerId="AD" clId="Web-{F691AE7F-D11E-C1C0-D4CB-93A0AC06F337}" dt="2024-03-04T13:26:14.664" v="296" actId="14100"/>
          <ac:spMkLst>
            <pc:docMk/>
            <pc:sldMk cId="1103218955" sldId="317"/>
            <ac:spMk id="7" creationId="{DED29CA4-246E-DBAA-4A9E-AAAA9A0D52B9}"/>
          </ac:spMkLst>
        </pc:spChg>
      </pc:sldChg>
    </pc:docChg>
  </pc:docChgLst>
  <pc:docChgLst>
    <pc:chgData name="Yameen Munir" userId="155191a3-982e-49af-b3cc-2c753c0348bc" providerId="ADAL" clId="{4745FFDC-73FA-4B9B-B0AB-E8502FA47C9E}"/>
    <pc:docChg chg="undo custSel addSld delSld modSld sldOrd">
      <pc:chgData name="Yameen Munir" userId="155191a3-982e-49af-b3cc-2c753c0348bc" providerId="ADAL" clId="{4745FFDC-73FA-4B9B-B0AB-E8502FA47C9E}" dt="2024-03-04T17:39:15.251" v="789" actId="20577"/>
      <pc:docMkLst>
        <pc:docMk/>
      </pc:docMkLst>
      <pc:sldChg chg="modSp mod">
        <pc:chgData name="Yameen Munir" userId="155191a3-982e-49af-b3cc-2c753c0348bc" providerId="ADAL" clId="{4745FFDC-73FA-4B9B-B0AB-E8502FA47C9E}" dt="2024-02-29T16:51:32.317" v="195" actId="20577"/>
        <pc:sldMkLst>
          <pc:docMk/>
          <pc:sldMk cId="2973402239" sldId="256"/>
        </pc:sldMkLst>
        <pc:spChg chg="mod">
          <ac:chgData name="Yameen Munir" userId="155191a3-982e-49af-b3cc-2c753c0348bc" providerId="ADAL" clId="{4745FFDC-73FA-4B9B-B0AB-E8502FA47C9E}" dt="2024-02-29T16:51:32.317" v="195" actId="20577"/>
          <ac:spMkLst>
            <pc:docMk/>
            <pc:sldMk cId="2973402239" sldId="256"/>
            <ac:spMk id="3" creationId="{1857D4FA-D1FD-0FF4-BE7F-2330F2A86566}"/>
          </ac:spMkLst>
        </pc:spChg>
      </pc:sldChg>
      <pc:sldChg chg="delSp modSp mod">
        <pc:chgData name="Yameen Munir" userId="155191a3-982e-49af-b3cc-2c753c0348bc" providerId="ADAL" clId="{4745FFDC-73FA-4B9B-B0AB-E8502FA47C9E}" dt="2024-03-03T18:30:52.365" v="619" actId="20577"/>
        <pc:sldMkLst>
          <pc:docMk/>
          <pc:sldMk cId="2275731207" sldId="258"/>
        </pc:sldMkLst>
        <pc:spChg chg="del">
          <ac:chgData name="Yameen Munir" userId="155191a3-982e-49af-b3cc-2c753c0348bc" providerId="ADAL" clId="{4745FFDC-73FA-4B9B-B0AB-E8502FA47C9E}" dt="2024-03-01T16:18:42.006" v="476" actId="478"/>
          <ac:spMkLst>
            <pc:docMk/>
            <pc:sldMk cId="2275731207" sldId="258"/>
            <ac:spMk id="17" creationId="{1482777D-6157-0AC0-734C-5D95FDD74733}"/>
          </ac:spMkLst>
        </pc:spChg>
        <pc:graphicFrameChg chg="mod">
          <ac:chgData name="Yameen Munir" userId="155191a3-982e-49af-b3cc-2c753c0348bc" providerId="ADAL" clId="{4745FFDC-73FA-4B9B-B0AB-E8502FA47C9E}" dt="2024-03-03T18:30:52.365" v="619" actId="20577"/>
          <ac:graphicFrameMkLst>
            <pc:docMk/>
            <pc:sldMk cId="2275731207" sldId="258"/>
            <ac:graphicFrameMk id="5" creationId="{1C0B854A-604B-499A-6561-6A70CB0F64DD}"/>
          </ac:graphicFrameMkLst>
        </pc:graphicFrameChg>
      </pc:sldChg>
      <pc:sldChg chg="del">
        <pc:chgData name="Yameen Munir" userId="155191a3-982e-49af-b3cc-2c753c0348bc" providerId="ADAL" clId="{4745FFDC-73FA-4B9B-B0AB-E8502FA47C9E}" dt="2024-03-03T18:04:37.872" v="547" actId="2696"/>
        <pc:sldMkLst>
          <pc:docMk/>
          <pc:sldMk cId="158663666" sldId="259"/>
        </pc:sldMkLst>
      </pc:sldChg>
      <pc:sldChg chg="modSp mod modNotesTx">
        <pc:chgData name="Yameen Munir" userId="155191a3-982e-49af-b3cc-2c753c0348bc" providerId="ADAL" clId="{4745FFDC-73FA-4B9B-B0AB-E8502FA47C9E}" dt="2024-03-03T18:39:57.010" v="700" actId="20577"/>
        <pc:sldMkLst>
          <pc:docMk/>
          <pc:sldMk cId="18927632" sldId="261"/>
        </pc:sldMkLst>
        <pc:spChg chg="mod">
          <ac:chgData name="Yameen Munir" userId="155191a3-982e-49af-b3cc-2c753c0348bc" providerId="ADAL" clId="{4745FFDC-73FA-4B9B-B0AB-E8502FA47C9E}" dt="2024-03-03T18:35:19.215" v="621" actId="115"/>
          <ac:spMkLst>
            <pc:docMk/>
            <pc:sldMk cId="18927632" sldId="261"/>
            <ac:spMk id="3" creationId="{48BE889A-A896-77FD-652C-2CFDBEF93670}"/>
          </ac:spMkLst>
        </pc:spChg>
      </pc:sldChg>
      <pc:sldChg chg="del">
        <pc:chgData name="Yameen Munir" userId="155191a3-982e-49af-b3cc-2c753c0348bc" providerId="ADAL" clId="{4745FFDC-73FA-4B9B-B0AB-E8502FA47C9E}" dt="2024-03-03T18:04:38.726" v="548" actId="2696"/>
        <pc:sldMkLst>
          <pc:docMk/>
          <pc:sldMk cId="1180199605" sldId="262"/>
        </pc:sldMkLst>
      </pc:sldChg>
      <pc:sldChg chg="modSp del mod">
        <pc:chgData name="Yameen Munir" userId="155191a3-982e-49af-b3cc-2c753c0348bc" providerId="ADAL" clId="{4745FFDC-73FA-4B9B-B0AB-E8502FA47C9E}" dt="2024-03-03T18:04:39.242" v="549" actId="2696"/>
        <pc:sldMkLst>
          <pc:docMk/>
          <pc:sldMk cId="1331146634" sldId="263"/>
        </pc:sldMkLst>
        <pc:spChg chg="mod">
          <ac:chgData name="Yameen Munir" userId="155191a3-982e-49af-b3cc-2c753c0348bc" providerId="ADAL" clId="{4745FFDC-73FA-4B9B-B0AB-E8502FA47C9E}" dt="2024-02-29T19:40:54.398" v="200" actId="1076"/>
          <ac:spMkLst>
            <pc:docMk/>
            <pc:sldMk cId="1331146634" sldId="263"/>
            <ac:spMk id="2" creationId="{7FD3EB9E-06F0-9FA5-6125-42DF364E54A8}"/>
          </ac:spMkLst>
        </pc:spChg>
        <pc:spChg chg="mod">
          <ac:chgData name="Yameen Munir" userId="155191a3-982e-49af-b3cc-2c753c0348bc" providerId="ADAL" clId="{4745FFDC-73FA-4B9B-B0AB-E8502FA47C9E}" dt="2024-02-29T19:40:47.326" v="199" actId="14100"/>
          <ac:spMkLst>
            <pc:docMk/>
            <pc:sldMk cId="1331146634" sldId="263"/>
            <ac:spMk id="122" creationId="{E4EDFB08-0B26-9EC2-3D6F-2D4B8BD64CF4}"/>
          </ac:spMkLst>
        </pc:spChg>
      </pc:sldChg>
      <pc:sldChg chg="del">
        <pc:chgData name="Yameen Munir" userId="155191a3-982e-49af-b3cc-2c753c0348bc" providerId="ADAL" clId="{4745FFDC-73FA-4B9B-B0AB-E8502FA47C9E}" dt="2024-03-03T18:04:39.629" v="550" actId="2696"/>
        <pc:sldMkLst>
          <pc:docMk/>
          <pc:sldMk cId="2950537042" sldId="264"/>
        </pc:sldMkLst>
      </pc:sldChg>
      <pc:sldChg chg="del">
        <pc:chgData name="Yameen Munir" userId="155191a3-982e-49af-b3cc-2c753c0348bc" providerId="ADAL" clId="{4745FFDC-73FA-4B9B-B0AB-E8502FA47C9E}" dt="2024-03-03T18:04:41.859" v="555" actId="2696"/>
        <pc:sldMkLst>
          <pc:docMk/>
          <pc:sldMk cId="1160273845" sldId="266"/>
        </pc:sldMkLst>
      </pc:sldChg>
      <pc:sldChg chg="delSp modSp del mod">
        <pc:chgData name="Yameen Munir" userId="155191a3-982e-49af-b3cc-2c753c0348bc" providerId="ADAL" clId="{4745FFDC-73FA-4B9B-B0AB-E8502FA47C9E}" dt="2024-03-03T18:04:40.784" v="552" actId="2696"/>
        <pc:sldMkLst>
          <pc:docMk/>
          <pc:sldMk cId="1507671389" sldId="272"/>
        </pc:sldMkLst>
        <pc:spChg chg="del">
          <ac:chgData name="Yameen Munir" userId="155191a3-982e-49af-b3cc-2c753c0348bc" providerId="ADAL" clId="{4745FFDC-73FA-4B9B-B0AB-E8502FA47C9E}" dt="2024-02-29T16:00:54.001" v="7" actId="478"/>
          <ac:spMkLst>
            <pc:docMk/>
            <pc:sldMk cId="1507671389" sldId="272"/>
            <ac:spMk id="3" creationId="{40B13651-A6B1-9AF8-43E1-33290AA28D89}"/>
          </ac:spMkLst>
        </pc:spChg>
        <pc:picChg chg="mod">
          <ac:chgData name="Yameen Munir" userId="155191a3-982e-49af-b3cc-2c753c0348bc" providerId="ADAL" clId="{4745FFDC-73FA-4B9B-B0AB-E8502FA47C9E}" dt="2024-02-29T16:25:32.718" v="129" actId="1076"/>
          <ac:picMkLst>
            <pc:docMk/>
            <pc:sldMk cId="1507671389" sldId="272"/>
            <ac:picMk id="4" creationId="{A5FE51DD-9D96-689E-1E04-D783964AD5BD}"/>
          </ac:picMkLst>
        </pc:picChg>
        <pc:picChg chg="mod">
          <ac:chgData name="Yameen Munir" userId="155191a3-982e-49af-b3cc-2c753c0348bc" providerId="ADAL" clId="{4745FFDC-73FA-4B9B-B0AB-E8502FA47C9E}" dt="2024-02-29T16:37:23.876" v="132" actId="1076"/>
          <ac:picMkLst>
            <pc:docMk/>
            <pc:sldMk cId="1507671389" sldId="272"/>
            <ac:picMk id="5" creationId="{9B8C71E1-60BA-F0DC-1C87-5EFBF57F3F95}"/>
          </ac:picMkLst>
        </pc:picChg>
      </pc:sldChg>
      <pc:sldChg chg="del">
        <pc:chgData name="Yameen Munir" userId="155191a3-982e-49af-b3cc-2c753c0348bc" providerId="ADAL" clId="{4745FFDC-73FA-4B9B-B0AB-E8502FA47C9E}" dt="2024-03-03T18:04:41.166" v="553" actId="2696"/>
        <pc:sldMkLst>
          <pc:docMk/>
          <pc:sldMk cId="3372868479" sldId="273"/>
        </pc:sldMkLst>
      </pc:sldChg>
      <pc:sldChg chg="modSp mod">
        <pc:chgData name="Yameen Munir" userId="155191a3-982e-49af-b3cc-2c753c0348bc" providerId="ADAL" clId="{4745FFDC-73FA-4B9B-B0AB-E8502FA47C9E}" dt="2024-02-29T16:12:46.383" v="122" actId="115"/>
        <pc:sldMkLst>
          <pc:docMk/>
          <pc:sldMk cId="1191104609" sldId="274"/>
        </pc:sldMkLst>
        <pc:spChg chg="mod">
          <ac:chgData name="Yameen Munir" userId="155191a3-982e-49af-b3cc-2c753c0348bc" providerId="ADAL" clId="{4745FFDC-73FA-4B9B-B0AB-E8502FA47C9E}" dt="2024-02-29T16:12:46.383" v="122" actId="115"/>
          <ac:spMkLst>
            <pc:docMk/>
            <pc:sldMk cId="1191104609" sldId="274"/>
            <ac:spMk id="2" creationId="{19E44C20-E84B-8ABE-1616-9E107AB539C6}"/>
          </ac:spMkLst>
        </pc:spChg>
        <pc:spChg chg="mod">
          <ac:chgData name="Yameen Munir" userId="155191a3-982e-49af-b3cc-2c753c0348bc" providerId="ADAL" clId="{4745FFDC-73FA-4B9B-B0AB-E8502FA47C9E}" dt="2024-02-29T16:09:30.236" v="15" actId="113"/>
          <ac:spMkLst>
            <pc:docMk/>
            <pc:sldMk cId="1191104609" sldId="274"/>
            <ac:spMk id="3" creationId="{1DFA3B03-B6FC-F98A-F2C5-1881A42A6BD7}"/>
          </ac:spMkLst>
        </pc:spChg>
      </pc:sldChg>
      <pc:sldChg chg="del">
        <pc:chgData name="Yameen Munir" userId="155191a3-982e-49af-b3cc-2c753c0348bc" providerId="ADAL" clId="{4745FFDC-73FA-4B9B-B0AB-E8502FA47C9E}" dt="2024-03-03T18:04:41.500" v="554" actId="2696"/>
        <pc:sldMkLst>
          <pc:docMk/>
          <pc:sldMk cId="3026488444" sldId="275"/>
        </pc:sldMkLst>
      </pc:sldChg>
      <pc:sldChg chg="del">
        <pc:chgData name="Yameen Munir" userId="155191a3-982e-49af-b3cc-2c753c0348bc" providerId="ADAL" clId="{4745FFDC-73FA-4B9B-B0AB-E8502FA47C9E}" dt="2024-03-03T18:04:36.549" v="546" actId="2696"/>
        <pc:sldMkLst>
          <pc:docMk/>
          <pc:sldMk cId="1648281955" sldId="278"/>
        </pc:sldMkLst>
      </pc:sldChg>
      <pc:sldChg chg="addSp delSp modSp mod ord">
        <pc:chgData name="Yameen Munir" userId="155191a3-982e-49af-b3cc-2c753c0348bc" providerId="ADAL" clId="{4745FFDC-73FA-4B9B-B0AB-E8502FA47C9E}" dt="2024-03-03T18:13:11.023" v="595"/>
        <pc:sldMkLst>
          <pc:docMk/>
          <pc:sldMk cId="2301020561" sldId="279"/>
        </pc:sldMkLst>
        <pc:spChg chg="add del mod">
          <ac:chgData name="Yameen Munir" userId="155191a3-982e-49af-b3cc-2c753c0348bc" providerId="ADAL" clId="{4745FFDC-73FA-4B9B-B0AB-E8502FA47C9E}" dt="2024-03-01T12:12:13.541" v="306" actId="20577"/>
          <ac:spMkLst>
            <pc:docMk/>
            <pc:sldMk cId="2301020561" sldId="279"/>
            <ac:spMk id="3" creationId="{FCF18DAF-61E8-F4CA-7FC6-CA25FA23CCB6}"/>
          </ac:spMkLst>
        </pc:spChg>
        <pc:spChg chg="del mod">
          <ac:chgData name="Yameen Munir" userId="155191a3-982e-49af-b3cc-2c753c0348bc" providerId="ADAL" clId="{4745FFDC-73FA-4B9B-B0AB-E8502FA47C9E}" dt="2024-03-01T12:12:17.303" v="307" actId="478"/>
          <ac:spMkLst>
            <pc:docMk/>
            <pc:sldMk cId="2301020561" sldId="279"/>
            <ac:spMk id="4" creationId="{6DF2B711-1DD5-204C-001B-1DE5C1C09F60}"/>
          </ac:spMkLst>
        </pc:spChg>
        <pc:spChg chg="add mod">
          <ac:chgData name="Yameen Munir" userId="155191a3-982e-49af-b3cc-2c753c0348bc" providerId="ADAL" clId="{4745FFDC-73FA-4B9B-B0AB-E8502FA47C9E}" dt="2024-03-01T12:11:56.945" v="296"/>
          <ac:spMkLst>
            <pc:docMk/>
            <pc:sldMk cId="2301020561" sldId="279"/>
            <ac:spMk id="5" creationId="{FBA0DAC2-133E-894A-EDDF-DD7C31AD30E7}"/>
          </ac:spMkLst>
        </pc:spChg>
        <pc:spChg chg="del">
          <ac:chgData name="Yameen Munir" userId="155191a3-982e-49af-b3cc-2c753c0348bc" providerId="ADAL" clId="{4745FFDC-73FA-4B9B-B0AB-E8502FA47C9E}" dt="2024-03-01T12:12:21.250" v="308" actId="478"/>
          <ac:spMkLst>
            <pc:docMk/>
            <pc:sldMk cId="2301020561" sldId="279"/>
            <ac:spMk id="6" creationId="{7CDBA550-D5BF-47B8-BAE8-605A48D9D341}"/>
          </ac:spMkLst>
        </pc:spChg>
        <pc:spChg chg="add mod">
          <ac:chgData name="Yameen Munir" userId="155191a3-982e-49af-b3cc-2c753c0348bc" providerId="ADAL" clId="{4745FFDC-73FA-4B9B-B0AB-E8502FA47C9E}" dt="2024-03-01T12:11:59.026" v="298"/>
          <ac:spMkLst>
            <pc:docMk/>
            <pc:sldMk cId="2301020561" sldId="279"/>
            <ac:spMk id="7" creationId="{C2BE1975-6A3A-5FAC-EF2E-4D74DE0CEE5F}"/>
          </ac:spMkLst>
        </pc:spChg>
      </pc:sldChg>
      <pc:sldChg chg="modSp mod">
        <pc:chgData name="Yameen Munir" userId="155191a3-982e-49af-b3cc-2c753c0348bc" providerId="ADAL" clId="{4745FFDC-73FA-4B9B-B0AB-E8502FA47C9E}" dt="2024-02-29T16:12:43.308" v="121" actId="115"/>
        <pc:sldMkLst>
          <pc:docMk/>
          <pc:sldMk cId="2459233962" sldId="285"/>
        </pc:sldMkLst>
        <pc:spChg chg="mod">
          <ac:chgData name="Yameen Munir" userId="155191a3-982e-49af-b3cc-2c753c0348bc" providerId="ADAL" clId="{4745FFDC-73FA-4B9B-B0AB-E8502FA47C9E}" dt="2024-02-29T16:12:41.204" v="120" actId="115"/>
          <ac:spMkLst>
            <pc:docMk/>
            <pc:sldMk cId="2459233962" sldId="285"/>
            <ac:spMk id="2" creationId="{985D41A1-E7B3-B4C3-7488-185880445F93}"/>
          </ac:spMkLst>
        </pc:spChg>
        <pc:spChg chg="mod">
          <ac:chgData name="Yameen Munir" userId="155191a3-982e-49af-b3cc-2c753c0348bc" providerId="ADAL" clId="{4745FFDC-73FA-4B9B-B0AB-E8502FA47C9E}" dt="2024-02-29T16:12:43.308" v="121" actId="115"/>
          <ac:spMkLst>
            <pc:docMk/>
            <pc:sldMk cId="2459233962" sldId="285"/>
            <ac:spMk id="6" creationId="{1FD7B1D0-7309-79F5-08B8-BC0C9B4F4EB3}"/>
          </ac:spMkLst>
        </pc:spChg>
      </pc:sldChg>
      <pc:sldChg chg="del">
        <pc:chgData name="Yameen Munir" userId="155191a3-982e-49af-b3cc-2c753c0348bc" providerId="ADAL" clId="{4745FFDC-73FA-4B9B-B0AB-E8502FA47C9E}" dt="2024-03-03T18:04:40.361" v="551" actId="2696"/>
        <pc:sldMkLst>
          <pc:docMk/>
          <pc:sldMk cId="1088228677" sldId="286"/>
        </pc:sldMkLst>
      </pc:sldChg>
      <pc:sldChg chg="modSp mod">
        <pc:chgData name="Yameen Munir" userId="155191a3-982e-49af-b3cc-2c753c0348bc" providerId="ADAL" clId="{4745FFDC-73FA-4B9B-B0AB-E8502FA47C9E}" dt="2024-02-29T16:03:41.396" v="11" actId="1076"/>
        <pc:sldMkLst>
          <pc:docMk/>
          <pc:sldMk cId="228166407" sldId="290"/>
        </pc:sldMkLst>
        <pc:spChg chg="mod">
          <ac:chgData name="Yameen Munir" userId="155191a3-982e-49af-b3cc-2c753c0348bc" providerId="ADAL" clId="{4745FFDC-73FA-4B9B-B0AB-E8502FA47C9E}" dt="2024-02-29T16:03:41.396" v="11" actId="1076"/>
          <ac:spMkLst>
            <pc:docMk/>
            <pc:sldMk cId="228166407" sldId="290"/>
            <ac:spMk id="2" creationId="{E953AB64-16F4-5FCD-F903-8014687FF112}"/>
          </ac:spMkLst>
        </pc:spChg>
        <pc:spChg chg="mod">
          <ac:chgData name="Yameen Munir" userId="155191a3-982e-49af-b3cc-2c753c0348bc" providerId="ADAL" clId="{4745FFDC-73FA-4B9B-B0AB-E8502FA47C9E}" dt="2024-02-29T16:01:36.236" v="9" actId="1076"/>
          <ac:spMkLst>
            <pc:docMk/>
            <pc:sldMk cId="228166407" sldId="290"/>
            <ac:spMk id="45" creationId="{B216C729-0F18-FD13-0B2E-C98EF8805933}"/>
          </ac:spMkLst>
        </pc:spChg>
        <pc:spChg chg="mod">
          <ac:chgData name="Yameen Munir" userId="155191a3-982e-49af-b3cc-2c753c0348bc" providerId="ADAL" clId="{4745FFDC-73FA-4B9B-B0AB-E8502FA47C9E}" dt="2024-02-29T16:01:36.236" v="9" actId="1076"/>
          <ac:spMkLst>
            <pc:docMk/>
            <pc:sldMk cId="228166407" sldId="290"/>
            <ac:spMk id="53" creationId="{5430E8A9-ACAE-9429-E5DE-D34DD2FDA120}"/>
          </ac:spMkLst>
        </pc:spChg>
        <pc:spChg chg="mod">
          <ac:chgData name="Yameen Munir" userId="155191a3-982e-49af-b3cc-2c753c0348bc" providerId="ADAL" clId="{4745FFDC-73FA-4B9B-B0AB-E8502FA47C9E}" dt="2024-02-29T16:01:36.236" v="9" actId="1076"/>
          <ac:spMkLst>
            <pc:docMk/>
            <pc:sldMk cId="228166407" sldId="290"/>
            <ac:spMk id="54" creationId="{B0BEC01B-F674-F2E1-D0D4-21D4C616B592}"/>
          </ac:spMkLst>
        </pc:spChg>
        <pc:spChg chg="mod">
          <ac:chgData name="Yameen Munir" userId="155191a3-982e-49af-b3cc-2c753c0348bc" providerId="ADAL" clId="{4745FFDC-73FA-4B9B-B0AB-E8502FA47C9E}" dt="2024-02-29T16:01:36.236" v="9" actId="1076"/>
          <ac:spMkLst>
            <pc:docMk/>
            <pc:sldMk cId="228166407" sldId="290"/>
            <ac:spMk id="55" creationId="{962DBBC6-68AD-0B78-0DA1-8D789C4C2CEE}"/>
          </ac:spMkLst>
        </pc:spChg>
        <pc:spChg chg="mod">
          <ac:chgData name="Yameen Munir" userId="155191a3-982e-49af-b3cc-2c753c0348bc" providerId="ADAL" clId="{4745FFDC-73FA-4B9B-B0AB-E8502FA47C9E}" dt="2024-02-29T16:01:36.236" v="9" actId="1076"/>
          <ac:spMkLst>
            <pc:docMk/>
            <pc:sldMk cId="228166407" sldId="290"/>
            <ac:spMk id="56" creationId="{E3D7C0C3-549F-02A2-70DF-7B445C809525}"/>
          </ac:spMkLst>
        </pc:spChg>
        <pc:spChg chg="mod">
          <ac:chgData name="Yameen Munir" userId="155191a3-982e-49af-b3cc-2c753c0348bc" providerId="ADAL" clId="{4745FFDC-73FA-4B9B-B0AB-E8502FA47C9E}" dt="2024-02-29T16:01:36.236" v="9" actId="1076"/>
          <ac:spMkLst>
            <pc:docMk/>
            <pc:sldMk cId="228166407" sldId="290"/>
            <ac:spMk id="57" creationId="{677C86CC-0990-79B5-73C9-6FFB3DD554F6}"/>
          </ac:spMkLst>
        </pc:spChg>
        <pc:spChg chg="mod">
          <ac:chgData name="Yameen Munir" userId="155191a3-982e-49af-b3cc-2c753c0348bc" providerId="ADAL" clId="{4745FFDC-73FA-4B9B-B0AB-E8502FA47C9E}" dt="2024-02-29T16:01:36.236" v="9" actId="1076"/>
          <ac:spMkLst>
            <pc:docMk/>
            <pc:sldMk cId="228166407" sldId="290"/>
            <ac:spMk id="58" creationId="{22081FF9-0A3B-C4E1-5234-30B1400DBF1A}"/>
          </ac:spMkLst>
        </pc:spChg>
        <pc:graphicFrameChg chg="mod">
          <ac:chgData name="Yameen Munir" userId="155191a3-982e-49af-b3cc-2c753c0348bc" providerId="ADAL" clId="{4745FFDC-73FA-4B9B-B0AB-E8502FA47C9E}" dt="2024-02-29T16:01:36.236" v="9" actId="1076"/>
          <ac:graphicFrameMkLst>
            <pc:docMk/>
            <pc:sldMk cId="228166407" sldId="290"/>
            <ac:graphicFrameMk id="40" creationId="{B6047522-2F49-76FA-09E3-90B2F61113AC}"/>
          </ac:graphicFrameMkLst>
        </pc:graphicFrameChg>
      </pc:sldChg>
      <pc:sldChg chg="del">
        <pc:chgData name="Yameen Munir" userId="155191a3-982e-49af-b3cc-2c753c0348bc" providerId="ADAL" clId="{4745FFDC-73FA-4B9B-B0AB-E8502FA47C9E}" dt="2024-03-03T18:04:33.644" v="545" actId="2696"/>
        <pc:sldMkLst>
          <pc:docMk/>
          <pc:sldMk cId="4094672119" sldId="291"/>
        </pc:sldMkLst>
      </pc:sldChg>
      <pc:sldChg chg="modSp mod">
        <pc:chgData name="Yameen Munir" userId="155191a3-982e-49af-b3cc-2c753c0348bc" providerId="ADAL" clId="{4745FFDC-73FA-4B9B-B0AB-E8502FA47C9E}" dt="2024-03-01T11:36:22.955" v="288" actId="20577"/>
        <pc:sldMkLst>
          <pc:docMk/>
          <pc:sldMk cId="4163303832" sldId="293"/>
        </pc:sldMkLst>
        <pc:spChg chg="mod">
          <ac:chgData name="Yameen Munir" userId="155191a3-982e-49af-b3cc-2c753c0348bc" providerId="ADAL" clId="{4745FFDC-73FA-4B9B-B0AB-E8502FA47C9E}" dt="2024-03-01T11:36:22.955" v="288" actId="20577"/>
          <ac:spMkLst>
            <pc:docMk/>
            <pc:sldMk cId="4163303832" sldId="293"/>
            <ac:spMk id="3" creationId="{2CB9F42A-3C15-208C-CC8F-9745A65B11CB}"/>
          </ac:spMkLst>
        </pc:spChg>
      </pc:sldChg>
      <pc:sldChg chg="addSp delSp modSp mod">
        <pc:chgData name="Yameen Munir" userId="155191a3-982e-49af-b3cc-2c753c0348bc" providerId="ADAL" clId="{4745FFDC-73FA-4B9B-B0AB-E8502FA47C9E}" dt="2024-03-01T16:20:06.666" v="480" actId="14100"/>
        <pc:sldMkLst>
          <pc:docMk/>
          <pc:sldMk cId="3505656922" sldId="295"/>
        </pc:sldMkLst>
        <pc:spChg chg="mod">
          <ac:chgData name="Yameen Munir" userId="155191a3-982e-49af-b3cc-2c753c0348bc" providerId="ADAL" clId="{4745FFDC-73FA-4B9B-B0AB-E8502FA47C9E}" dt="2024-03-01T16:18:29.202" v="473" actId="207"/>
          <ac:spMkLst>
            <pc:docMk/>
            <pc:sldMk cId="3505656922" sldId="295"/>
            <ac:spMk id="2" creationId="{D898F12A-E2C2-C7EA-895B-0DDCE76BBF7B}"/>
          </ac:spMkLst>
        </pc:spChg>
        <pc:spChg chg="del">
          <ac:chgData name="Yameen Munir" userId="155191a3-982e-49af-b3cc-2c753c0348bc" providerId="ADAL" clId="{4745FFDC-73FA-4B9B-B0AB-E8502FA47C9E}" dt="2024-03-01T16:18:32.993" v="474" actId="478"/>
          <ac:spMkLst>
            <pc:docMk/>
            <pc:sldMk cId="3505656922" sldId="295"/>
            <ac:spMk id="4" creationId="{075FC6B8-3053-B7B1-428F-52414BCD0ABF}"/>
          </ac:spMkLst>
        </pc:spChg>
        <pc:picChg chg="del">
          <ac:chgData name="Yameen Munir" userId="155191a3-982e-49af-b3cc-2c753c0348bc" providerId="ADAL" clId="{4745FFDC-73FA-4B9B-B0AB-E8502FA47C9E}" dt="2024-03-01T16:19:56.782" v="477" actId="478"/>
          <ac:picMkLst>
            <pc:docMk/>
            <pc:sldMk cId="3505656922" sldId="295"/>
            <ac:picMk id="3" creationId="{98F567BF-6D45-0D7E-1B99-87B89364012C}"/>
          </ac:picMkLst>
        </pc:picChg>
        <pc:picChg chg="add mod">
          <ac:chgData name="Yameen Munir" userId="155191a3-982e-49af-b3cc-2c753c0348bc" providerId="ADAL" clId="{4745FFDC-73FA-4B9B-B0AB-E8502FA47C9E}" dt="2024-03-01T16:20:06.666" v="480" actId="14100"/>
          <ac:picMkLst>
            <pc:docMk/>
            <pc:sldMk cId="3505656922" sldId="295"/>
            <ac:picMk id="6" creationId="{3A1C560A-203C-CE50-9D39-6C7E3ED0DABA}"/>
          </ac:picMkLst>
        </pc:picChg>
      </pc:sldChg>
      <pc:sldChg chg="modNotesTx">
        <pc:chgData name="Yameen Munir" userId="155191a3-982e-49af-b3cc-2c753c0348bc" providerId="ADAL" clId="{4745FFDC-73FA-4B9B-B0AB-E8502FA47C9E}" dt="2024-03-04T17:39:15.251" v="789" actId="20577"/>
        <pc:sldMkLst>
          <pc:docMk/>
          <pc:sldMk cId="3575920637" sldId="300"/>
        </pc:sldMkLst>
      </pc:sldChg>
      <pc:sldChg chg="addSp delSp modSp mod modNotesTx">
        <pc:chgData name="Yameen Munir" userId="155191a3-982e-49af-b3cc-2c753c0348bc" providerId="ADAL" clId="{4745FFDC-73FA-4B9B-B0AB-E8502FA47C9E}" dt="2024-03-01T16:12:23.586" v="469" actId="1076"/>
        <pc:sldMkLst>
          <pc:docMk/>
          <pc:sldMk cId="1928754175" sldId="302"/>
        </pc:sldMkLst>
        <pc:spChg chg="mod">
          <ac:chgData name="Yameen Munir" userId="155191a3-982e-49af-b3cc-2c753c0348bc" providerId="ADAL" clId="{4745FFDC-73FA-4B9B-B0AB-E8502FA47C9E}" dt="2024-03-01T16:12:15.499" v="468" actId="1076"/>
          <ac:spMkLst>
            <pc:docMk/>
            <pc:sldMk cId="1928754175" sldId="302"/>
            <ac:spMk id="2" creationId="{40596982-FEBA-3FCE-A0E2-0EE4FD4E5EDE}"/>
          </ac:spMkLst>
        </pc:spChg>
        <pc:spChg chg="del">
          <ac:chgData name="Yameen Munir" userId="155191a3-982e-49af-b3cc-2c753c0348bc" providerId="ADAL" clId="{4745FFDC-73FA-4B9B-B0AB-E8502FA47C9E}" dt="2024-03-01T16:09:27.210" v="440" actId="478"/>
          <ac:spMkLst>
            <pc:docMk/>
            <pc:sldMk cId="1928754175" sldId="302"/>
            <ac:spMk id="5" creationId="{555C8070-1334-976D-3A58-54580BB27D99}"/>
          </ac:spMkLst>
        </pc:spChg>
        <pc:spChg chg="del">
          <ac:chgData name="Yameen Munir" userId="155191a3-982e-49af-b3cc-2c753c0348bc" providerId="ADAL" clId="{4745FFDC-73FA-4B9B-B0AB-E8502FA47C9E}" dt="2024-03-01T11:25:23.852" v="262" actId="478"/>
          <ac:spMkLst>
            <pc:docMk/>
            <pc:sldMk cId="1928754175" sldId="302"/>
            <ac:spMk id="6" creationId="{FABEF8C9-DD4C-E472-24DD-AEDA0471F672}"/>
          </ac:spMkLst>
        </pc:spChg>
        <pc:spChg chg="add mod">
          <ac:chgData name="Yameen Munir" userId="155191a3-982e-49af-b3cc-2c753c0348bc" providerId="ADAL" clId="{4745FFDC-73FA-4B9B-B0AB-E8502FA47C9E}" dt="2024-03-01T16:11:40.787" v="465" actId="1076"/>
          <ac:spMkLst>
            <pc:docMk/>
            <pc:sldMk cId="1928754175" sldId="302"/>
            <ac:spMk id="7" creationId="{F0E81036-15B0-A43B-3952-3F2DCEB6E7B9}"/>
          </ac:spMkLst>
        </pc:spChg>
        <pc:spChg chg="add mod">
          <ac:chgData name="Yameen Munir" userId="155191a3-982e-49af-b3cc-2c753c0348bc" providerId="ADAL" clId="{4745FFDC-73FA-4B9B-B0AB-E8502FA47C9E}" dt="2024-03-01T16:11:46.109" v="466" actId="1076"/>
          <ac:spMkLst>
            <pc:docMk/>
            <pc:sldMk cId="1928754175" sldId="302"/>
            <ac:spMk id="9" creationId="{59D2C6AC-7633-EC78-6C5D-74BEC7999445}"/>
          </ac:spMkLst>
        </pc:spChg>
        <pc:graphicFrameChg chg="add mod">
          <ac:chgData name="Yameen Munir" userId="155191a3-982e-49af-b3cc-2c753c0348bc" providerId="ADAL" clId="{4745FFDC-73FA-4B9B-B0AB-E8502FA47C9E}" dt="2024-03-01T12:56:16.304" v="403" actId="1076"/>
          <ac:graphicFrameMkLst>
            <pc:docMk/>
            <pc:sldMk cId="1928754175" sldId="302"/>
            <ac:graphicFrameMk id="3" creationId="{1A2899D2-DBDF-1500-9C1C-1BC722154B2C}"/>
          </ac:graphicFrameMkLst>
        </pc:graphicFrameChg>
        <pc:graphicFrameChg chg="add del mod">
          <ac:chgData name="Yameen Munir" userId="155191a3-982e-49af-b3cc-2c753c0348bc" providerId="ADAL" clId="{4745FFDC-73FA-4B9B-B0AB-E8502FA47C9E}" dt="2024-03-01T14:47:31.735" v="431" actId="478"/>
          <ac:graphicFrameMkLst>
            <pc:docMk/>
            <pc:sldMk cId="1928754175" sldId="302"/>
            <ac:graphicFrameMk id="3" creationId="{9E68787C-D643-3CAB-8EFC-A4B3ED4003E1}"/>
          </ac:graphicFrameMkLst>
        </pc:graphicFrameChg>
        <pc:graphicFrameChg chg="add mod">
          <ac:chgData name="Yameen Munir" userId="155191a3-982e-49af-b3cc-2c753c0348bc" providerId="ADAL" clId="{4745FFDC-73FA-4B9B-B0AB-E8502FA47C9E}" dt="2024-03-01T12:56:33.834" v="404"/>
          <ac:graphicFrameMkLst>
            <pc:docMk/>
            <pc:sldMk cId="1928754175" sldId="302"/>
            <ac:graphicFrameMk id="4" creationId="{874763FD-1E27-2225-5FB2-00D385AF4178}"/>
          </ac:graphicFrameMkLst>
        </pc:graphicFrameChg>
        <pc:graphicFrameChg chg="add del mod">
          <ac:chgData name="Yameen Munir" userId="155191a3-982e-49af-b3cc-2c753c0348bc" providerId="ADAL" clId="{4745FFDC-73FA-4B9B-B0AB-E8502FA47C9E}" dt="2024-03-01T12:57:15.255" v="410" actId="478"/>
          <ac:graphicFrameMkLst>
            <pc:docMk/>
            <pc:sldMk cId="1928754175" sldId="302"/>
            <ac:graphicFrameMk id="6" creationId="{82E5A749-5528-0E5E-13F1-98E9CE537584}"/>
          </ac:graphicFrameMkLst>
        </pc:graphicFrameChg>
        <pc:graphicFrameChg chg="add del mod">
          <ac:chgData name="Yameen Munir" userId="155191a3-982e-49af-b3cc-2c753c0348bc" providerId="ADAL" clId="{4745FFDC-73FA-4B9B-B0AB-E8502FA47C9E}" dt="2024-03-01T14:47:30.501" v="430" actId="478"/>
          <ac:graphicFrameMkLst>
            <pc:docMk/>
            <pc:sldMk cId="1928754175" sldId="302"/>
            <ac:graphicFrameMk id="8" creationId="{2A2B4638-3A47-10EC-BBD3-FEB3848D8314}"/>
          </ac:graphicFrameMkLst>
        </pc:graphicFrameChg>
        <pc:graphicFrameChg chg="add mod">
          <ac:chgData name="Yameen Munir" userId="155191a3-982e-49af-b3cc-2c753c0348bc" providerId="ADAL" clId="{4745FFDC-73FA-4B9B-B0AB-E8502FA47C9E}" dt="2024-03-01T12:22:07.722" v="346"/>
          <ac:graphicFrameMkLst>
            <pc:docMk/>
            <pc:sldMk cId="1928754175" sldId="302"/>
            <ac:graphicFrameMk id="10" creationId="{0AE4B771-F344-6064-6520-7449868152AA}"/>
          </ac:graphicFrameMkLst>
        </pc:graphicFrameChg>
        <pc:graphicFrameChg chg="add del mod">
          <ac:chgData name="Yameen Munir" userId="155191a3-982e-49af-b3cc-2c753c0348bc" providerId="ADAL" clId="{4745FFDC-73FA-4B9B-B0AB-E8502FA47C9E}" dt="2024-03-01T12:22:13.168" v="350"/>
          <ac:graphicFrameMkLst>
            <pc:docMk/>
            <pc:sldMk cId="1928754175" sldId="302"/>
            <ac:graphicFrameMk id="11" creationId="{5E7D81C2-0B47-A212-4A18-4966806AA1FF}"/>
          </ac:graphicFrameMkLst>
        </pc:graphicFrameChg>
        <pc:picChg chg="add mod">
          <ac:chgData name="Yameen Munir" userId="155191a3-982e-49af-b3cc-2c753c0348bc" providerId="ADAL" clId="{4745FFDC-73FA-4B9B-B0AB-E8502FA47C9E}" dt="2024-03-01T16:12:09.037" v="467" actId="14100"/>
          <ac:picMkLst>
            <pc:docMk/>
            <pc:sldMk cId="1928754175" sldId="302"/>
            <ac:picMk id="6" creationId="{F2CDCAB5-C091-B658-29E2-85C37965268F}"/>
          </ac:picMkLst>
        </pc:picChg>
        <pc:picChg chg="add mod">
          <ac:chgData name="Yameen Munir" userId="155191a3-982e-49af-b3cc-2c753c0348bc" providerId="ADAL" clId="{4745FFDC-73FA-4B9B-B0AB-E8502FA47C9E}" dt="2024-03-01T16:12:23.586" v="469" actId="1076"/>
          <ac:picMkLst>
            <pc:docMk/>
            <pc:sldMk cId="1928754175" sldId="302"/>
            <ac:picMk id="11" creationId="{4C2D6D65-DC83-0FCC-31DC-83BAFCFDA0CE}"/>
          </ac:picMkLst>
        </pc:picChg>
      </pc:sldChg>
      <pc:sldChg chg="addSp delSp modSp mod">
        <pc:chgData name="Yameen Munir" userId="155191a3-982e-49af-b3cc-2c753c0348bc" providerId="ADAL" clId="{4745FFDC-73FA-4B9B-B0AB-E8502FA47C9E}" dt="2024-03-01T16:24:15.649" v="490" actId="1076"/>
        <pc:sldMkLst>
          <pc:docMk/>
          <pc:sldMk cId="2463984386" sldId="305"/>
        </pc:sldMkLst>
        <pc:spChg chg="mod">
          <ac:chgData name="Yameen Munir" userId="155191a3-982e-49af-b3cc-2c753c0348bc" providerId="ADAL" clId="{4745FFDC-73FA-4B9B-B0AB-E8502FA47C9E}" dt="2024-03-01T16:18:25.298" v="472" actId="113"/>
          <ac:spMkLst>
            <pc:docMk/>
            <pc:sldMk cId="2463984386" sldId="305"/>
            <ac:spMk id="2" creationId="{44E795EF-D7FD-EA5A-E0DF-963BB8A17CA4}"/>
          </ac:spMkLst>
        </pc:spChg>
        <pc:spChg chg="add mod">
          <ac:chgData name="Yameen Munir" userId="155191a3-982e-49af-b3cc-2c753c0348bc" providerId="ADAL" clId="{4745FFDC-73FA-4B9B-B0AB-E8502FA47C9E}" dt="2024-03-01T16:20:14.448" v="483" actId="404"/>
          <ac:spMkLst>
            <pc:docMk/>
            <pc:sldMk cId="2463984386" sldId="305"/>
            <ac:spMk id="3" creationId="{1CE6757D-136A-A822-F63C-F9553DBF7FCE}"/>
          </ac:spMkLst>
        </pc:spChg>
        <pc:spChg chg="del mod">
          <ac:chgData name="Yameen Munir" userId="155191a3-982e-49af-b3cc-2c753c0348bc" providerId="ADAL" clId="{4745FFDC-73FA-4B9B-B0AB-E8502FA47C9E}" dt="2024-02-29T16:37:52.476" v="136" actId="478"/>
          <ac:spMkLst>
            <pc:docMk/>
            <pc:sldMk cId="2463984386" sldId="305"/>
            <ac:spMk id="3" creationId="{3FA6BB4C-B9F1-CC63-0619-8E9C1A06E535}"/>
          </ac:spMkLst>
        </pc:spChg>
        <pc:spChg chg="del">
          <ac:chgData name="Yameen Munir" userId="155191a3-982e-49af-b3cc-2c753c0348bc" providerId="ADAL" clId="{4745FFDC-73FA-4B9B-B0AB-E8502FA47C9E}" dt="2024-03-01T16:18:38.445" v="475" actId="478"/>
          <ac:spMkLst>
            <pc:docMk/>
            <pc:sldMk cId="2463984386" sldId="305"/>
            <ac:spMk id="6" creationId="{3D2C95FD-6C39-5D09-8009-F26DF71FFA45}"/>
          </ac:spMkLst>
        </pc:spChg>
        <pc:spChg chg="mod">
          <ac:chgData name="Yameen Munir" userId="155191a3-982e-49af-b3cc-2c753c0348bc" providerId="ADAL" clId="{4745FFDC-73FA-4B9B-B0AB-E8502FA47C9E}" dt="2024-03-01T16:20:44.481" v="489" actId="1076"/>
          <ac:spMkLst>
            <pc:docMk/>
            <pc:sldMk cId="2463984386" sldId="305"/>
            <ac:spMk id="7" creationId="{F12755F4-4BD8-B35F-A7BC-EA797A1B13F4}"/>
          </ac:spMkLst>
        </pc:spChg>
        <pc:picChg chg="add del mod">
          <ac:chgData name="Yameen Munir" userId="155191a3-982e-49af-b3cc-2c753c0348bc" providerId="ADAL" clId="{4745FFDC-73FA-4B9B-B0AB-E8502FA47C9E}" dt="2024-03-01T16:20:26.434" v="488" actId="478"/>
          <ac:picMkLst>
            <pc:docMk/>
            <pc:sldMk cId="2463984386" sldId="305"/>
            <ac:picMk id="5" creationId="{09E5CB51-C9A5-46B3-DA7C-D85CB6644CB4}"/>
          </ac:picMkLst>
        </pc:picChg>
        <pc:picChg chg="mod">
          <ac:chgData name="Yameen Munir" userId="155191a3-982e-49af-b3cc-2c753c0348bc" providerId="ADAL" clId="{4745FFDC-73FA-4B9B-B0AB-E8502FA47C9E}" dt="2024-03-01T16:24:15.649" v="490" actId="1076"/>
          <ac:picMkLst>
            <pc:docMk/>
            <pc:sldMk cId="2463984386" sldId="305"/>
            <ac:picMk id="5" creationId="{A9B9B074-4EF7-0B30-80EB-23749B0860A5}"/>
          </ac:picMkLst>
        </pc:picChg>
      </pc:sldChg>
      <pc:sldChg chg="modSp mod">
        <pc:chgData name="Yameen Munir" userId="155191a3-982e-49af-b3cc-2c753c0348bc" providerId="ADAL" clId="{4745FFDC-73FA-4B9B-B0AB-E8502FA47C9E}" dt="2024-03-03T18:08:01.329" v="591" actId="20577"/>
        <pc:sldMkLst>
          <pc:docMk/>
          <pc:sldMk cId="978655430" sldId="308"/>
        </pc:sldMkLst>
        <pc:spChg chg="mod">
          <ac:chgData name="Yameen Munir" userId="155191a3-982e-49af-b3cc-2c753c0348bc" providerId="ADAL" clId="{4745FFDC-73FA-4B9B-B0AB-E8502FA47C9E}" dt="2024-02-29T16:12:28.298" v="119" actId="1076"/>
          <ac:spMkLst>
            <pc:docMk/>
            <pc:sldMk cId="978655430" sldId="308"/>
            <ac:spMk id="5" creationId="{00F0D45A-ACF6-87F6-A766-FD713CF16466}"/>
          </ac:spMkLst>
        </pc:spChg>
        <pc:spChg chg="mod">
          <ac:chgData name="Yameen Munir" userId="155191a3-982e-49af-b3cc-2c753c0348bc" providerId="ADAL" clId="{4745FFDC-73FA-4B9B-B0AB-E8502FA47C9E}" dt="2024-02-29T16:15:00.182" v="127" actId="1076"/>
          <ac:spMkLst>
            <pc:docMk/>
            <pc:sldMk cId="978655430" sldId="308"/>
            <ac:spMk id="19" creationId="{B1CEC018-39B9-0ECB-F8F9-F4868DF9596D}"/>
          </ac:spMkLst>
        </pc:spChg>
        <pc:spChg chg="mod">
          <ac:chgData name="Yameen Munir" userId="155191a3-982e-49af-b3cc-2c753c0348bc" providerId="ADAL" clId="{4745FFDC-73FA-4B9B-B0AB-E8502FA47C9E}" dt="2024-03-03T18:08:01.329" v="591" actId="20577"/>
          <ac:spMkLst>
            <pc:docMk/>
            <pc:sldMk cId="978655430" sldId="308"/>
            <ac:spMk id="448" creationId="{16F9ACBD-1337-AE97-310A-951DF635B51C}"/>
          </ac:spMkLst>
        </pc:spChg>
      </pc:sldChg>
      <pc:sldChg chg="modSp mod">
        <pc:chgData name="Yameen Munir" userId="155191a3-982e-49af-b3cc-2c753c0348bc" providerId="ADAL" clId="{4745FFDC-73FA-4B9B-B0AB-E8502FA47C9E}" dt="2024-02-29T16:11:06.072" v="19" actId="115"/>
        <pc:sldMkLst>
          <pc:docMk/>
          <pc:sldMk cId="3221692773" sldId="310"/>
        </pc:sldMkLst>
        <pc:spChg chg="mod">
          <ac:chgData name="Yameen Munir" userId="155191a3-982e-49af-b3cc-2c753c0348bc" providerId="ADAL" clId="{4745FFDC-73FA-4B9B-B0AB-E8502FA47C9E}" dt="2024-02-29T16:11:06.072" v="19" actId="115"/>
          <ac:spMkLst>
            <pc:docMk/>
            <pc:sldMk cId="3221692773" sldId="310"/>
            <ac:spMk id="2" creationId="{6400B5F9-1BFE-CD73-71D9-F472E7059E22}"/>
          </ac:spMkLst>
        </pc:spChg>
      </pc:sldChg>
      <pc:sldChg chg="modSp mod">
        <pc:chgData name="Yameen Munir" userId="155191a3-982e-49af-b3cc-2c753c0348bc" providerId="ADAL" clId="{4745FFDC-73FA-4B9B-B0AB-E8502FA47C9E}" dt="2024-02-29T16:10:55.111" v="16" actId="115"/>
        <pc:sldMkLst>
          <pc:docMk/>
          <pc:sldMk cId="2000508392" sldId="312"/>
        </pc:sldMkLst>
        <pc:spChg chg="mod">
          <ac:chgData name="Yameen Munir" userId="155191a3-982e-49af-b3cc-2c753c0348bc" providerId="ADAL" clId="{4745FFDC-73FA-4B9B-B0AB-E8502FA47C9E}" dt="2024-02-29T16:10:55.111" v="16" actId="115"/>
          <ac:spMkLst>
            <pc:docMk/>
            <pc:sldMk cId="2000508392" sldId="312"/>
            <ac:spMk id="4" creationId="{0575182E-3925-B68E-C572-9AC9F85B407D}"/>
          </ac:spMkLst>
        </pc:spChg>
      </pc:sldChg>
      <pc:sldChg chg="modSp mod">
        <pc:chgData name="Yameen Munir" userId="155191a3-982e-49af-b3cc-2c753c0348bc" providerId="ADAL" clId="{4745FFDC-73FA-4B9B-B0AB-E8502FA47C9E}" dt="2024-02-29T16:04:48.480" v="12" actId="14100"/>
        <pc:sldMkLst>
          <pc:docMk/>
          <pc:sldMk cId="323518302" sldId="314"/>
        </pc:sldMkLst>
        <pc:graphicFrameChg chg="mod">
          <ac:chgData name="Yameen Munir" userId="155191a3-982e-49af-b3cc-2c753c0348bc" providerId="ADAL" clId="{4745FFDC-73FA-4B9B-B0AB-E8502FA47C9E}" dt="2024-02-29T16:04:48.480" v="12" actId="14100"/>
          <ac:graphicFrameMkLst>
            <pc:docMk/>
            <pc:sldMk cId="323518302" sldId="314"/>
            <ac:graphicFrameMk id="5" creationId="{310BF4FF-92C4-EF61-9910-09EB0774EA14}"/>
          </ac:graphicFrameMkLst>
        </pc:graphicFrameChg>
      </pc:sldChg>
      <pc:sldChg chg="del">
        <pc:chgData name="Yameen Munir" userId="155191a3-982e-49af-b3cc-2c753c0348bc" providerId="ADAL" clId="{4745FFDC-73FA-4B9B-B0AB-E8502FA47C9E}" dt="2024-03-03T18:04:42.775" v="556" actId="2696"/>
        <pc:sldMkLst>
          <pc:docMk/>
          <pc:sldMk cId="1213411098" sldId="315"/>
        </pc:sldMkLst>
      </pc:sldChg>
      <pc:sldChg chg="add del">
        <pc:chgData name="Yameen Munir" userId="155191a3-982e-49af-b3cc-2c753c0348bc" providerId="ADAL" clId="{4745FFDC-73FA-4B9B-B0AB-E8502FA47C9E}" dt="2024-03-03T18:04:44.681" v="558" actId="2696"/>
        <pc:sldMkLst>
          <pc:docMk/>
          <pc:sldMk cId="4139982102" sldId="316"/>
        </pc:sldMkLst>
      </pc:sldChg>
      <pc:sldChg chg="delSp modSp mod modNotesTx">
        <pc:chgData name="Yameen Munir" userId="155191a3-982e-49af-b3cc-2c753c0348bc" providerId="ADAL" clId="{4745FFDC-73FA-4B9B-B0AB-E8502FA47C9E}" dt="2024-03-01T17:07:57.497" v="544" actId="20577"/>
        <pc:sldMkLst>
          <pc:docMk/>
          <pc:sldMk cId="1103218955" sldId="317"/>
        </pc:sldMkLst>
        <pc:spChg chg="del mod">
          <ac:chgData name="Yameen Munir" userId="155191a3-982e-49af-b3cc-2c753c0348bc" providerId="ADAL" clId="{4745FFDC-73FA-4B9B-B0AB-E8502FA47C9E}" dt="2024-03-01T16:09:30.954" v="442" actId="478"/>
          <ac:spMkLst>
            <pc:docMk/>
            <pc:sldMk cId="1103218955" sldId="317"/>
            <ac:spMk id="3" creationId="{802C3134-F2FF-B00F-D36B-A68A932CC31E}"/>
          </ac:spMkLst>
        </pc:spChg>
      </pc:sldChg>
    </pc:docChg>
  </pc:docChgLst>
  <pc:docChgLst>
    <pc:chgData name="Yameen Munir" userId="155191a3-982e-49af-b3cc-2c753c0348bc" providerId="ADAL" clId="{6F36414C-285E-4FEA-9B33-2FC00CC44422}"/>
    <pc:docChg chg="undo custSel modSld">
      <pc:chgData name="Yameen Munir" userId="155191a3-982e-49af-b3cc-2c753c0348bc" providerId="ADAL" clId="{6F36414C-285E-4FEA-9B33-2FC00CC44422}" dt="2024-03-05T12:52:02.758" v="1653" actId="20577"/>
      <pc:docMkLst>
        <pc:docMk/>
      </pc:docMkLst>
      <pc:sldChg chg="modNotesTx">
        <pc:chgData name="Yameen Munir" userId="155191a3-982e-49af-b3cc-2c753c0348bc" providerId="ADAL" clId="{6F36414C-285E-4FEA-9B33-2FC00CC44422}" dt="2024-03-05T12:52:02.758" v="1653" actId="20577"/>
        <pc:sldMkLst>
          <pc:docMk/>
          <pc:sldMk cId="2275731207" sldId="258"/>
        </pc:sldMkLst>
      </pc:sldChg>
      <pc:sldChg chg="modSp mod modNotesTx">
        <pc:chgData name="Yameen Munir" userId="155191a3-982e-49af-b3cc-2c753c0348bc" providerId="ADAL" clId="{6F36414C-285E-4FEA-9B33-2FC00CC44422}" dt="2024-03-05T12:51:43.081" v="1649" actId="20577"/>
        <pc:sldMkLst>
          <pc:docMk/>
          <pc:sldMk cId="1191104609" sldId="274"/>
        </pc:sldMkLst>
        <pc:spChg chg="mod">
          <ac:chgData name="Yameen Munir" userId="155191a3-982e-49af-b3cc-2c753c0348bc" providerId="ADAL" clId="{6F36414C-285E-4FEA-9B33-2FC00CC44422}" dt="2024-03-05T11:42:21.335" v="1582" actId="1076"/>
          <ac:spMkLst>
            <pc:docMk/>
            <pc:sldMk cId="1191104609" sldId="274"/>
            <ac:spMk id="7" creationId="{FF31E115-F442-4E4F-9393-3906CC50E1F1}"/>
          </ac:spMkLst>
        </pc:spChg>
      </pc:sldChg>
      <pc:sldChg chg="addSp delSp modSp mod">
        <pc:chgData name="Yameen Munir" userId="155191a3-982e-49af-b3cc-2c753c0348bc" providerId="ADAL" clId="{6F36414C-285E-4FEA-9B33-2FC00CC44422}" dt="2024-03-05T12:50:03.773" v="1643" actId="20577"/>
        <pc:sldMkLst>
          <pc:docMk/>
          <pc:sldMk cId="2301020561" sldId="279"/>
        </pc:sldMkLst>
        <pc:spChg chg="add del mod">
          <ac:chgData name="Yameen Munir" userId="155191a3-982e-49af-b3cc-2c753c0348bc" providerId="ADAL" clId="{6F36414C-285E-4FEA-9B33-2FC00CC44422}" dt="2024-03-05T11:40:24.406" v="1558"/>
          <ac:spMkLst>
            <pc:docMk/>
            <pc:sldMk cId="2301020561" sldId="279"/>
            <ac:spMk id="3" creationId="{FCF18DAF-61E8-F4CA-7FC6-CA25FA23CCB6}"/>
          </ac:spMkLst>
        </pc:spChg>
        <pc:spChg chg="add mod">
          <ac:chgData name="Yameen Munir" userId="155191a3-982e-49af-b3cc-2c753c0348bc" providerId="ADAL" clId="{6F36414C-285E-4FEA-9B33-2FC00CC44422}" dt="2024-03-05T11:40:14.399" v="1557"/>
          <ac:spMkLst>
            <pc:docMk/>
            <pc:sldMk cId="2301020561" sldId="279"/>
            <ac:spMk id="4" creationId="{C667A333-E797-5BBC-0629-1EE7CBDCCEF1}"/>
          </ac:spMkLst>
        </pc:spChg>
        <pc:spChg chg="add mod">
          <ac:chgData name="Yameen Munir" userId="155191a3-982e-49af-b3cc-2c753c0348bc" providerId="ADAL" clId="{6F36414C-285E-4FEA-9B33-2FC00CC44422}" dt="2024-03-05T12:50:03.773" v="1643" actId="20577"/>
          <ac:spMkLst>
            <pc:docMk/>
            <pc:sldMk cId="2301020561" sldId="279"/>
            <ac:spMk id="5" creationId="{AE182215-3C4E-57D3-3A44-5482769FEDE9}"/>
          </ac:spMkLst>
        </pc:spChg>
      </pc:sldChg>
      <pc:sldChg chg="modNotesTx">
        <pc:chgData name="Yameen Munir" userId="155191a3-982e-49af-b3cc-2c753c0348bc" providerId="ADAL" clId="{6F36414C-285E-4FEA-9B33-2FC00CC44422}" dt="2024-03-05T12:51:47.753" v="1650" actId="20577"/>
        <pc:sldMkLst>
          <pc:docMk/>
          <pc:sldMk cId="2329885988" sldId="280"/>
        </pc:sldMkLst>
      </pc:sldChg>
      <pc:sldChg chg="modNotesTx">
        <pc:chgData name="Yameen Munir" userId="155191a3-982e-49af-b3cc-2c753c0348bc" providerId="ADAL" clId="{6F36414C-285E-4FEA-9B33-2FC00CC44422}" dt="2024-03-05T12:51:38.814" v="1648" actId="20577"/>
        <pc:sldMkLst>
          <pc:docMk/>
          <pc:sldMk cId="2459233962" sldId="285"/>
        </pc:sldMkLst>
      </pc:sldChg>
      <pc:sldChg chg="modNotesTx">
        <pc:chgData name="Yameen Munir" userId="155191a3-982e-49af-b3cc-2c753c0348bc" providerId="ADAL" clId="{6F36414C-285E-4FEA-9B33-2FC00CC44422}" dt="2024-03-05T12:51:49.702" v="1651" actId="20577"/>
        <pc:sldMkLst>
          <pc:docMk/>
          <pc:sldMk cId="4163303832" sldId="293"/>
        </pc:sldMkLst>
      </pc:sldChg>
      <pc:sldChg chg="modNotesTx">
        <pc:chgData name="Yameen Munir" userId="155191a3-982e-49af-b3cc-2c753c0348bc" providerId="ADAL" clId="{6F36414C-285E-4FEA-9B33-2FC00CC44422}" dt="2024-03-05T12:51:51.594" v="1652" actId="20577"/>
        <pc:sldMkLst>
          <pc:docMk/>
          <pc:sldMk cId="3575920637" sldId="300"/>
        </pc:sldMkLst>
      </pc:sldChg>
      <pc:sldChg chg="addSp delSp modSp mod">
        <pc:chgData name="Yameen Munir" userId="155191a3-982e-49af-b3cc-2c753c0348bc" providerId="ADAL" clId="{6F36414C-285E-4FEA-9B33-2FC00CC44422}" dt="2024-03-05T12:50:57.189" v="1647" actId="113"/>
        <pc:sldMkLst>
          <pc:docMk/>
          <pc:sldMk cId="1928754175" sldId="302"/>
        </pc:sldMkLst>
        <pc:spChg chg="mod">
          <ac:chgData name="Yameen Munir" userId="155191a3-982e-49af-b3cc-2c753c0348bc" providerId="ADAL" clId="{6F36414C-285E-4FEA-9B33-2FC00CC44422}" dt="2024-02-29T20:16:36.114" v="344" actId="20577"/>
          <ac:spMkLst>
            <pc:docMk/>
            <pc:sldMk cId="1928754175" sldId="302"/>
            <ac:spMk id="2" creationId="{40596982-FEBA-3FCE-A0E2-0EE4FD4E5EDE}"/>
          </ac:spMkLst>
        </pc:spChg>
        <pc:spChg chg="del">
          <ac:chgData name="Yameen Munir" userId="155191a3-982e-49af-b3cc-2c753c0348bc" providerId="ADAL" clId="{6F36414C-285E-4FEA-9B33-2FC00CC44422}" dt="2024-02-29T20:12:18.746" v="293" actId="478"/>
          <ac:spMkLst>
            <pc:docMk/>
            <pc:sldMk cId="1928754175" sldId="302"/>
            <ac:spMk id="3" creationId="{7AE28EFB-974B-AA16-9615-BEC26D839E9D}"/>
          </ac:spMkLst>
        </pc:spChg>
        <pc:spChg chg="add mod">
          <ac:chgData name="Yameen Munir" userId="155191a3-982e-49af-b3cc-2c753c0348bc" providerId="ADAL" clId="{6F36414C-285E-4FEA-9B33-2FC00CC44422}" dt="2024-03-05T12:50:57.189" v="1647" actId="113"/>
          <ac:spMkLst>
            <pc:docMk/>
            <pc:sldMk cId="1928754175" sldId="302"/>
            <ac:spMk id="4" creationId="{2F240D5C-D3D4-EAD3-FF38-BCC13F711FB6}"/>
          </ac:spMkLst>
        </pc:spChg>
        <pc:spChg chg="add mod">
          <ac:chgData name="Yameen Munir" userId="155191a3-982e-49af-b3cc-2c753c0348bc" providerId="ADAL" clId="{6F36414C-285E-4FEA-9B33-2FC00CC44422}" dt="2024-02-29T20:21:38.809" v="374" actId="20577"/>
          <ac:spMkLst>
            <pc:docMk/>
            <pc:sldMk cId="1928754175" sldId="302"/>
            <ac:spMk id="6" creationId="{FABEF8C9-DD4C-E472-24DD-AEDA0471F672}"/>
          </ac:spMkLst>
        </pc:spChg>
      </pc:sldChg>
      <pc:sldChg chg="addSp modSp mod">
        <pc:chgData name="Yameen Munir" userId="155191a3-982e-49af-b3cc-2c753c0348bc" providerId="ADAL" clId="{6F36414C-285E-4FEA-9B33-2FC00CC44422}" dt="2024-02-29T20:11:04.064" v="292" actId="313"/>
        <pc:sldMkLst>
          <pc:docMk/>
          <pc:sldMk cId="2463984386" sldId="305"/>
        </pc:sldMkLst>
        <pc:spChg chg="mod">
          <ac:chgData name="Yameen Munir" userId="155191a3-982e-49af-b3cc-2c753c0348bc" providerId="ADAL" clId="{6F36414C-285E-4FEA-9B33-2FC00CC44422}" dt="2024-02-29T20:03:59.495" v="121" actId="20577"/>
          <ac:spMkLst>
            <pc:docMk/>
            <pc:sldMk cId="2463984386" sldId="305"/>
            <ac:spMk id="3" creationId="{1CE6757D-136A-A822-F63C-F9553DBF7FCE}"/>
          </ac:spMkLst>
        </pc:spChg>
        <pc:spChg chg="add mod">
          <ac:chgData name="Yameen Munir" userId="155191a3-982e-49af-b3cc-2c753c0348bc" providerId="ADAL" clId="{6F36414C-285E-4FEA-9B33-2FC00CC44422}" dt="2024-02-29T20:11:04.064" v="292" actId="313"/>
          <ac:spMkLst>
            <pc:docMk/>
            <pc:sldMk cId="2463984386" sldId="305"/>
            <ac:spMk id="7" creationId="{F12755F4-4BD8-B35F-A7BC-EA797A1B13F4}"/>
          </ac:spMkLst>
        </pc:spChg>
        <pc:picChg chg="mod">
          <ac:chgData name="Yameen Munir" userId="155191a3-982e-49af-b3cc-2c753c0348bc" providerId="ADAL" clId="{6F36414C-285E-4FEA-9B33-2FC00CC44422}" dt="2024-02-29T20:04:02.771" v="122" actId="1076"/>
          <ac:picMkLst>
            <pc:docMk/>
            <pc:sldMk cId="2463984386" sldId="305"/>
            <ac:picMk id="5" creationId="{09E5CB51-C9A5-46B3-DA7C-D85CB6644CB4}"/>
          </ac:picMkLst>
        </pc:picChg>
      </pc:sldChg>
    </pc:docChg>
  </pc:docChgLst>
  <pc:docChgLst>
    <pc:chgData name="Musa Bhola" userId="S::bholam@lsbu.ac.uk::802e0a0c-2d53-4ec9-a5eb-7f74645fda40" providerId="AD" clId="Web-{E9CABA17-8841-4E03-95EA-A597C5C4FC41}"/>
    <pc:docChg chg="addSld modSld">
      <pc:chgData name="Musa Bhola" userId="S::bholam@lsbu.ac.uk::802e0a0c-2d53-4ec9-a5eb-7f74645fda40" providerId="AD" clId="Web-{E9CABA17-8841-4E03-95EA-A597C5C4FC41}" dt="2024-02-29T20:24:53.495" v="73" actId="14100"/>
      <pc:docMkLst>
        <pc:docMk/>
      </pc:docMkLst>
      <pc:sldChg chg="addSp delSp modSp">
        <pc:chgData name="Musa Bhola" userId="S::bholam@lsbu.ac.uk::802e0a0c-2d53-4ec9-a5eb-7f74645fda40" providerId="AD" clId="Web-{E9CABA17-8841-4E03-95EA-A597C5C4FC41}" dt="2024-02-29T20:01:10.727" v="34" actId="1076"/>
        <pc:sldMkLst>
          <pc:docMk/>
          <pc:sldMk cId="1507671389" sldId="272"/>
        </pc:sldMkLst>
        <pc:picChg chg="add del mod">
          <ac:chgData name="Musa Bhola" userId="S::bholam@lsbu.ac.uk::802e0a0c-2d53-4ec9-a5eb-7f74645fda40" providerId="AD" clId="Web-{E9CABA17-8841-4E03-95EA-A597C5C4FC41}" dt="2024-02-29T19:58:05.120" v="20"/>
          <ac:picMkLst>
            <pc:docMk/>
            <pc:sldMk cId="1507671389" sldId="272"/>
            <ac:picMk id="2" creationId="{8F5371E6-1EE9-8F2F-8D61-26CA9DA63F0F}"/>
          </ac:picMkLst>
        </pc:picChg>
        <pc:picChg chg="mod">
          <ac:chgData name="Musa Bhola" userId="S::bholam@lsbu.ac.uk::802e0a0c-2d53-4ec9-a5eb-7f74645fda40" providerId="AD" clId="Web-{E9CABA17-8841-4E03-95EA-A597C5C4FC41}" dt="2024-02-29T20:01:10.727" v="34" actId="1076"/>
          <ac:picMkLst>
            <pc:docMk/>
            <pc:sldMk cId="1507671389" sldId="272"/>
            <ac:picMk id="4" creationId="{A5FE51DD-9D96-689E-1E04-D783964AD5BD}"/>
          </ac:picMkLst>
        </pc:picChg>
        <pc:picChg chg="add del mod modCrop">
          <ac:chgData name="Musa Bhola" userId="S::bholam@lsbu.ac.uk::802e0a0c-2d53-4ec9-a5eb-7f74645fda40" providerId="AD" clId="Web-{E9CABA17-8841-4E03-95EA-A597C5C4FC41}" dt="2024-02-29T19:58:36.982" v="28"/>
          <ac:picMkLst>
            <pc:docMk/>
            <pc:sldMk cId="1507671389" sldId="272"/>
            <ac:picMk id="5" creationId="{9B8C71E1-60BA-F0DC-1C87-5EFBF57F3F95}"/>
          </ac:picMkLst>
        </pc:picChg>
        <pc:picChg chg="add mod">
          <ac:chgData name="Musa Bhola" userId="S::bholam@lsbu.ac.uk::802e0a0c-2d53-4ec9-a5eb-7f74645fda40" providerId="AD" clId="Web-{E9CABA17-8841-4E03-95EA-A597C5C4FC41}" dt="2024-02-29T19:59:11.484" v="31" actId="1076"/>
          <ac:picMkLst>
            <pc:docMk/>
            <pc:sldMk cId="1507671389" sldId="272"/>
            <ac:picMk id="6" creationId="{D5D59909-7CE6-E0EB-95B3-C8E879F21602}"/>
          </ac:picMkLst>
        </pc:picChg>
        <pc:picChg chg="add del">
          <ac:chgData name="Musa Bhola" userId="S::bholam@lsbu.ac.uk::802e0a0c-2d53-4ec9-a5eb-7f74645fda40" providerId="AD" clId="Web-{E9CABA17-8841-4E03-95EA-A597C5C4FC41}" dt="2024-02-29T19:58:37.560" v="29"/>
          <ac:picMkLst>
            <pc:docMk/>
            <pc:sldMk cId="1507671389" sldId="272"/>
            <ac:picMk id="8" creationId="{99BF143A-53A5-561C-3A5A-E764DA8E0E05}"/>
          </ac:picMkLst>
        </pc:picChg>
      </pc:sldChg>
      <pc:sldChg chg="modSp">
        <pc:chgData name="Musa Bhola" userId="S::bholam@lsbu.ac.uk::802e0a0c-2d53-4ec9-a5eb-7f74645fda40" providerId="AD" clId="Web-{E9CABA17-8841-4E03-95EA-A597C5C4FC41}" dt="2024-02-29T19:58:21.605" v="25" actId="1076"/>
        <pc:sldMkLst>
          <pc:docMk/>
          <pc:sldMk cId="3505656922" sldId="295"/>
        </pc:sldMkLst>
        <pc:spChg chg="mod">
          <ac:chgData name="Musa Bhola" userId="S::bholam@lsbu.ac.uk::802e0a0c-2d53-4ec9-a5eb-7f74645fda40" providerId="AD" clId="Web-{E9CABA17-8841-4E03-95EA-A597C5C4FC41}" dt="2024-02-29T19:58:21.605" v="25" actId="1076"/>
          <ac:spMkLst>
            <pc:docMk/>
            <pc:sldMk cId="3505656922" sldId="295"/>
            <ac:spMk id="2" creationId="{D898F12A-E2C2-C7EA-895B-0DDCE76BBF7B}"/>
          </ac:spMkLst>
        </pc:spChg>
      </pc:sldChg>
      <pc:sldChg chg="addSp delSp modSp add replId">
        <pc:chgData name="Musa Bhola" userId="S::bholam@lsbu.ac.uk::802e0a0c-2d53-4ec9-a5eb-7f74645fda40" providerId="AD" clId="Web-{E9CABA17-8841-4E03-95EA-A597C5C4FC41}" dt="2024-02-29T20:24:53.495" v="73" actId="14100"/>
        <pc:sldMkLst>
          <pc:docMk/>
          <pc:sldMk cId="1103218955" sldId="317"/>
        </pc:sldMkLst>
        <pc:spChg chg="ord">
          <ac:chgData name="Musa Bhola" userId="S::bholam@lsbu.ac.uk::802e0a0c-2d53-4ec9-a5eb-7f74645fda40" providerId="AD" clId="Web-{E9CABA17-8841-4E03-95EA-A597C5C4FC41}" dt="2024-02-29T20:02:47.078" v="57"/>
          <ac:spMkLst>
            <pc:docMk/>
            <pc:sldMk cId="1103218955" sldId="317"/>
            <ac:spMk id="3" creationId="{802C3134-F2FF-B00F-D36B-A68A932CC31E}"/>
          </ac:spMkLst>
        </pc:spChg>
        <pc:spChg chg="add mod ord">
          <ac:chgData name="Musa Bhola" userId="S::bholam@lsbu.ac.uk::802e0a0c-2d53-4ec9-a5eb-7f74645fda40" providerId="AD" clId="Web-{E9CABA17-8841-4E03-95EA-A597C5C4FC41}" dt="2024-02-29T20:03:17.518" v="66" actId="14100"/>
          <ac:spMkLst>
            <pc:docMk/>
            <pc:sldMk cId="1103218955" sldId="317"/>
            <ac:spMk id="5" creationId="{6BDD80DB-1CDB-4FD2-C909-B3439AAC9FEC}"/>
          </ac:spMkLst>
        </pc:spChg>
        <pc:spChg chg="mod">
          <ac:chgData name="Musa Bhola" userId="S::bholam@lsbu.ac.uk::802e0a0c-2d53-4ec9-a5eb-7f74645fda40" providerId="AD" clId="Web-{E9CABA17-8841-4E03-95EA-A597C5C4FC41}" dt="2024-02-29T20:03:21.956" v="67" actId="1076"/>
          <ac:spMkLst>
            <pc:docMk/>
            <pc:sldMk cId="1103218955" sldId="317"/>
            <ac:spMk id="7" creationId="{DED29CA4-246E-DBAA-4A9E-AAAA9A0D52B9}"/>
          </ac:spMkLst>
        </pc:spChg>
        <pc:grpChg chg="add del">
          <ac:chgData name="Musa Bhola" userId="S::bholam@lsbu.ac.uk::802e0a0c-2d53-4ec9-a5eb-7f74645fda40" providerId="AD" clId="Web-{E9CABA17-8841-4E03-95EA-A597C5C4FC41}" dt="2024-02-29T20:02:47.078" v="57"/>
          <ac:grpSpMkLst>
            <pc:docMk/>
            <pc:sldMk cId="1103218955" sldId="317"/>
            <ac:grpSpMk id="12" creationId="{58B25CAD-A790-499A-926B-116E10915ED3}"/>
          </ac:grpSpMkLst>
        </pc:grpChg>
        <pc:grpChg chg="add del">
          <ac:chgData name="Musa Bhola" userId="S::bholam@lsbu.ac.uk::802e0a0c-2d53-4ec9-a5eb-7f74645fda40" providerId="AD" clId="Web-{E9CABA17-8841-4E03-95EA-A597C5C4FC41}" dt="2024-02-29T20:02:47.078" v="57"/>
          <ac:grpSpMkLst>
            <pc:docMk/>
            <pc:sldMk cId="1103218955" sldId="317"/>
            <ac:grpSpMk id="94" creationId="{811B40AE-63DC-41CA-B0D1-EF99F055F5E6}"/>
          </ac:grpSpMkLst>
        </pc:grpChg>
        <pc:picChg chg="add del mod">
          <ac:chgData name="Musa Bhola" userId="S::bholam@lsbu.ac.uk::802e0a0c-2d53-4ec9-a5eb-7f74645fda40" providerId="AD" clId="Web-{E9CABA17-8841-4E03-95EA-A597C5C4FC41}" dt="2024-02-29T20:24:33.026" v="70"/>
          <ac:picMkLst>
            <pc:docMk/>
            <pc:sldMk cId="1103218955" sldId="317"/>
            <ac:picMk id="2" creationId="{C671E71E-3F33-BB40-AC15-604C32DDA054}"/>
          </ac:picMkLst>
        </pc:picChg>
        <pc:picChg chg="add mod">
          <ac:chgData name="Musa Bhola" userId="S::bholam@lsbu.ac.uk::802e0a0c-2d53-4ec9-a5eb-7f74645fda40" providerId="AD" clId="Web-{E9CABA17-8841-4E03-95EA-A597C5C4FC41}" dt="2024-02-29T20:24:53.495" v="73" actId="14100"/>
          <ac:picMkLst>
            <pc:docMk/>
            <pc:sldMk cId="1103218955" sldId="317"/>
            <ac:picMk id="4" creationId="{6BABDE2D-B4F2-7085-A830-9CB68CFD925B}"/>
          </ac:picMkLst>
        </pc:picChg>
        <pc:picChg chg="del">
          <ac:chgData name="Musa Bhola" userId="S::bholam@lsbu.ac.uk::802e0a0c-2d53-4ec9-a5eb-7f74645fda40" providerId="AD" clId="Web-{E9CABA17-8841-4E03-95EA-A597C5C4FC41}" dt="2024-02-29T20:01:18.775" v="36"/>
          <ac:picMkLst>
            <pc:docMk/>
            <pc:sldMk cId="1103218955" sldId="317"/>
            <ac:picMk id="4" creationId="{A5FE51DD-9D96-689E-1E04-D783964AD5BD}"/>
          </ac:picMkLst>
        </pc:picChg>
        <pc:picChg chg="del">
          <ac:chgData name="Musa Bhola" userId="S::bholam@lsbu.ac.uk::802e0a0c-2d53-4ec9-a5eb-7f74645fda40" providerId="AD" clId="Web-{E9CABA17-8841-4E03-95EA-A597C5C4FC41}" dt="2024-02-29T20:01:19.290" v="37"/>
          <ac:picMkLst>
            <pc:docMk/>
            <pc:sldMk cId="1103218955" sldId="317"/>
            <ac:picMk id="6" creationId="{D5D59909-7CE6-E0EB-95B3-C8E879F21602}"/>
          </ac:picMkLst>
        </pc:picChg>
      </pc:sldChg>
    </pc:docChg>
  </pc:docChgLst>
  <pc:docChgLst>
    <pc:chgData name="Musa Bhola" userId="S::bholam@lsbu.ac.uk::802e0a0c-2d53-4ec9-a5eb-7f74645fda40" providerId="AD" clId="Web-{A2D6609F-8E23-4C06-A0CC-AC273D079F0C}"/>
    <pc:docChg chg="modSld">
      <pc:chgData name="Musa Bhola" userId="S::bholam@lsbu.ac.uk::802e0a0c-2d53-4ec9-a5eb-7f74645fda40" providerId="AD" clId="Web-{A2D6609F-8E23-4C06-A0CC-AC273D079F0C}" dt="2024-03-03T20:20:40.503" v="5" actId="1076"/>
      <pc:docMkLst>
        <pc:docMk/>
      </pc:docMkLst>
      <pc:sldChg chg="modSp">
        <pc:chgData name="Musa Bhola" userId="S::bholam@lsbu.ac.uk::802e0a0c-2d53-4ec9-a5eb-7f74645fda40" providerId="AD" clId="Web-{A2D6609F-8E23-4C06-A0CC-AC273D079F0C}" dt="2024-03-03T20:18:52.671" v="2" actId="14100"/>
        <pc:sldMkLst>
          <pc:docMk/>
          <pc:sldMk cId="1191104609" sldId="274"/>
        </pc:sldMkLst>
        <pc:spChg chg="mod">
          <ac:chgData name="Musa Bhola" userId="S::bholam@lsbu.ac.uk::802e0a0c-2d53-4ec9-a5eb-7f74645fda40" providerId="AD" clId="Web-{A2D6609F-8E23-4C06-A0CC-AC273D079F0C}" dt="2024-03-03T20:18:52.671" v="2" actId="14100"/>
          <ac:spMkLst>
            <pc:docMk/>
            <pc:sldMk cId="1191104609" sldId="274"/>
            <ac:spMk id="7" creationId="{FF31E115-F442-4E4F-9393-3906CC50E1F1}"/>
          </ac:spMkLst>
        </pc:spChg>
      </pc:sldChg>
      <pc:sldChg chg="modSp">
        <pc:chgData name="Musa Bhola" userId="S::bholam@lsbu.ac.uk::802e0a0c-2d53-4ec9-a5eb-7f74645fda40" providerId="AD" clId="Web-{A2D6609F-8E23-4C06-A0CC-AC273D079F0C}" dt="2024-03-03T20:18:04.092" v="0" actId="14100"/>
        <pc:sldMkLst>
          <pc:docMk/>
          <pc:sldMk cId="2459233962" sldId="285"/>
        </pc:sldMkLst>
        <pc:spChg chg="mod">
          <ac:chgData name="Musa Bhola" userId="S::bholam@lsbu.ac.uk::802e0a0c-2d53-4ec9-a5eb-7f74645fda40" providerId="AD" clId="Web-{A2D6609F-8E23-4C06-A0CC-AC273D079F0C}" dt="2024-03-03T20:18:04.092" v="0" actId="14100"/>
          <ac:spMkLst>
            <pc:docMk/>
            <pc:sldMk cId="2459233962" sldId="285"/>
            <ac:spMk id="5" creationId="{3196BC61-7421-9F13-8F7C-CF04DC1AF541}"/>
          </ac:spMkLst>
        </pc:spChg>
      </pc:sldChg>
      <pc:sldChg chg="modSp">
        <pc:chgData name="Musa Bhola" userId="S::bholam@lsbu.ac.uk::802e0a0c-2d53-4ec9-a5eb-7f74645fda40" providerId="AD" clId="Web-{A2D6609F-8E23-4C06-A0CC-AC273D079F0C}" dt="2024-03-03T20:19:55.423" v="4" actId="14100"/>
        <pc:sldMkLst>
          <pc:docMk/>
          <pc:sldMk cId="4163303832" sldId="293"/>
        </pc:sldMkLst>
        <pc:spChg chg="mod">
          <ac:chgData name="Musa Bhola" userId="S::bholam@lsbu.ac.uk::802e0a0c-2d53-4ec9-a5eb-7f74645fda40" providerId="AD" clId="Web-{A2D6609F-8E23-4C06-A0CC-AC273D079F0C}" dt="2024-03-03T20:19:55.423" v="4" actId="14100"/>
          <ac:spMkLst>
            <pc:docMk/>
            <pc:sldMk cId="4163303832" sldId="293"/>
            <ac:spMk id="2" creationId="{3960D9D0-242A-26E9-8014-B09626FED7CB}"/>
          </ac:spMkLst>
        </pc:spChg>
      </pc:sldChg>
      <pc:sldChg chg="modSp">
        <pc:chgData name="Musa Bhola" userId="S::bholam@lsbu.ac.uk::802e0a0c-2d53-4ec9-a5eb-7f74645fda40" providerId="AD" clId="Web-{A2D6609F-8E23-4C06-A0CC-AC273D079F0C}" dt="2024-03-03T20:20:40.503" v="5" actId="1076"/>
        <pc:sldMkLst>
          <pc:docMk/>
          <pc:sldMk cId="1928754175" sldId="302"/>
        </pc:sldMkLst>
        <pc:picChg chg="mod">
          <ac:chgData name="Musa Bhola" userId="S::bholam@lsbu.ac.uk::802e0a0c-2d53-4ec9-a5eb-7f74645fda40" providerId="AD" clId="Web-{A2D6609F-8E23-4C06-A0CC-AC273D079F0C}" dt="2024-03-03T20:20:40.503" v="5" actId="1076"/>
          <ac:picMkLst>
            <pc:docMk/>
            <pc:sldMk cId="1928754175" sldId="302"/>
            <ac:picMk id="6" creationId="{F2CDCAB5-C091-B658-29E2-85C37965268F}"/>
          </ac:picMkLst>
        </pc:picChg>
      </pc:sldChg>
    </pc:docChg>
  </pc:docChgLst>
  <pc:docChgLst>
    <pc:chgData name="Yameen Munir" userId="155191a3-982e-49af-b3cc-2c753c0348bc" providerId="ADAL" clId="{A5C97709-2988-5547-8F06-645961DC4910}"/>
    <pc:docChg chg="modSld">
      <pc:chgData name="Yameen Munir" userId="155191a3-982e-49af-b3cc-2c753c0348bc" providerId="ADAL" clId="{A5C97709-2988-5547-8F06-645961DC4910}" dt="2024-03-04T19:08:08.990" v="0" actId="139"/>
      <pc:docMkLst>
        <pc:docMk/>
      </pc:docMkLst>
      <pc:sldChg chg="addSp">
        <pc:chgData name="Yameen Munir" userId="155191a3-982e-49af-b3cc-2c753c0348bc" providerId="ADAL" clId="{A5C97709-2988-5547-8F06-645961DC4910}" dt="2024-03-04T19:08:08.990" v="0" actId="139"/>
        <pc:sldMkLst>
          <pc:docMk/>
          <pc:sldMk cId="2459233962" sldId="285"/>
        </pc:sldMkLst>
        <pc:spChg chg="add">
          <ac:chgData name="Yameen Munir" userId="155191a3-982e-49af-b3cc-2c753c0348bc" providerId="ADAL" clId="{A5C97709-2988-5547-8F06-645961DC4910}" dt="2024-03-04T19:08:08.990" v="0" actId="139"/>
          <ac:spMkLst>
            <pc:docMk/>
            <pc:sldMk cId="2459233962" sldId="285"/>
            <ac:spMk id="3" creationId="{CF5401B0-7F27-0800-82D6-6F60FFA96DA6}"/>
          </ac:spMkLst>
        </pc:spChg>
      </pc:sldChg>
    </pc:docChg>
  </pc:docChgLst>
  <pc:docChgLst>
    <pc:chgData name="Anastasia Tolmacheva" userId="S::tolmacha@lsbu.ac.uk::ed4d0d62-6239-4422-9d27-7c19a8d9a9d3" providerId="AD" clId="Web-{A51BFA46-7E59-E188-EDAA-DF52A7F3DD8E}"/>
    <pc:docChg chg="delSld modSld">
      <pc:chgData name="Anastasia Tolmacheva" userId="S::tolmacha@lsbu.ac.uk::ed4d0d62-6239-4422-9d27-7c19a8d9a9d3" providerId="AD" clId="Web-{A51BFA46-7E59-E188-EDAA-DF52A7F3DD8E}" dt="2024-02-29T16:30:21.201" v="133"/>
      <pc:docMkLst>
        <pc:docMk/>
      </pc:docMkLst>
      <pc:sldChg chg="addSp delSp modSp">
        <pc:chgData name="Anastasia Tolmacheva" userId="S::tolmacha@lsbu.ac.uk::ed4d0d62-6239-4422-9d27-7c19a8d9a9d3" providerId="AD" clId="Web-{A51BFA46-7E59-E188-EDAA-DF52A7F3DD8E}" dt="2024-02-29T16:16:16.186" v="75" actId="1076"/>
        <pc:sldMkLst>
          <pc:docMk/>
          <pc:sldMk cId="2275731207" sldId="258"/>
        </pc:sldMkLst>
        <pc:graphicFrameChg chg="mod modGraphic">
          <ac:chgData name="Anastasia Tolmacheva" userId="S::tolmacha@lsbu.ac.uk::ed4d0d62-6239-4422-9d27-7c19a8d9a9d3" providerId="AD" clId="Web-{A51BFA46-7E59-E188-EDAA-DF52A7F3DD8E}" dt="2024-02-29T16:16:16.186" v="75" actId="1076"/>
          <ac:graphicFrameMkLst>
            <pc:docMk/>
            <pc:sldMk cId="2275731207" sldId="258"/>
            <ac:graphicFrameMk id="5" creationId="{1C0B854A-604B-499A-6561-6A70CB0F64DD}"/>
          </ac:graphicFrameMkLst>
        </pc:graphicFrameChg>
        <pc:graphicFrameChg chg="add del mod modGraphic">
          <ac:chgData name="Anastasia Tolmacheva" userId="S::tolmacha@lsbu.ac.uk::ed4d0d62-6239-4422-9d27-7c19a8d9a9d3" providerId="AD" clId="Web-{A51BFA46-7E59-E188-EDAA-DF52A7F3DD8E}" dt="2024-02-29T16:16:09.530" v="73"/>
          <ac:graphicFrameMkLst>
            <pc:docMk/>
            <pc:sldMk cId="2275731207" sldId="258"/>
            <ac:graphicFrameMk id="62" creationId="{F508F899-B148-DB46-A64B-CB5A71C9E015}"/>
          </ac:graphicFrameMkLst>
        </pc:graphicFrameChg>
      </pc:sldChg>
      <pc:sldChg chg="modSp">
        <pc:chgData name="Anastasia Tolmacheva" userId="S::tolmacha@lsbu.ac.uk::ed4d0d62-6239-4422-9d27-7c19a8d9a9d3" providerId="AD" clId="Web-{A51BFA46-7E59-E188-EDAA-DF52A7F3DD8E}" dt="2024-02-29T16:10:48.627" v="60" actId="1076"/>
        <pc:sldMkLst>
          <pc:docMk/>
          <pc:sldMk cId="18927632" sldId="261"/>
        </pc:sldMkLst>
        <pc:spChg chg="mod">
          <ac:chgData name="Anastasia Tolmacheva" userId="S::tolmacha@lsbu.ac.uk::ed4d0d62-6239-4422-9d27-7c19a8d9a9d3" providerId="AD" clId="Web-{A51BFA46-7E59-E188-EDAA-DF52A7F3DD8E}" dt="2024-02-29T16:10:31.361" v="58" actId="20577"/>
          <ac:spMkLst>
            <pc:docMk/>
            <pc:sldMk cId="18927632" sldId="261"/>
            <ac:spMk id="2" creationId="{C21D9C8E-4C59-3DDF-247B-F269F8C3D860}"/>
          </ac:spMkLst>
        </pc:spChg>
        <pc:spChg chg="mod">
          <ac:chgData name="Anastasia Tolmacheva" userId="S::tolmacha@lsbu.ac.uk::ed4d0d62-6239-4422-9d27-7c19a8d9a9d3" providerId="AD" clId="Web-{A51BFA46-7E59-E188-EDAA-DF52A7F3DD8E}" dt="2024-02-29T16:10:48.627" v="60" actId="1076"/>
          <ac:spMkLst>
            <pc:docMk/>
            <pc:sldMk cId="18927632" sldId="261"/>
            <ac:spMk id="3" creationId="{48BE889A-A896-77FD-652C-2CFDBEF93670}"/>
          </ac:spMkLst>
        </pc:spChg>
      </pc:sldChg>
      <pc:sldChg chg="addSp delSp modSp">
        <pc:chgData name="Anastasia Tolmacheva" userId="S::tolmacha@lsbu.ac.uk::ed4d0d62-6239-4422-9d27-7c19a8d9a9d3" providerId="AD" clId="Web-{A51BFA46-7E59-E188-EDAA-DF52A7F3DD8E}" dt="2024-02-29T16:30:21.201" v="133"/>
        <pc:sldMkLst>
          <pc:docMk/>
          <pc:sldMk cId="1507671389" sldId="272"/>
        </pc:sldMkLst>
        <pc:spChg chg="mod ord">
          <ac:chgData name="Anastasia Tolmacheva" userId="S::tolmacha@lsbu.ac.uk::ed4d0d62-6239-4422-9d27-7c19a8d9a9d3" providerId="AD" clId="Web-{A51BFA46-7E59-E188-EDAA-DF52A7F3DD8E}" dt="2024-02-29T16:28:49.698" v="124"/>
          <ac:spMkLst>
            <pc:docMk/>
            <pc:sldMk cId="1507671389" sldId="272"/>
            <ac:spMk id="7" creationId="{DED29CA4-246E-DBAA-4A9E-AAAA9A0D52B9}"/>
          </ac:spMkLst>
        </pc:spChg>
        <pc:grpChg chg="add del">
          <ac:chgData name="Anastasia Tolmacheva" userId="S::tolmacha@lsbu.ac.uk::ed4d0d62-6239-4422-9d27-7c19a8d9a9d3" providerId="AD" clId="Web-{A51BFA46-7E59-E188-EDAA-DF52A7F3DD8E}" dt="2024-02-29T16:28:49.698" v="124"/>
          <ac:grpSpMkLst>
            <pc:docMk/>
            <pc:sldMk cId="1507671389" sldId="272"/>
            <ac:grpSpMk id="12" creationId="{58B25CAD-A790-499A-926B-116E10915ED3}"/>
          </ac:grpSpMkLst>
        </pc:grpChg>
        <pc:grpChg chg="add del">
          <ac:chgData name="Anastasia Tolmacheva" userId="S::tolmacha@lsbu.ac.uk::ed4d0d62-6239-4422-9d27-7c19a8d9a9d3" providerId="AD" clId="Web-{A51BFA46-7E59-E188-EDAA-DF52A7F3DD8E}" dt="2024-02-29T16:28:49.698" v="124"/>
          <ac:grpSpMkLst>
            <pc:docMk/>
            <pc:sldMk cId="1507671389" sldId="272"/>
            <ac:grpSpMk id="94" creationId="{811B40AE-63DC-41CA-B0D1-EF99F055F5E6}"/>
          </ac:grpSpMkLst>
        </pc:grpChg>
        <pc:grpChg chg="add del">
          <ac:chgData name="Anastasia Tolmacheva" userId="S::tolmacha@lsbu.ac.uk::ed4d0d62-6239-4422-9d27-7c19a8d9a9d3" providerId="AD" clId="Web-{A51BFA46-7E59-E188-EDAA-DF52A7F3DD8E}" dt="2024-02-29T16:22:02.917" v="111"/>
          <ac:grpSpMkLst>
            <pc:docMk/>
            <pc:sldMk cId="1507671389" sldId="272"/>
            <ac:grpSpMk id="179" creationId="{58B25CAD-A790-499A-926B-116E10915ED3}"/>
          </ac:grpSpMkLst>
        </pc:grpChg>
        <pc:grpChg chg="add del">
          <ac:chgData name="Anastasia Tolmacheva" userId="S::tolmacha@lsbu.ac.uk::ed4d0d62-6239-4422-9d27-7c19a8d9a9d3" providerId="AD" clId="Web-{A51BFA46-7E59-E188-EDAA-DF52A7F3DD8E}" dt="2024-02-29T16:22:02.917" v="111"/>
          <ac:grpSpMkLst>
            <pc:docMk/>
            <pc:sldMk cId="1507671389" sldId="272"/>
            <ac:grpSpMk id="261" creationId="{811B40AE-63DC-41CA-B0D1-EF99F055F5E6}"/>
          </ac:grpSpMkLst>
        </pc:grpChg>
        <pc:grpChg chg="add del">
          <ac:chgData name="Anastasia Tolmacheva" userId="S::tolmacha@lsbu.ac.uk::ed4d0d62-6239-4422-9d27-7c19a8d9a9d3" providerId="AD" clId="Web-{A51BFA46-7E59-E188-EDAA-DF52A7F3DD8E}" dt="2024-02-29T16:21:49.933" v="107"/>
          <ac:grpSpMkLst>
            <pc:docMk/>
            <pc:sldMk cId="1507671389" sldId="272"/>
            <ac:grpSpMk id="346" creationId="{58B25CAD-A790-499A-926B-116E10915ED3}"/>
          </ac:grpSpMkLst>
        </pc:grpChg>
        <pc:grpChg chg="add del">
          <ac:chgData name="Anastasia Tolmacheva" userId="S::tolmacha@lsbu.ac.uk::ed4d0d62-6239-4422-9d27-7c19a8d9a9d3" providerId="AD" clId="Web-{A51BFA46-7E59-E188-EDAA-DF52A7F3DD8E}" dt="2024-02-29T16:21:49.933" v="107"/>
          <ac:grpSpMkLst>
            <pc:docMk/>
            <pc:sldMk cId="1507671389" sldId="272"/>
            <ac:grpSpMk id="428" creationId="{811B40AE-63DC-41CA-B0D1-EF99F055F5E6}"/>
          </ac:grpSpMkLst>
        </pc:grpChg>
        <pc:picChg chg="add del mod">
          <ac:chgData name="Anastasia Tolmacheva" userId="S::tolmacha@lsbu.ac.uk::ed4d0d62-6239-4422-9d27-7c19a8d9a9d3" providerId="AD" clId="Web-{A51BFA46-7E59-E188-EDAA-DF52A7F3DD8E}" dt="2024-02-29T16:17:18.345" v="79"/>
          <ac:picMkLst>
            <pc:docMk/>
            <pc:sldMk cId="1507671389" sldId="272"/>
            <ac:picMk id="2" creationId="{9A1459AB-A318-1C96-F71B-0EEB3AE311EC}"/>
          </ac:picMkLst>
        </pc:picChg>
        <pc:picChg chg="add del mod ord modCrop">
          <ac:chgData name="Anastasia Tolmacheva" userId="S::tolmacha@lsbu.ac.uk::ed4d0d62-6239-4422-9d27-7c19a8d9a9d3" providerId="AD" clId="Web-{A51BFA46-7E59-E188-EDAA-DF52A7F3DD8E}" dt="2024-02-29T16:29:32.246" v="126"/>
          <ac:picMkLst>
            <pc:docMk/>
            <pc:sldMk cId="1507671389" sldId="272"/>
            <ac:picMk id="4" creationId="{A5FE51DD-9D96-689E-1E04-D783964AD5BD}"/>
          </ac:picMkLst>
        </pc:picChg>
        <pc:picChg chg="add del mod">
          <ac:chgData name="Anastasia Tolmacheva" userId="S::tolmacha@lsbu.ac.uk::ed4d0d62-6239-4422-9d27-7c19a8d9a9d3" providerId="AD" clId="Web-{A51BFA46-7E59-E188-EDAA-DF52A7F3DD8E}" dt="2024-02-29T16:24:00.297" v="117"/>
          <ac:picMkLst>
            <pc:docMk/>
            <pc:sldMk cId="1507671389" sldId="272"/>
            <ac:picMk id="5" creationId="{2654C716-86A4-FCCF-B167-8D33855F12A9}"/>
          </ac:picMkLst>
        </pc:picChg>
        <pc:picChg chg="add del mod modCrop">
          <ac:chgData name="Anastasia Tolmacheva" userId="S::tolmacha@lsbu.ac.uk::ed4d0d62-6239-4422-9d27-7c19a8d9a9d3" providerId="AD" clId="Web-{A51BFA46-7E59-E188-EDAA-DF52A7F3DD8E}" dt="2024-02-29T16:21:55.870" v="109"/>
          <ac:picMkLst>
            <pc:docMk/>
            <pc:sldMk cId="1507671389" sldId="272"/>
            <ac:picMk id="6" creationId="{B63911E3-A95E-D254-B020-675575178AE7}"/>
          </ac:picMkLst>
        </pc:picChg>
        <pc:picChg chg="add mod modCrop">
          <ac:chgData name="Anastasia Tolmacheva" userId="S::tolmacha@lsbu.ac.uk::ed4d0d62-6239-4422-9d27-7c19a8d9a9d3" providerId="AD" clId="Web-{A51BFA46-7E59-E188-EDAA-DF52A7F3DD8E}" dt="2024-02-29T16:30:21.201" v="133"/>
          <ac:picMkLst>
            <pc:docMk/>
            <pc:sldMk cId="1507671389" sldId="272"/>
            <ac:picMk id="8" creationId="{99BF143A-53A5-561C-3A5A-E764DA8E0E05}"/>
          </ac:picMkLst>
        </pc:picChg>
      </pc:sldChg>
      <pc:sldChg chg="addSp delSp modSp mod setBg setClrOvrMap">
        <pc:chgData name="Anastasia Tolmacheva" userId="S::tolmacha@lsbu.ac.uk::ed4d0d62-6239-4422-9d27-7c19a8d9a9d3" providerId="AD" clId="Web-{A51BFA46-7E59-E188-EDAA-DF52A7F3DD8E}" dt="2024-02-29T16:09:17.749" v="48" actId="20577"/>
        <pc:sldMkLst>
          <pc:docMk/>
          <pc:sldMk cId="1191104609" sldId="274"/>
        </pc:sldMkLst>
        <pc:spChg chg="mod">
          <ac:chgData name="Anastasia Tolmacheva" userId="S::tolmacha@lsbu.ac.uk::ed4d0d62-6239-4422-9d27-7c19a8d9a9d3" providerId="AD" clId="Web-{A51BFA46-7E59-E188-EDAA-DF52A7F3DD8E}" dt="2024-02-29T16:08:00.855" v="34" actId="14100"/>
          <ac:spMkLst>
            <pc:docMk/>
            <pc:sldMk cId="1191104609" sldId="274"/>
            <ac:spMk id="2" creationId="{19E44C20-E84B-8ABE-1616-9E107AB539C6}"/>
          </ac:spMkLst>
        </pc:spChg>
        <pc:spChg chg="mod">
          <ac:chgData name="Anastasia Tolmacheva" userId="S::tolmacha@lsbu.ac.uk::ed4d0d62-6239-4422-9d27-7c19a8d9a9d3" providerId="AD" clId="Web-{A51BFA46-7E59-E188-EDAA-DF52A7F3DD8E}" dt="2024-02-29T16:09:17.749" v="48" actId="20577"/>
          <ac:spMkLst>
            <pc:docMk/>
            <pc:sldMk cId="1191104609" sldId="274"/>
            <ac:spMk id="3" creationId="{1DFA3B03-B6FC-F98A-F2C5-1881A42A6BD7}"/>
          </ac:spMkLst>
        </pc:spChg>
        <pc:grpChg chg="add">
          <ac:chgData name="Anastasia Tolmacheva" userId="S::tolmacha@lsbu.ac.uk::ed4d0d62-6239-4422-9d27-7c19a8d9a9d3" providerId="AD" clId="Web-{A51BFA46-7E59-E188-EDAA-DF52A7F3DD8E}" dt="2024-02-29T16:07:38.839" v="26"/>
          <ac:grpSpMkLst>
            <pc:docMk/>
            <pc:sldMk cId="1191104609" sldId="274"/>
            <ac:grpSpMk id="13" creationId="{58B25CAD-A790-499A-926B-116E10915ED3}"/>
          </ac:grpSpMkLst>
        </pc:grpChg>
        <pc:grpChg chg="add">
          <ac:chgData name="Anastasia Tolmacheva" userId="S::tolmacha@lsbu.ac.uk::ed4d0d62-6239-4422-9d27-7c19a8d9a9d3" providerId="AD" clId="Web-{A51BFA46-7E59-E188-EDAA-DF52A7F3DD8E}" dt="2024-02-29T16:07:38.839" v="26"/>
          <ac:grpSpMkLst>
            <pc:docMk/>
            <pc:sldMk cId="1191104609" sldId="274"/>
            <ac:grpSpMk id="95" creationId="{811B40AE-63DC-41CA-B0D1-EF99F055F5E6}"/>
          </ac:grpSpMkLst>
        </pc:grpChg>
        <pc:picChg chg="add del">
          <ac:chgData name="Anastasia Tolmacheva" userId="S::tolmacha@lsbu.ac.uk::ed4d0d62-6239-4422-9d27-7c19a8d9a9d3" providerId="AD" clId="Web-{A51BFA46-7E59-E188-EDAA-DF52A7F3DD8E}" dt="2024-02-29T16:07:43.089" v="27"/>
          <ac:picMkLst>
            <pc:docMk/>
            <pc:sldMk cId="1191104609" sldId="274"/>
            <ac:picMk id="9" creationId="{EE5A8806-2AEA-1823-E200-6D55AC363C42}"/>
          </ac:picMkLst>
        </pc:picChg>
      </pc:sldChg>
      <pc:sldChg chg="modSp">
        <pc:chgData name="Anastasia Tolmacheva" userId="S::tolmacha@lsbu.ac.uk::ed4d0d62-6239-4422-9d27-7c19a8d9a9d3" providerId="AD" clId="Web-{A51BFA46-7E59-E188-EDAA-DF52A7F3DD8E}" dt="2024-02-29T16:06:42.104" v="25" actId="1076"/>
        <pc:sldMkLst>
          <pc:docMk/>
          <pc:sldMk cId="2459233962" sldId="285"/>
        </pc:sldMkLst>
        <pc:spChg chg="mod">
          <ac:chgData name="Anastasia Tolmacheva" userId="S::tolmacha@lsbu.ac.uk::ed4d0d62-6239-4422-9d27-7c19a8d9a9d3" providerId="AD" clId="Web-{A51BFA46-7E59-E188-EDAA-DF52A7F3DD8E}" dt="2024-02-29T16:05:54.679" v="14" actId="1076"/>
          <ac:spMkLst>
            <pc:docMk/>
            <pc:sldMk cId="2459233962" sldId="285"/>
            <ac:spMk id="2" creationId="{985D41A1-E7B3-B4C3-7488-185880445F93}"/>
          </ac:spMkLst>
        </pc:spChg>
        <pc:spChg chg="mod">
          <ac:chgData name="Anastasia Tolmacheva" userId="S::tolmacha@lsbu.ac.uk::ed4d0d62-6239-4422-9d27-7c19a8d9a9d3" providerId="AD" clId="Web-{A51BFA46-7E59-E188-EDAA-DF52A7F3DD8E}" dt="2024-02-29T16:06:21.867" v="21" actId="1076"/>
          <ac:spMkLst>
            <pc:docMk/>
            <pc:sldMk cId="2459233962" sldId="285"/>
            <ac:spMk id="5" creationId="{3196BC61-7421-9F13-8F7C-CF04DC1AF541}"/>
          </ac:spMkLst>
        </pc:spChg>
        <pc:spChg chg="mod">
          <ac:chgData name="Anastasia Tolmacheva" userId="S::tolmacha@lsbu.ac.uk::ed4d0d62-6239-4422-9d27-7c19a8d9a9d3" providerId="AD" clId="Web-{A51BFA46-7E59-E188-EDAA-DF52A7F3DD8E}" dt="2024-02-29T16:06:11.164" v="19" actId="1076"/>
          <ac:spMkLst>
            <pc:docMk/>
            <pc:sldMk cId="2459233962" sldId="285"/>
            <ac:spMk id="6" creationId="{1FD7B1D0-7309-79F5-08B8-BC0C9B4F4EB3}"/>
          </ac:spMkLst>
        </pc:spChg>
        <pc:graphicFrameChg chg="mod">
          <ac:chgData name="Anastasia Tolmacheva" userId="S::tolmacha@lsbu.ac.uk::ed4d0d62-6239-4422-9d27-7c19a8d9a9d3" providerId="AD" clId="Web-{A51BFA46-7E59-E188-EDAA-DF52A7F3DD8E}" dt="2024-02-29T16:06:30.633" v="23" actId="1076"/>
          <ac:graphicFrameMkLst>
            <pc:docMk/>
            <pc:sldMk cId="2459233962" sldId="285"/>
            <ac:graphicFrameMk id="4" creationId="{40EBDE9F-AF33-9F2A-9694-551FD869964D}"/>
          </ac:graphicFrameMkLst>
        </pc:graphicFrameChg>
        <pc:graphicFrameChg chg="mod">
          <ac:chgData name="Anastasia Tolmacheva" userId="S::tolmacha@lsbu.ac.uk::ed4d0d62-6239-4422-9d27-7c19a8d9a9d3" providerId="AD" clId="Web-{A51BFA46-7E59-E188-EDAA-DF52A7F3DD8E}" dt="2024-02-29T16:06:42.104" v="25" actId="1076"/>
          <ac:graphicFrameMkLst>
            <pc:docMk/>
            <pc:sldMk cId="2459233962" sldId="285"/>
            <ac:graphicFrameMk id="246" creationId="{67CE487B-61BE-15B5-495E-E8DE6A7B1F0E}"/>
          </ac:graphicFrameMkLst>
        </pc:graphicFrameChg>
      </pc:sldChg>
      <pc:sldChg chg="addSp modSp">
        <pc:chgData name="Anastasia Tolmacheva" userId="S::tolmacha@lsbu.ac.uk::ed4d0d62-6239-4422-9d27-7c19a8d9a9d3" providerId="AD" clId="Web-{A51BFA46-7E59-E188-EDAA-DF52A7F3DD8E}" dt="2024-02-29T16:03:56.550" v="0"/>
        <pc:sldMkLst>
          <pc:docMk/>
          <pc:sldMk cId="228166407" sldId="290"/>
        </pc:sldMkLst>
        <pc:spChg chg="mod">
          <ac:chgData name="Anastasia Tolmacheva" userId="S::tolmacha@lsbu.ac.uk::ed4d0d62-6239-4422-9d27-7c19a8d9a9d3" providerId="AD" clId="Web-{A51BFA46-7E59-E188-EDAA-DF52A7F3DD8E}" dt="2024-02-29T16:03:56.550" v="0"/>
          <ac:spMkLst>
            <pc:docMk/>
            <pc:sldMk cId="228166407" sldId="290"/>
            <ac:spMk id="45" creationId="{B216C729-0F18-FD13-0B2E-C98EF8805933}"/>
          </ac:spMkLst>
        </pc:spChg>
        <pc:spChg chg="mod">
          <ac:chgData name="Anastasia Tolmacheva" userId="S::tolmacha@lsbu.ac.uk::ed4d0d62-6239-4422-9d27-7c19a8d9a9d3" providerId="AD" clId="Web-{A51BFA46-7E59-E188-EDAA-DF52A7F3DD8E}" dt="2024-02-29T16:03:56.550" v="0"/>
          <ac:spMkLst>
            <pc:docMk/>
            <pc:sldMk cId="228166407" sldId="290"/>
            <ac:spMk id="53" creationId="{5430E8A9-ACAE-9429-E5DE-D34DD2FDA120}"/>
          </ac:spMkLst>
        </pc:spChg>
        <pc:spChg chg="mod">
          <ac:chgData name="Anastasia Tolmacheva" userId="S::tolmacha@lsbu.ac.uk::ed4d0d62-6239-4422-9d27-7c19a8d9a9d3" providerId="AD" clId="Web-{A51BFA46-7E59-E188-EDAA-DF52A7F3DD8E}" dt="2024-02-29T16:03:56.550" v="0"/>
          <ac:spMkLst>
            <pc:docMk/>
            <pc:sldMk cId="228166407" sldId="290"/>
            <ac:spMk id="54" creationId="{B0BEC01B-F674-F2E1-D0D4-21D4C616B592}"/>
          </ac:spMkLst>
        </pc:spChg>
        <pc:spChg chg="mod">
          <ac:chgData name="Anastasia Tolmacheva" userId="S::tolmacha@lsbu.ac.uk::ed4d0d62-6239-4422-9d27-7c19a8d9a9d3" providerId="AD" clId="Web-{A51BFA46-7E59-E188-EDAA-DF52A7F3DD8E}" dt="2024-02-29T16:03:56.550" v="0"/>
          <ac:spMkLst>
            <pc:docMk/>
            <pc:sldMk cId="228166407" sldId="290"/>
            <ac:spMk id="55" creationId="{962DBBC6-68AD-0B78-0DA1-8D789C4C2CEE}"/>
          </ac:spMkLst>
        </pc:spChg>
        <pc:spChg chg="mod">
          <ac:chgData name="Anastasia Tolmacheva" userId="S::tolmacha@lsbu.ac.uk::ed4d0d62-6239-4422-9d27-7c19a8d9a9d3" providerId="AD" clId="Web-{A51BFA46-7E59-E188-EDAA-DF52A7F3DD8E}" dt="2024-02-29T16:03:56.550" v="0"/>
          <ac:spMkLst>
            <pc:docMk/>
            <pc:sldMk cId="228166407" sldId="290"/>
            <ac:spMk id="56" creationId="{E3D7C0C3-549F-02A2-70DF-7B445C809525}"/>
          </ac:spMkLst>
        </pc:spChg>
        <pc:spChg chg="mod">
          <ac:chgData name="Anastasia Tolmacheva" userId="S::tolmacha@lsbu.ac.uk::ed4d0d62-6239-4422-9d27-7c19a8d9a9d3" providerId="AD" clId="Web-{A51BFA46-7E59-E188-EDAA-DF52A7F3DD8E}" dt="2024-02-29T16:03:56.550" v="0"/>
          <ac:spMkLst>
            <pc:docMk/>
            <pc:sldMk cId="228166407" sldId="290"/>
            <ac:spMk id="57" creationId="{677C86CC-0990-79B5-73C9-6FFB3DD554F6}"/>
          </ac:spMkLst>
        </pc:spChg>
        <pc:spChg chg="mod">
          <ac:chgData name="Anastasia Tolmacheva" userId="S::tolmacha@lsbu.ac.uk::ed4d0d62-6239-4422-9d27-7c19a8d9a9d3" providerId="AD" clId="Web-{A51BFA46-7E59-E188-EDAA-DF52A7F3DD8E}" dt="2024-02-29T16:03:56.550" v="0"/>
          <ac:spMkLst>
            <pc:docMk/>
            <pc:sldMk cId="228166407" sldId="290"/>
            <ac:spMk id="58" creationId="{22081FF9-0A3B-C4E1-5234-30B1400DBF1A}"/>
          </ac:spMkLst>
        </pc:spChg>
        <pc:spChg chg="add">
          <ac:chgData name="Anastasia Tolmacheva" userId="S::tolmacha@lsbu.ac.uk::ed4d0d62-6239-4422-9d27-7c19a8d9a9d3" providerId="AD" clId="Web-{A51BFA46-7E59-E188-EDAA-DF52A7F3DD8E}" dt="2024-02-29T16:03:56.550" v="0"/>
          <ac:spMkLst>
            <pc:docMk/>
            <pc:sldMk cId="228166407" sldId="290"/>
            <ac:spMk id="60" creationId="{75F65CD9-825D-44BD-8681-D42D260D4C63}"/>
          </ac:spMkLst>
        </pc:spChg>
        <pc:spChg chg="add">
          <ac:chgData name="Anastasia Tolmacheva" userId="S::tolmacha@lsbu.ac.uk::ed4d0d62-6239-4422-9d27-7c19a8d9a9d3" providerId="AD" clId="Web-{A51BFA46-7E59-E188-EDAA-DF52A7F3DD8E}" dt="2024-02-29T16:03:56.550" v="0"/>
          <ac:spMkLst>
            <pc:docMk/>
            <pc:sldMk cId="228166407" sldId="290"/>
            <ac:spMk id="61" creationId="{B2F64C47-BE0B-4DA4-A62F-C6922DD2082F}"/>
          </ac:spMkLst>
        </pc:spChg>
        <pc:graphicFrameChg chg="mod">
          <ac:chgData name="Anastasia Tolmacheva" userId="S::tolmacha@lsbu.ac.uk::ed4d0d62-6239-4422-9d27-7c19a8d9a9d3" providerId="AD" clId="Web-{A51BFA46-7E59-E188-EDAA-DF52A7F3DD8E}" dt="2024-02-29T16:03:56.550" v="0"/>
          <ac:graphicFrameMkLst>
            <pc:docMk/>
            <pc:sldMk cId="228166407" sldId="290"/>
            <ac:graphicFrameMk id="40" creationId="{B6047522-2F49-76FA-09E3-90B2F61113AC}"/>
          </ac:graphicFrameMkLst>
        </pc:graphicFrameChg>
      </pc:sldChg>
      <pc:sldChg chg="modSp">
        <pc:chgData name="Anastasia Tolmacheva" userId="S::tolmacha@lsbu.ac.uk::ed4d0d62-6239-4422-9d27-7c19a8d9a9d3" providerId="AD" clId="Web-{A51BFA46-7E59-E188-EDAA-DF52A7F3DD8E}" dt="2024-02-29T16:25:22.628" v="121" actId="1076"/>
        <pc:sldMkLst>
          <pc:docMk/>
          <pc:sldMk cId="3874181740" sldId="296"/>
        </pc:sldMkLst>
        <pc:spChg chg="mod">
          <ac:chgData name="Anastasia Tolmacheva" userId="S::tolmacha@lsbu.ac.uk::ed4d0d62-6239-4422-9d27-7c19a8d9a9d3" providerId="AD" clId="Web-{A51BFA46-7E59-E188-EDAA-DF52A7F3DD8E}" dt="2024-02-29T16:25:22.612" v="120" actId="1076"/>
          <ac:spMkLst>
            <pc:docMk/>
            <pc:sldMk cId="3874181740" sldId="296"/>
            <ac:spMk id="23" creationId="{65257393-BF5B-CE1C-2001-D56F7C5A0877}"/>
          </ac:spMkLst>
        </pc:spChg>
        <pc:spChg chg="mod">
          <ac:chgData name="Anastasia Tolmacheva" userId="S::tolmacha@lsbu.ac.uk::ed4d0d62-6239-4422-9d27-7c19a8d9a9d3" providerId="AD" clId="Web-{A51BFA46-7E59-E188-EDAA-DF52A7F3DD8E}" dt="2024-02-29T16:25:22.628" v="121" actId="1076"/>
          <ac:spMkLst>
            <pc:docMk/>
            <pc:sldMk cId="3874181740" sldId="296"/>
            <ac:spMk id="36" creationId="{1A6DE73F-5CD1-BF2E-CE9F-9C0DB7305556}"/>
          </ac:spMkLst>
        </pc:spChg>
        <pc:spChg chg="mod">
          <ac:chgData name="Anastasia Tolmacheva" userId="S::tolmacha@lsbu.ac.uk::ed4d0d62-6239-4422-9d27-7c19a8d9a9d3" providerId="AD" clId="Web-{A51BFA46-7E59-E188-EDAA-DF52A7F3DD8E}" dt="2024-02-29T16:25:22.612" v="119" actId="1076"/>
          <ac:spMkLst>
            <pc:docMk/>
            <pc:sldMk cId="3874181740" sldId="296"/>
            <ac:spMk id="37" creationId="{B9389F05-A58B-0DB8-A314-AC02A1B1840B}"/>
          </ac:spMkLst>
        </pc:spChg>
      </pc:sldChg>
      <pc:sldChg chg="modSp">
        <pc:chgData name="Anastasia Tolmacheva" userId="S::tolmacha@lsbu.ac.uk::ed4d0d62-6239-4422-9d27-7c19a8d9a9d3" providerId="AD" clId="Web-{A51BFA46-7E59-E188-EDAA-DF52A7F3DD8E}" dt="2024-02-29T16:24:37.329" v="118" actId="20577"/>
        <pc:sldMkLst>
          <pc:docMk/>
          <pc:sldMk cId="1928754175" sldId="302"/>
        </pc:sldMkLst>
        <pc:spChg chg="mod">
          <ac:chgData name="Anastasia Tolmacheva" userId="S::tolmacha@lsbu.ac.uk::ed4d0d62-6239-4422-9d27-7c19a8d9a9d3" providerId="AD" clId="Web-{A51BFA46-7E59-E188-EDAA-DF52A7F3DD8E}" dt="2024-02-29T16:24:37.329" v="118" actId="20577"/>
          <ac:spMkLst>
            <pc:docMk/>
            <pc:sldMk cId="1928754175" sldId="302"/>
            <ac:spMk id="2" creationId="{40596982-FEBA-3FCE-A0E2-0EE4FD4E5EDE}"/>
          </ac:spMkLst>
        </pc:spChg>
      </pc:sldChg>
      <pc:sldChg chg="del">
        <pc:chgData name="Anastasia Tolmacheva" userId="S::tolmacha@lsbu.ac.uk::ed4d0d62-6239-4422-9d27-7c19a8d9a9d3" providerId="AD" clId="Web-{A51BFA46-7E59-E188-EDAA-DF52A7F3DD8E}" dt="2024-02-29T16:23:37.703" v="114"/>
        <pc:sldMkLst>
          <pc:docMk/>
          <pc:sldMk cId="2324430813" sldId="303"/>
        </pc:sldMkLst>
      </pc:sldChg>
      <pc:sldChg chg="del">
        <pc:chgData name="Anastasia Tolmacheva" userId="S::tolmacha@lsbu.ac.uk::ed4d0d62-6239-4422-9d27-7c19a8d9a9d3" providerId="AD" clId="Web-{A51BFA46-7E59-E188-EDAA-DF52A7F3DD8E}" dt="2024-02-29T16:23:43.062" v="115"/>
        <pc:sldMkLst>
          <pc:docMk/>
          <pc:sldMk cId="2917751757" sldId="304"/>
        </pc:sldMkLst>
      </pc:sldChg>
      <pc:sldChg chg="modSp">
        <pc:chgData name="Anastasia Tolmacheva" userId="S::tolmacha@lsbu.ac.uk::ed4d0d62-6239-4422-9d27-7c19a8d9a9d3" providerId="AD" clId="Web-{A51BFA46-7E59-E188-EDAA-DF52A7F3DD8E}" dt="2024-02-29T16:13:28.196" v="69" actId="14100"/>
        <pc:sldMkLst>
          <pc:docMk/>
          <pc:sldMk cId="978655430" sldId="308"/>
        </pc:sldMkLst>
        <pc:spChg chg="mod">
          <ac:chgData name="Anastasia Tolmacheva" userId="S::tolmacha@lsbu.ac.uk::ed4d0d62-6239-4422-9d27-7c19a8d9a9d3" providerId="AD" clId="Web-{A51BFA46-7E59-E188-EDAA-DF52A7F3DD8E}" dt="2024-02-29T16:13:05.648" v="67" actId="1076"/>
          <ac:spMkLst>
            <pc:docMk/>
            <pc:sldMk cId="978655430" sldId="308"/>
            <ac:spMk id="19" creationId="{B1CEC018-39B9-0ECB-F8F9-F4868DF9596D}"/>
          </ac:spMkLst>
        </pc:spChg>
        <pc:graphicFrameChg chg="mod">
          <ac:chgData name="Anastasia Tolmacheva" userId="S::tolmacha@lsbu.ac.uk::ed4d0d62-6239-4422-9d27-7c19a8d9a9d3" providerId="AD" clId="Web-{A51BFA46-7E59-E188-EDAA-DF52A7F3DD8E}" dt="2024-02-29T16:13:28.196" v="69" actId="14100"/>
          <ac:graphicFrameMkLst>
            <pc:docMk/>
            <pc:sldMk cId="978655430" sldId="308"/>
            <ac:graphicFrameMk id="4" creationId="{5C8CBE5B-F734-EFCD-D68B-4C78F6480018}"/>
          </ac:graphicFrameMkLst>
        </pc:graphicFrameChg>
      </pc:sldChg>
      <pc:sldChg chg="addSp modSp">
        <pc:chgData name="Anastasia Tolmacheva" userId="S::tolmacha@lsbu.ac.uk::ed4d0d62-6239-4422-9d27-7c19a8d9a9d3" providerId="AD" clId="Web-{A51BFA46-7E59-E188-EDAA-DF52A7F3DD8E}" dt="2024-02-29T16:05:30.709" v="9" actId="20577"/>
        <pc:sldMkLst>
          <pc:docMk/>
          <pc:sldMk cId="323518302" sldId="314"/>
        </pc:sldMkLst>
        <pc:spChg chg="mod">
          <ac:chgData name="Anastasia Tolmacheva" userId="S::tolmacha@lsbu.ac.uk::ed4d0d62-6239-4422-9d27-7c19a8d9a9d3" providerId="AD" clId="Web-{A51BFA46-7E59-E188-EDAA-DF52A7F3DD8E}" dt="2024-02-29T16:05:30.709" v="9" actId="20577"/>
          <ac:spMkLst>
            <pc:docMk/>
            <pc:sldMk cId="323518302" sldId="314"/>
            <ac:spMk id="2" creationId="{61D0C29A-10FE-781B-E226-28EA489028AA}"/>
          </ac:spMkLst>
        </pc:spChg>
        <pc:spChg chg="add">
          <ac:chgData name="Anastasia Tolmacheva" userId="S::tolmacha@lsbu.ac.uk::ed4d0d62-6239-4422-9d27-7c19a8d9a9d3" providerId="AD" clId="Web-{A51BFA46-7E59-E188-EDAA-DF52A7F3DD8E}" dt="2024-02-29T16:04:07.925" v="1"/>
          <ac:spMkLst>
            <pc:docMk/>
            <pc:sldMk cId="323518302" sldId="314"/>
            <ac:spMk id="7" creationId="{0F80BA6A-9E4C-4A53-9C2E-FFC66DF85242}"/>
          </ac:spMkLst>
        </pc:spChg>
        <pc:spChg chg="add">
          <ac:chgData name="Anastasia Tolmacheva" userId="S::tolmacha@lsbu.ac.uk::ed4d0d62-6239-4422-9d27-7c19a8d9a9d3" providerId="AD" clId="Web-{A51BFA46-7E59-E188-EDAA-DF52A7F3DD8E}" dt="2024-02-29T16:04:07.925" v="1"/>
          <ac:spMkLst>
            <pc:docMk/>
            <pc:sldMk cId="323518302" sldId="314"/>
            <ac:spMk id="8" creationId="{331A6988-4CC3-42CD-9431-EDE8BA82AF35}"/>
          </ac:spMkLst>
        </pc:spChg>
        <pc:graphicFrameChg chg="mod modGraphic">
          <ac:chgData name="Anastasia Tolmacheva" userId="S::tolmacha@lsbu.ac.uk::ed4d0d62-6239-4422-9d27-7c19a8d9a9d3" providerId="AD" clId="Web-{A51BFA46-7E59-E188-EDAA-DF52A7F3DD8E}" dt="2024-02-29T16:05:11.490" v="8" actId="1076"/>
          <ac:graphicFrameMkLst>
            <pc:docMk/>
            <pc:sldMk cId="323518302" sldId="314"/>
            <ac:graphicFrameMk id="5" creationId="{310BF4FF-92C4-EF61-9910-09EB0774EA14}"/>
          </ac:graphicFrameMkLst>
        </pc:graphicFrameChg>
      </pc:sldChg>
    </pc:docChg>
  </pc:docChgLst>
  <pc:docChgLst>
    <pc:chgData name="Anastasia Tolmacheva" userId="S::tolmacha@lsbu.ac.uk::ed4d0d62-6239-4422-9d27-7c19a8d9a9d3" providerId="AD" clId="Web-{90DF200A-3306-24DA-1582-6F900AFEB2B2}"/>
    <pc:docChg chg="modSld sldOrd">
      <pc:chgData name="Anastasia Tolmacheva" userId="S::tolmacha@lsbu.ac.uk::ed4d0d62-6239-4422-9d27-7c19a8d9a9d3" providerId="AD" clId="Web-{90DF200A-3306-24DA-1582-6F900AFEB2B2}" dt="2024-02-29T17:08:42.290" v="3" actId="1076"/>
      <pc:docMkLst>
        <pc:docMk/>
      </pc:docMkLst>
      <pc:sldChg chg="modSp">
        <pc:chgData name="Anastasia Tolmacheva" userId="S::tolmacha@lsbu.ac.uk::ed4d0d62-6239-4422-9d27-7c19a8d9a9d3" providerId="AD" clId="Web-{90DF200A-3306-24DA-1582-6F900AFEB2B2}" dt="2024-02-29T17:08:42.290" v="3" actId="1076"/>
        <pc:sldMkLst>
          <pc:docMk/>
          <pc:sldMk cId="1507671389" sldId="272"/>
        </pc:sldMkLst>
        <pc:picChg chg="mod">
          <ac:chgData name="Anastasia Tolmacheva" userId="S::tolmacha@lsbu.ac.uk::ed4d0d62-6239-4422-9d27-7c19a8d9a9d3" providerId="AD" clId="Web-{90DF200A-3306-24DA-1582-6F900AFEB2B2}" dt="2024-02-29T17:08:40.415" v="2" actId="1076"/>
          <ac:picMkLst>
            <pc:docMk/>
            <pc:sldMk cId="1507671389" sldId="272"/>
            <ac:picMk id="4" creationId="{A5FE51DD-9D96-689E-1E04-D783964AD5BD}"/>
          </ac:picMkLst>
        </pc:picChg>
        <pc:picChg chg="mod">
          <ac:chgData name="Anastasia Tolmacheva" userId="S::tolmacha@lsbu.ac.uk::ed4d0d62-6239-4422-9d27-7c19a8d9a9d3" providerId="AD" clId="Web-{90DF200A-3306-24DA-1582-6F900AFEB2B2}" dt="2024-02-29T17:08:42.290" v="3" actId="1076"/>
          <ac:picMkLst>
            <pc:docMk/>
            <pc:sldMk cId="1507671389" sldId="272"/>
            <ac:picMk id="5" creationId="{9B8C71E1-60BA-F0DC-1C87-5EFBF57F3F95}"/>
          </ac:picMkLst>
        </pc:picChg>
      </pc:sldChg>
      <pc:sldChg chg="modSp">
        <pc:chgData name="Anastasia Tolmacheva" userId="S::tolmacha@lsbu.ac.uk::ed4d0d62-6239-4422-9d27-7c19a8d9a9d3" providerId="AD" clId="Web-{90DF200A-3306-24DA-1582-6F900AFEB2B2}" dt="2024-02-29T16:45:20.008" v="0" actId="20577"/>
        <pc:sldMkLst>
          <pc:docMk/>
          <pc:sldMk cId="2329885988" sldId="280"/>
        </pc:sldMkLst>
        <pc:spChg chg="mod">
          <ac:chgData name="Anastasia Tolmacheva" userId="S::tolmacha@lsbu.ac.uk::ed4d0d62-6239-4422-9d27-7c19a8d9a9d3" providerId="AD" clId="Web-{90DF200A-3306-24DA-1582-6F900AFEB2B2}" dt="2024-02-29T16:45:20.008" v="0" actId="20577"/>
          <ac:spMkLst>
            <pc:docMk/>
            <pc:sldMk cId="2329885988" sldId="280"/>
            <ac:spMk id="2" creationId="{CE7A9BBE-F8AF-2A67-B3B8-8E868E19CC48}"/>
          </ac:spMkLst>
        </pc:spChg>
      </pc:sldChg>
      <pc:sldChg chg="ord">
        <pc:chgData name="Anastasia Tolmacheva" userId="S::tolmacha@lsbu.ac.uk::ed4d0d62-6239-4422-9d27-7c19a8d9a9d3" providerId="AD" clId="Web-{90DF200A-3306-24DA-1582-6F900AFEB2B2}" dt="2024-02-29T16:47:01.542" v="1"/>
        <pc:sldMkLst>
          <pc:docMk/>
          <pc:sldMk cId="4094672119" sldId="291"/>
        </pc:sldMkLst>
      </pc:sldChg>
    </pc:docChg>
  </pc:docChgLst>
  <pc:docChgLst>
    <pc:chgData name="Anastasia Tolmacheva" userId="S::tolmacha@lsbu.ac.uk::ed4d0d62-6239-4422-9d27-7c19a8d9a9d3" providerId="AD" clId="Web-{85CCE555-C801-AADE-D2A7-5BDE2E51A99D}"/>
    <pc:docChg chg="modSld">
      <pc:chgData name="Anastasia Tolmacheva" userId="S::tolmacha@lsbu.ac.uk::ed4d0d62-6239-4422-9d27-7c19a8d9a9d3" providerId="AD" clId="Web-{85CCE555-C801-AADE-D2A7-5BDE2E51A99D}" dt="2024-02-29T16:41:26.654" v="5" actId="20577"/>
      <pc:docMkLst>
        <pc:docMk/>
      </pc:docMkLst>
      <pc:sldChg chg="modSp">
        <pc:chgData name="Anastasia Tolmacheva" userId="S::tolmacha@lsbu.ac.uk::ed4d0d62-6239-4422-9d27-7c19a8d9a9d3" providerId="AD" clId="Web-{85CCE555-C801-AADE-D2A7-5BDE2E51A99D}" dt="2024-02-29T16:41:26.654" v="5" actId="20577"/>
        <pc:sldMkLst>
          <pc:docMk/>
          <pc:sldMk cId="2275731207" sldId="258"/>
        </pc:sldMkLst>
        <pc:graphicFrameChg chg="modGraphic">
          <ac:chgData name="Anastasia Tolmacheva" userId="S::tolmacha@lsbu.ac.uk::ed4d0d62-6239-4422-9d27-7c19a8d9a9d3" providerId="AD" clId="Web-{85CCE555-C801-AADE-D2A7-5BDE2E51A99D}" dt="2024-02-29T16:41:26.654" v="5" actId="20577"/>
          <ac:graphicFrameMkLst>
            <pc:docMk/>
            <pc:sldMk cId="2275731207" sldId="258"/>
            <ac:graphicFrameMk id="5" creationId="{1C0B854A-604B-499A-6561-6A70CB0F64DD}"/>
          </ac:graphicFrameMkLst>
        </pc:graphicFrameChg>
      </pc:sldChg>
    </pc:docChg>
  </pc:docChgLst>
  <pc:docChgLst>
    <pc:chgData name="Musa Bhola" userId="S::bholam@lsbu.ac.uk::802e0a0c-2d53-4ec9-a5eb-7f74645fda40" providerId="AD" clId="Web-{E48DF3AD-BF52-4C1D-B940-2258CF66F98D}"/>
    <pc:docChg chg="modSld">
      <pc:chgData name="Musa Bhola" userId="S::bholam@lsbu.ac.uk::802e0a0c-2d53-4ec9-a5eb-7f74645fda40" providerId="AD" clId="Web-{E48DF3AD-BF52-4C1D-B940-2258CF66F98D}" dt="2024-03-03T20:14:19.470" v="14" actId="14100"/>
      <pc:docMkLst>
        <pc:docMk/>
      </pc:docMkLst>
      <pc:sldChg chg="modSp">
        <pc:chgData name="Musa Bhola" userId="S::bholam@lsbu.ac.uk::802e0a0c-2d53-4ec9-a5eb-7f74645fda40" providerId="AD" clId="Web-{E48DF3AD-BF52-4C1D-B940-2258CF66F98D}" dt="2024-03-03T20:14:19.470" v="14" actId="14100"/>
        <pc:sldMkLst>
          <pc:docMk/>
          <pc:sldMk cId="2973402239" sldId="256"/>
        </pc:sldMkLst>
        <pc:picChg chg="mod">
          <ac:chgData name="Musa Bhola" userId="S::bholam@lsbu.ac.uk::802e0a0c-2d53-4ec9-a5eb-7f74645fda40" providerId="AD" clId="Web-{E48DF3AD-BF52-4C1D-B940-2258CF66F98D}" dt="2024-03-03T20:14:19.470" v="14" actId="14100"/>
          <ac:picMkLst>
            <pc:docMk/>
            <pc:sldMk cId="2973402239" sldId="256"/>
            <ac:picMk id="8" creationId="{012A13AD-96CE-79C2-5521-A7316A9C4789}"/>
          </ac:picMkLst>
        </pc:picChg>
      </pc:sldChg>
      <pc:sldChg chg="modSp">
        <pc:chgData name="Musa Bhola" userId="S::bholam@lsbu.ac.uk::802e0a0c-2d53-4ec9-a5eb-7f74645fda40" providerId="AD" clId="Web-{E48DF3AD-BF52-4C1D-B940-2258CF66F98D}" dt="2024-03-03T18:38:19.253" v="12" actId="14100"/>
        <pc:sldMkLst>
          <pc:docMk/>
          <pc:sldMk cId="18927632" sldId="261"/>
        </pc:sldMkLst>
        <pc:spChg chg="mod">
          <ac:chgData name="Musa Bhola" userId="S::bholam@lsbu.ac.uk::802e0a0c-2d53-4ec9-a5eb-7f74645fda40" providerId="AD" clId="Web-{E48DF3AD-BF52-4C1D-B940-2258CF66F98D}" dt="2024-03-03T18:38:19.253" v="12" actId="14100"/>
          <ac:spMkLst>
            <pc:docMk/>
            <pc:sldMk cId="18927632" sldId="261"/>
            <ac:spMk id="3" creationId="{48BE889A-A896-77FD-652C-2CFDBEF93670}"/>
          </ac:spMkLst>
        </pc:spChg>
      </pc:sldChg>
    </pc:docChg>
  </pc:docChgLst>
  <pc:docChgLst>
    <pc:chgData name="Anastasia Tolmacheva" userId="S::tolmacha@lsbu.ac.uk::ed4d0d62-6239-4422-9d27-7c19a8d9a9d3" providerId="AD" clId="Web-{CF59FA16-4523-DE78-B718-250AD198AF94}"/>
    <pc:docChg chg="modSld">
      <pc:chgData name="Anastasia Tolmacheva" userId="S::tolmacha@lsbu.ac.uk::ed4d0d62-6239-4422-9d27-7c19a8d9a9d3" providerId="AD" clId="Web-{CF59FA16-4523-DE78-B718-250AD198AF94}" dt="2024-02-29T16:36:22.778" v="42" actId="1076"/>
      <pc:docMkLst>
        <pc:docMk/>
      </pc:docMkLst>
      <pc:sldChg chg="addSp modSp">
        <pc:chgData name="Anastasia Tolmacheva" userId="S::tolmacha@lsbu.ac.uk::ed4d0d62-6239-4422-9d27-7c19a8d9a9d3" providerId="AD" clId="Web-{CF59FA16-4523-DE78-B718-250AD198AF94}" dt="2024-02-29T16:35:13.229" v="38" actId="1076"/>
        <pc:sldMkLst>
          <pc:docMk/>
          <pc:sldMk cId="2275731207" sldId="258"/>
        </pc:sldMkLst>
        <pc:spChg chg="add mod">
          <ac:chgData name="Anastasia Tolmacheva" userId="S::tolmacha@lsbu.ac.uk::ed4d0d62-6239-4422-9d27-7c19a8d9a9d3" providerId="AD" clId="Web-{CF59FA16-4523-DE78-B718-250AD198AF94}" dt="2024-02-29T16:35:13.229" v="38" actId="1076"/>
          <ac:spMkLst>
            <pc:docMk/>
            <pc:sldMk cId="2275731207" sldId="258"/>
            <ac:spMk id="17" creationId="{1482777D-6157-0AC0-734C-5D95FDD74733}"/>
          </ac:spMkLst>
        </pc:spChg>
      </pc:sldChg>
      <pc:sldChg chg="addSp modSp">
        <pc:chgData name="Anastasia Tolmacheva" userId="S::tolmacha@lsbu.ac.uk::ed4d0d62-6239-4422-9d27-7c19a8d9a9d3" providerId="AD" clId="Web-{CF59FA16-4523-DE78-B718-250AD198AF94}" dt="2024-02-29T16:36:22.778" v="42" actId="1076"/>
        <pc:sldMkLst>
          <pc:docMk/>
          <pc:sldMk cId="1507671389" sldId="272"/>
        </pc:sldMkLst>
        <pc:spChg chg="add">
          <ac:chgData name="Anastasia Tolmacheva" userId="S::tolmacha@lsbu.ac.uk::ed4d0d62-6239-4422-9d27-7c19a8d9a9d3" providerId="AD" clId="Web-{CF59FA16-4523-DE78-B718-250AD198AF94}" dt="2024-02-29T16:33:21.758" v="23"/>
          <ac:spMkLst>
            <pc:docMk/>
            <pc:sldMk cId="1507671389" sldId="272"/>
            <ac:spMk id="3" creationId="{802C3134-F2FF-B00F-D36B-A68A932CC31E}"/>
          </ac:spMkLst>
        </pc:spChg>
        <pc:spChg chg="mod">
          <ac:chgData name="Anastasia Tolmacheva" userId="S::tolmacha@lsbu.ac.uk::ed4d0d62-6239-4422-9d27-7c19a8d9a9d3" providerId="AD" clId="Web-{CF59FA16-4523-DE78-B718-250AD198AF94}" dt="2024-02-29T16:34:20.978" v="30" actId="20577"/>
          <ac:spMkLst>
            <pc:docMk/>
            <pc:sldMk cId="1507671389" sldId="272"/>
            <ac:spMk id="7" creationId="{DED29CA4-246E-DBAA-4A9E-AAAA9A0D52B9}"/>
          </ac:spMkLst>
        </pc:spChg>
        <pc:picChg chg="mod modCrop">
          <ac:chgData name="Anastasia Tolmacheva" userId="S::tolmacha@lsbu.ac.uk::ed4d0d62-6239-4422-9d27-7c19a8d9a9d3" providerId="AD" clId="Web-{CF59FA16-4523-DE78-B718-250AD198AF94}" dt="2024-02-29T16:34:50.635" v="37" actId="1076"/>
          <ac:picMkLst>
            <pc:docMk/>
            <pc:sldMk cId="1507671389" sldId="272"/>
            <ac:picMk id="4" creationId="{A5FE51DD-9D96-689E-1E04-D783964AD5BD}"/>
          </ac:picMkLst>
        </pc:picChg>
        <pc:picChg chg="add mod">
          <ac:chgData name="Anastasia Tolmacheva" userId="S::tolmacha@lsbu.ac.uk::ed4d0d62-6239-4422-9d27-7c19a8d9a9d3" providerId="AD" clId="Web-{CF59FA16-4523-DE78-B718-250AD198AF94}" dt="2024-02-29T16:36:22.778" v="42" actId="1076"/>
          <ac:picMkLst>
            <pc:docMk/>
            <pc:sldMk cId="1507671389" sldId="272"/>
            <ac:picMk id="5" creationId="{9B8C71E1-60BA-F0DC-1C87-5EFBF57F3F95}"/>
          </ac:picMkLst>
        </pc:picChg>
        <pc:picChg chg="mod">
          <ac:chgData name="Anastasia Tolmacheva" userId="S::tolmacha@lsbu.ac.uk::ed4d0d62-6239-4422-9d27-7c19a8d9a9d3" providerId="AD" clId="Web-{CF59FA16-4523-DE78-B718-250AD198AF94}" dt="2024-02-29T16:34:49.088" v="36" actId="1076"/>
          <ac:picMkLst>
            <pc:docMk/>
            <pc:sldMk cId="1507671389" sldId="272"/>
            <ac:picMk id="8" creationId="{99BF143A-53A5-561C-3A5A-E764DA8E0E05}"/>
          </ac:picMkLst>
        </pc:picChg>
      </pc:sldChg>
      <pc:sldChg chg="addSp">
        <pc:chgData name="Anastasia Tolmacheva" userId="S::tolmacha@lsbu.ac.uk::ed4d0d62-6239-4422-9d27-7c19a8d9a9d3" providerId="AD" clId="Web-{CF59FA16-4523-DE78-B718-250AD198AF94}" dt="2024-02-29T16:33:23.305" v="24"/>
        <pc:sldMkLst>
          <pc:docMk/>
          <pc:sldMk cId="1928754175" sldId="302"/>
        </pc:sldMkLst>
        <pc:spChg chg="add">
          <ac:chgData name="Anastasia Tolmacheva" userId="S::tolmacha@lsbu.ac.uk::ed4d0d62-6239-4422-9d27-7c19a8d9a9d3" providerId="AD" clId="Web-{CF59FA16-4523-DE78-B718-250AD198AF94}" dt="2024-02-29T16:33:23.305" v="24"/>
          <ac:spMkLst>
            <pc:docMk/>
            <pc:sldMk cId="1928754175" sldId="302"/>
            <ac:spMk id="5" creationId="{555C8070-1334-976D-3A58-54580BB27D99}"/>
          </ac:spMkLst>
        </pc:spChg>
      </pc:sldChg>
      <pc:sldChg chg="addSp">
        <pc:chgData name="Anastasia Tolmacheva" userId="S::tolmacha@lsbu.ac.uk::ed4d0d62-6239-4422-9d27-7c19a8d9a9d3" providerId="AD" clId="Web-{CF59FA16-4523-DE78-B718-250AD198AF94}" dt="2024-02-29T16:33:16.899" v="21"/>
        <pc:sldMkLst>
          <pc:docMk/>
          <pc:sldMk cId="2463984386" sldId="305"/>
        </pc:sldMkLst>
        <pc:spChg chg="add">
          <ac:chgData name="Anastasia Tolmacheva" userId="S::tolmacha@lsbu.ac.uk::ed4d0d62-6239-4422-9d27-7c19a8d9a9d3" providerId="AD" clId="Web-{CF59FA16-4523-DE78-B718-250AD198AF94}" dt="2024-02-29T16:33:16.899" v="21"/>
          <ac:spMkLst>
            <pc:docMk/>
            <pc:sldMk cId="2463984386" sldId="305"/>
            <ac:spMk id="6" creationId="{3D2C95FD-6C39-5D09-8009-F26DF71FFA45}"/>
          </ac:spMkLst>
        </pc:spChg>
      </pc:sldChg>
    </pc:docChg>
  </pc:docChgLst>
  <pc:docChgLst>
    <pc:chgData name="Musa Bhola" userId="S::bholam@lsbu.ac.uk::802e0a0c-2d53-4ec9-a5eb-7f74645fda40" providerId="AD" clId="Web-{A98DFD57-3651-483B-A151-A5C71FAE5254}"/>
    <pc:docChg chg="modSld">
      <pc:chgData name="Musa Bhola" userId="S::bholam@lsbu.ac.uk::802e0a0c-2d53-4ec9-a5eb-7f74645fda40" providerId="AD" clId="Web-{A98DFD57-3651-483B-A151-A5C71FAE5254}" dt="2024-03-02T12:37:20.998" v="24" actId="14100"/>
      <pc:docMkLst>
        <pc:docMk/>
      </pc:docMkLst>
      <pc:sldChg chg="modSp">
        <pc:chgData name="Musa Bhola" userId="S::bholam@lsbu.ac.uk::802e0a0c-2d53-4ec9-a5eb-7f74645fda40" providerId="AD" clId="Web-{A98DFD57-3651-483B-A151-A5C71FAE5254}" dt="2024-03-02T12:35:18.556" v="22" actId="1076"/>
        <pc:sldMkLst>
          <pc:docMk/>
          <pc:sldMk cId="1928754175" sldId="302"/>
        </pc:sldMkLst>
        <pc:spChg chg="mod">
          <ac:chgData name="Musa Bhola" userId="S::bholam@lsbu.ac.uk::802e0a0c-2d53-4ec9-a5eb-7f74645fda40" providerId="AD" clId="Web-{A98DFD57-3651-483B-A151-A5C71FAE5254}" dt="2024-03-02T12:35:18.556" v="22" actId="1076"/>
          <ac:spMkLst>
            <pc:docMk/>
            <pc:sldMk cId="1928754175" sldId="302"/>
            <ac:spMk id="7" creationId="{F0E81036-15B0-A43B-3952-3F2DCEB6E7B9}"/>
          </ac:spMkLst>
        </pc:spChg>
        <pc:spChg chg="mod">
          <ac:chgData name="Musa Bhola" userId="S::bholam@lsbu.ac.uk::802e0a0c-2d53-4ec9-a5eb-7f74645fda40" providerId="AD" clId="Web-{A98DFD57-3651-483B-A151-A5C71FAE5254}" dt="2024-03-02T12:35:00.274" v="19" actId="1076"/>
          <ac:spMkLst>
            <pc:docMk/>
            <pc:sldMk cId="1928754175" sldId="302"/>
            <ac:spMk id="9" creationId="{59D2C6AC-7633-EC78-6C5D-74BEC7999445}"/>
          </ac:spMkLst>
        </pc:spChg>
        <pc:picChg chg="mod">
          <ac:chgData name="Musa Bhola" userId="S::bholam@lsbu.ac.uk::802e0a0c-2d53-4ec9-a5eb-7f74645fda40" providerId="AD" clId="Web-{A98DFD57-3651-483B-A151-A5C71FAE5254}" dt="2024-03-02T12:35:18.540" v="21" actId="1076"/>
          <ac:picMkLst>
            <pc:docMk/>
            <pc:sldMk cId="1928754175" sldId="302"/>
            <ac:picMk id="6" creationId="{F2CDCAB5-C091-B658-29E2-85C37965268F}"/>
          </ac:picMkLst>
        </pc:picChg>
      </pc:sldChg>
      <pc:sldChg chg="modSp">
        <pc:chgData name="Musa Bhola" userId="S::bholam@lsbu.ac.uk::802e0a0c-2d53-4ec9-a5eb-7f74645fda40" providerId="AD" clId="Web-{A98DFD57-3651-483B-A151-A5C71FAE5254}" dt="2024-03-02T12:37:20.998" v="24" actId="14100"/>
        <pc:sldMkLst>
          <pc:docMk/>
          <pc:sldMk cId="1103218955" sldId="317"/>
        </pc:sldMkLst>
        <pc:spChg chg="mod">
          <ac:chgData name="Musa Bhola" userId="S::bholam@lsbu.ac.uk::802e0a0c-2d53-4ec9-a5eb-7f74645fda40" providerId="AD" clId="Web-{A98DFD57-3651-483B-A151-A5C71FAE5254}" dt="2024-03-02T12:34:07.053" v="14" actId="20577"/>
          <ac:spMkLst>
            <pc:docMk/>
            <pc:sldMk cId="1103218955" sldId="317"/>
            <ac:spMk id="7" creationId="{DED29CA4-246E-DBAA-4A9E-AAAA9A0D52B9}"/>
          </ac:spMkLst>
        </pc:spChg>
        <pc:picChg chg="mod">
          <ac:chgData name="Musa Bhola" userId="S::bholam@lsbu.ac.uk::802e0a0c-2d53-4ec9-a5eb-7f74645fda40" providerId="AD" clId="Web-{A98DFD57-3651-483B-A151-A5C71FAE5254}" dt="2024-03-02T12:37:20.998" v="24" actId="14100"/>
          <ac:picMkLst>
            <pc:docMk/>
            <pc:sldMk cId="1103218955" sldId="317"/>
            <ac:picMk id="4" creationId="{6BABDE2D-B4F2-7085-A830-9CB68CFD925B}"/>
          </ac:picMkLst>
        </pc:picChg>
      </pc:sldChg>
    </pc:docChg>
  </pc:docChgLst>
  <pc:docChgLst>
    <pc:chgData name="Anastasia Tolmacheva" userId="S::tolmacha@lsbu.ac.uk::ed4d0d62-6239-4422-9d27-7c19a8d9a9d3" providerId="AD" clId="Web-{98ACCC62-EB61-D7D0-07DC-3B78DBA379ED}"/>
    <pc:docChg chg="modSld">
      <pc:chgData name="Anastasia Tolmacheva" userId="S::tolmacha@lsbu.ac.uk::ed4d0d62-6239-4422-9d27-7c19a8d9a9d3" providerId="AD" clId="Web-{98ACCC62-EB61-D7D0-07DC-3B78DBA379ED}" dt="2024-03-01T16:24:40.251" v="28" actId="1076"/>
      <pc:docMkLst>
        <pc:docMk/>
      </pc:docMkLst>
      <pc:sldChg chg="addSp modSp">
        <pc:chgData name="Anastasia Tolmacheva" userId="S::tolmacha@lsbu.ac.uk::ed4d0d62-6239-4422-9d27-7c19a8d9a9d3" providerId="AD" clId="Web-{98ACCC62-EB61-D7D0-07DC-3B78DBA379ED}" dt="2024-03-01T16:24:40.251" v="28" actId="1076"/>
        <pc:sldMkLst>
          <pc:docMk/>
          <pc:sldMk cId="2463984386" sldId="305"/>
        </pc:sldMkLst>
        <pc:spChg chg="mod">
          <ac:chgData name="Anastasia Tolmacheva" userId="S::tolmacha@lsbu.ac.uk::ed4d0d62-6239-4422-9d27-7c19a8d9a9d3" providerId="AD" clId="Web-{98ACCC62-EB61-D7D0-07DC-3B78DBA379ED}" dt="2024-03-01T16:22:13.651" v="11" actId="14100"/>
          <ac:spMkLst>
            <pc:docMk/>
            <pc:sldMk cId="2463984386" sldId="305"/>
            <ac:spMk id="2" creationId="{44E795EF-D7FD-EA5A-E0DF-963BB8A17CA4}"/>
          </ac:spMkLst>
        </pc:spChg>
        <pc:spChg chg="mod">
          <ac:chgData name="Anastasia Tolmacheva" userId="S::tolmacha@lsbu.ac.uk::ed4d0d62-6239-4422-9d27-7c19a8d9a9d3" providerId="AD" clId="Web-{98ACCC62-EB61-D7D0-07DC-3B78DBA379ED}" dt="2024-03-01T16:21:59.384" v="7" actId="20577"/>
          <ac:spMkLst>
            <pc:docMk/>
            <pc:sldMk cId="2463984386" sldId="305"/>
            <ac:spMk id="3" creationId="{1CE6757D-136A-A822-F63C-F9553DBF7FCE}"/>
          </ac:spMkLst>
        </pc:spChg>
        <pc:spChg chg="mod">
          <ac:chgData name="Anastasia Tolmacheva" userId="S::tolmacha@lsbu.ac.uk::ed4d0d62-6239-4422-9d27-7c19a8d9a9d3" providerId="AD" clId="Web-{98ACCC62-EB61-D7D0-07DC-3B78DBA379ED}" dt="2024-03-01T16:22:04.291" v="9" actId="20577"/>
          <ac:spMkLst>
            <pc:docMk/>
            <pc:sldMk cId="2463984386" sldId="305"/>
            <ac:spMk id="7" creationId="{F12755F4-4BD8-B35F-A7BC-EA797A1B13F4}"/>
          </ac:spMkLst>
        </pc:spChg>
        <pc:picChg chg="add mod">
          <ac:chgData name="Anastasia Tolmacheva" userId="S::tolmacha@lsbu.ac.uk::ed4d0d62-6239-4422-9d27-7c19a8d9a9d3" providerId="AD" clId="Web-{98ACCC62-EB61-D7D0-07DC-3B78DBA379ED}" dt="2024-03-01T16:23:58.921" v="18" actId="1076"/>
          <ac:picMkLst>
            <pc:docMk/>
            <pc:sldMk cId="2463984386" sldId="305"/>
            <ac:picMk id="4" creationId="{C3A422CE-1683-2EE0-A2B9-424F9864A841}"/>
          </ac:picMkLst>
        </pc:picChg>
        <pc:picChg chg="add mod">
          <ac:chgData name="Anastasia Tolmacheva" userId="S::tolmacha@lsbu.ac.uk::ed4d0d62-6239-4422-9d27-7c19a8d9a9d3" providerId="AD" clId="Web-{98ACCC62-EB61-D7D0-07DC-3B78DBA379ED}" dt="2024-03-01T16:24:40.251" v="28" actId="1076"/>
          <ac:picMkLst>
            <pc:docMk/>
            <pc:sldMk cId="2463984386" sldId="305"/>
            <ac:picMk id="5" creationId="{A9B9B074-4EF7-0B30-80EB-23749B0860A5}"/>
          </ac:picMkLst>
        </pc:picChg>
      </pc:sldChg>
    </pc:docChg>
  </pc:docChgLst>
  <pc:docChgLst>
    <pc:chgData name="Musa Bhola" userId="S::bholam@lsbu.ac.uk::802e0a0c-2d53-4ec9-a5eb-7f74645fda40" providerId="AD" clId="Web-{F4244634-900D-4184-8C1F-A41D91BF4F8A}"/>
    <pc:docChg chg="modSld sldOrd">
      <pc:chgData name="Musa Bhola" userId="S::bholam@lsbu.ac.uk::802e0a0c-2d53-4ec9-a5eb-7f74645fda40" providerId="AD" clId="Web-{F4244634-900D-4184-8C1F-A41D91BF4F8A}" dt="2024-03-01T12:22:31.021" v="10" actId="1076"/>
      <pc:docMkLst>
        <pc:docMk/>
      </pc:docMkLst>
      <pc:sldChg chg="ord">
        <pc:chgData name="Musa Bhola" userId="S::bholam@lsbu.ac.uk::802e0a0c-2d53-4ec9-a5eb-7f74645fda40" providerId="AD" clId="Web-{F4244634-900D-4184-8C1F-A41D91BF4F8A}" dt="2024-03-01T12:16:27.696" v="7"/>
        <pc:sldMkLst>
          <pc:docMk/>
          <pc:sldMk cId="1507671389" sldId="272"/>
        </pc:sldMkLst>
      </pc:sldChg>
      <pc:sldChg chg="modSp">
        <pc:chgData name="Musa Bhola" userId="S::bholam@lsbu.ac.uk::802e0a0c-2d53-4ec9-a5eb-7f74645fda40" providerId="AD" clId="Web-{F4244634-900D-4184-8C1F-A41D91BF4F8A}" dt="2024-03-01T12:09:26.135" v="6" actId="20577"/>
        <pc:sldMkLst>
          <pc:docMk/>
          <pc:sldMk cId="3575920637" sldId="300"/>
        </pc:sldMkLst>
        <pc:spChg chg="mod">
          <ac:chgData name="Musa Bhola" userId="S::bholam@lsbu.ac.uk::802e0a0c-2d53-4ec9-a5eb-7f74645fda40" providerId="AD" clId="Web-{F4244634-900D-4184-8C1F-A41D91BF4F8A}" dt="2024-03-01T12:09:26.135" v="6" actId="20577"/>
          <ac:spMkLst>
            <pc:docMk/>
            <pc:sldMk cId="3575920637" sldId="300"/>
            <ac:spMk id="5" creationId="{664101EA-4B58-A45C-214E-0EB6214610EE}"/>
          </ac:spMkLst>
        </pc:spChg>
      </pc:sldChg>
      <pc:sldChg chg="modSp">
        <pc:chgData name="Musa Bhola" userId="S::bholam@lsbu.ac.uk::802e0a0c-2d53-4ec9-a5eb-7f74645fda40" providerId="AD" clId="Web-{F4244634-900D-4184-8C1F-A41D91BF4F8A}" dt="2024-03-01T12:22:31.021" v="10" actId="1076"/>
        <pc:sldMkLst>
          <pc:docMk/>
          <pc:sldMk cId="2463984386" sldId="305"/>
        </pc:sldMkLst>
        <pc:picChg chg="mod">
          <ac:chgData name="Musa Bhola" userId="S::bholam@lsbu.ac.uk::802e0a0c-2d53-4ec9-a5eb-7f74645fda40" providerId="AD" clId="Web-{F4244634-900D-4184-8C1F-A41D91BF4F8A}" dt="2024-03-01T12:22:31.021" v="10" actId="1076"/>
          <ac:picMkLst>
            <pc:docMk/>
            <pc:sldMk cId="2463984386" sldId="305"/>
            <ac:picMk id="5" creationId="{09E5CB51-C9A5-46B3-DA7C-D85CB6644CB4}"/>
          </ac:picMkLst>
        </pc:picChg>
      </pc:sldChg>
    </pc:docChg>
  </pc:docChgLst>
  <pc:docChgLst>
    <pc:chgData name="Anastasia Tolmacheva" userId="S::tolmacha@lsbu.ac.uk::ed4d0d62-6239-4422-9d27-7c19a8d9a9d3" providerId="AD" clId="Web-{99380223-137B-D68F-97C3-C316DA54EB38}"/>
    <pc:docChg chg="addSld delSld modSld addMainMaster delMainMaster">
      <pc:chgData name="Anastasia Tolmacheva" userId="S::tolmacha@lsbu.ac.uk::ed4d0d62-6239-4422-9d27-7c19a8d9a9d3" providerId="AD" clId="Web-{99380223-137B-D68F-97C3-C316DA54EB38}" dt="2024-02-28T18:45:52.195" v="188" actId="14100"/>
      <pc:docMkLst>
        <pc:docMk/>
      </pc:docMkLst>
      <pc:sldChg chg="modSp mod modClrScheme chgLayout">
        <pc:chgData name="Anastasia Tolmacheva" userId="S::tolmacha@lsbu.ac.uk::ed4d0d62-6239-4422-9d27-7c19a8d9a9d3" providerId="AD" clId="Web-{99380223-137B-D68F-97C3-C316DA54EB38}" dt="2024-02-28T18:39:51.405" v="150"/>
        <pc:sldMkLst>
          <pc:docMk/>
          <pc:sldMk cId="2973402239" sldId="256"/>
        </pc:sldMkLst>
        <pc:spChg chg="mod ord">
          <ac:chgData name="Anastasia Tolmacheva" userId="S::tolmacha@lsbu.ac.uk::ed4d0d62-6239-4422-9d27-7c19a8d9a9d3" providerId="AD" clId="Web-{99380223-137B-D68F-97C3-C316DA54EB38}" dt="2024-02-28T18:39:51.405" v="150"/>
          <ac:spMkLst>
            <pc:docMk/>
            <pc:sldMk cId="2973402239" sldId="256"/>
            <ac:spMk id="2" creationId="{B219E833-D654-AF49-D51E-D1D74C9AA707}"/>
          </ac:spMkLst>
        </pc:spChg>
        <pc:spChg chg="mod ord">
          <ac:chgData name="Anastasia Tolmacheva" userId="S::tolmacha@lsbu.ac.uk::ed4d0d62-6239-4422-9d27-7c19a8d9a9d3" providerId="AD" clId="Web-{99380223-137B-D68F-97C3-C316DA54EB38}" dt="2024-02-28T18:39:51.405" v="150"/>
          <ac:spMkLst>
            <pc:docMk/>
            <pc:sldMk cId="2973402239" sldId="256"/>
            <ac:spMk id="3" creationId="{1857D4FA-D1FD-0FF4-BE7F-2330F2A86566}"/>
          </ac:spMkLst>
        </pc:spChg>
      </pc:sldChg>
      <pc:sldChg chg="addSp delSp modSp mod setBg modClrScheme setClrOvrMap chgLayout">
        <pc:chgData name="Anastasia Tolmacheva" userId="S::tolmacha@lsbu.ac.uk::ed4d0d62-6239-4422-9d27-7c19a8d9a9d3" providerId="AD" clId="Web-{99380223-137B-D68F-97C3-C316DA54EB38}" dt="2024-02-28T18:44:09.193" v="180"/>
        <pc:sldMkLst>
          <pc:docMk/>
          <pc:sldMk cId="2275731207" sldId="258"/>
        </pc:sldMkLst>
        <pc:spChg chg="mod ord">
          <ac:chgData name="Anastasia Tolmacheva" userId="S::tolmacha@lsbu.ac.uk::ed4d0d62-6239-4422-9d27-7c19a8d9a9d3" providerId="AD" clId="Web-{99380223-137B-D68F-97C3-C316DA54EB38}" dt="2024-02-28T18:44:00.568" v="179"/>
          <ac:spMkLst>
            <pc:docMk/>
            <pc:sldMk cId="2275731207" sldId="258"/>
            <ac:spMk id="2" creationId="{7C03E610-E8A2-5250-FBA6-F0576AE4D7BF}"/>
          </ac:spMkLst>
        </pc:spChg>
        <pc:spChg chg="add del">
          <ac:chgData name="Anastasia Tolmacheva" userId="S::tolmacha@lsbu.ac.uk::ed4d0d62-6239-4422-9d27-7c19a8d9a9d3" providerId="AD" clId="Web-{99380223-137B-D68F-97C3-C316DA54EB38}" dt="2024-02-28T18:44:00.568" v="179"/>
          <ac:spMkLst>
            <pc:docMk/>
            <pc:sldMk cId="2275731207" sldId="258"/>
            <ac:spMk id="10" creationId="{58FC1A74-2890-483E-B414-BC31F8359C93}"/>
          </ac:spMkLst>
        </pc:spChg>
        <pc:spChg chg="add del">
          <ac:chgData name="Anastasia Tolmacheva" userId="S::tolmacha@lsbu.ac.uk::ed4d0d62-6239-4422-9d27-7c19a8d9a9d3" providerId="AD" clId="Web-{99380223-137B-D68F-97C3-C316DA54EB38}" dt="2024-02-28T18:44:00.568" v="179"/>
          <ac:spMkLst>
            <pc:docMk/>
            <pc:sldMk cId="2275731207" sldId="258"/>
            <ac:spMk id="12" creationId="{F86A2EF6-5BDA-476A-943C-82D4C0EBEAE5}"/>
          </ac:spMkLst>
        </pc:spChg>
        <pc:spChg chg="add del">
          <ac:chgData name="Anastasia Tolmacheva" userId="S::tolmacha@lsbu.ac.uk::ed4d0d62-6239-4422-9d27-7c19a8d9a9d3" providerId="AD" clId="Web-{99380223-137B-D68F-97C3-C316DA54EB38}" dt="2024-02-28T18:44:00.568" v="179"/>
          <ac:spMkLst>
            <pc:docMk/>
            <pc:sldMk cId="2275731207" sldId="258"/>
            <ac:spMk id="14" creationId="{F85EE41E-2933-494F-A13E-9ACC70D3A665}"/>
          </ac:spMkLst>
        </pc:spChg>
        <pc:spChg chg="add">
          <ac:chgData name="Anastasia Tolmacheva" userId="S::tolmacha@lsbu.ac.uk::ed4d0d62-6239-4422-9d27-7c19a8d9a9d3" providerId="AD" clId="Web-{99380223-137B-D68F-97C3-C316DA54EB38}" dt="2024-02-28T18:44:00.568" v="179"/>
          <ac:spMkLst>
            <pc:docMk/>
            <pc:sldMk cId="2275731207" sldId="258"/>
            <ac:spMk id="21" creationId="{930B9D82-AD64-47EB-AA56-F2005D3753C1}"/>
          </ac:spMkLst>
        </pc:spChg>
        <pc:spChg chg="add">
          <ac:chgData name="Anastasia Tolmacheva" userId="S::tolmacha@lsbu.ac.uk::ed4d0d62-6239-4422-9d27-7c19a8d9a9d3" providerId="AD" clId="Web-{99380223-137B-D68F-97C3-C316DA54EB38}" dt="2024-02-28T18:44:00.568" v="179"/>
          <ac:spMkLst>
            <pc:docMk/>
            <pc:sldMk cId="2275731207" sldId="258"/>
            <ac:spMk id="23" creationId="{07D21F67-77A0-4E4C-877A-44E07247EC45}"/>
          </ac:spMkLst>
        </pc:spChg>
        <pc:spChg chg="add">
          <ac:chgData name="Anastasia Tolmacheva" userId="S::tolmacha@lsbu.ac.uk::ed4d0d62-6239-4422-9d27-7c19a8d9a9d3" providerId="AD" clId="Web-{99380223-137B-D68F-97C3-C316DA54EB38}" dt="2024-02-28T18:44:00.568" v="179"/>
          <ac:spMkLst>
            <pc:docMk/>
            <pc:sldMk cId="2275731207" sldId="258"/>
            <ac:spMk id="27" creationId="{CBF8EAAD-3470-4B18-9590-58F3F365F94E}"/>
          </ac:spMkLst>
        </pc:spChg>
        <pc:graphicFrameChg chg="mod ord modGraphic">
          <ac:chgData name="Anastasia Tolmacheva" userId="S::tolmacha@lsbu.ac.uk::ed4d0d62-6239-4422-9d27-7c19a8d9a9d3" providerId="AD" clId="Web-{99380223-137B-D68F-97C3-C316DA54EB38}" dt="2024-02-28T18:44:09.193" v="180"/>
          <ac:graphicFrameMkLst>
            <pc:docMk/>
            <pc:sldMk cId="2275731207" sldId="258"/>
            <ac:graphicFrameMk id="5" creationId="{1C0B854A-604B-499A-6561-6A70CB0F64DD}"/>
          </ac:graphicFrameMkLst>
        </pc:graphicFrameChg>
        <pc:picChg chg="add del">
          <ac:chgData name="Anastasia Tolmacheva" userId="S::tolmacha@lsbu.ac.uk::ed4d0d62-6239-4422-9d27-7c19a8d9a9d3" providerId="AD" clId="Web-{99380223-137B-D68F-97C3-C316DA54EB38}" dt="2024-02-28T18:44:00.568" v="179"/>
          <ac:picMkLst>
            <pc:docMk/>
            <pc:sldMk cId="2275731207" sldId="258"/>
            <ac:picMk id="16" creationId="{D2AA1C21-100D-4D10-B79A-A9F6072E25C1}"/>
          </ac:picMkLst>
        </pc:picChg>
        <pc:picChg chg="add">
          <ac:chgData name="Anastasia Tolmacheva" userId="S::tolmacha@lsbu.ac.uk::ed4d0d62-6239-4422-9d27-7c19a8d9a9d3" providerId="AD" clId="Web-{99380223-137B-D68F-97C3-C316DA54EB38}" dt="2024-02-28T18:44:00.568" v="179"/>
          <ac:picMkLst>
            <pc:docMk/>
            <pc:sldMk cId="2275731207" sldId="258"/>
            <ac:picMk id="25" creationId="{CD4034DE-14FA-4CF1-8E19-414FC341E31E}"/>
          </ac:picMkLst>
        </pc:picChg>
      </pc:sldChg>
      <pc:sldChg chg="modSp mod modClrScheme chgLayout">
        <pc:chgData name="Anastasia Tolmacheva" userId="S::tolmacha@lsbu.ac.uk::ed4d0d62-6239-4422-9d27-7c19a8d9a9d3" providerId="AD" clId="Web-{99380223-137B-D68F-97C3-C316DA54EB38}" dt="2024-02-28T18:39:51.405" v="150"/>
        <pc:sldMkLst>
          <pc:docMk/>
          <pc:sldMk cId="158663666" sldId="259"/>
        </pc:sldMkLst>
        <pc:spChg chg="mod ord">
          <ac:chgData name="Anastasia Tolmacheva" userId="S::tolmacha@lsbu.ac.uk::ed4d0d62-6239-4422-9d27-7c19a8d9a9d3" providerId="AD" clId="Web-{99380223-137B-D68F-97C3-C316DA54EB38}" dt="2024-02-28T18:39:51.405" v="150"/>
          <ac:spMkLst>
            <pc:docMk/>
            <pc:sldMk cId="158663666" sldId="259"/>
            <ac:spMk id="3" creationId="{E40EE96D-F4FE-5B96-BAFF-FF8AF6473099}"/>
          </ac:spMkLst>
        </pc:spChg>
      </pc:sldChg>
      <pc:sldChg chg="modSp mod setBg modClrScheme chgLayout">
        <pc:chgData name="Anastasia Tolmacheva" userId="S::tolmacha@lsbu.ac.uk::ed4d0d62-6239-4422-9d27-7c19a8d9a9d3" providerId="AD" clId="Web-{99380223-137B-D68F-97C3-C316DA54EB38}" dt="2024-02-28T18:40:28.344" v="152"/>
        <pc:sldMkLst>
          <pc:docMk/>
          <pc:sldMk cId="18927632" sldId="261"/>
        </pc:sldMkLst>
        <pc:spChg chg="mod ord">
          <ac:chgData name="Anastasia Tolmacheva" userId="S::tolmacha@lsbu.ac.uk::ed4d0d62-6239-4422-9d27-7c19a8d9a9d3" providerId="AD" clId="Web-{99380223-137B-D68F-97C3-C316DA54EB38}" dt="2024-02-28T18:40:28.344" v="152"/>
          <ac:spMkLst>
            <pc:docMk/>
            <pc:sldMk cId="18927632" sldId="261"/>
            <ac:spMk id="2" creationId="{C21D9C8E-4C59-3DDF-247B-F269F8C3D860}"/>
          </ac:spMkLst>
        </pc:spChg>
        <pc:spChg chg="mod ord">
          <ac:chgData name="Anastasia Tolmacheva" userId="S::tolmacha@lsbu.ac.uk::ed4d0d62-6239-4422-9d27-7c19a8d9a9d3" providerId="AD" clId="Web-{99380223-137B-D68F-97C3-C316DA54EB38}" dt="2024-02-28T18:40:28.344" v="152"/>
          <ac:spMkLst>
            <pc:docMk/>
            <pc:sldMk cId="18927632" sldId="261"/>
            <ac:spMk id="3" creationId="{48BE889A-A896-77FD-652C-2CFDBEF93670}"/>
          </ac:spMkLst>
        </pc:spChg>
        <pc:picChg chg="mod">
          <ac:chgData name="Anastasia Tolmacheva" userId="S::tolmacha@lsbu.ac.uk::ed4d0d62-6239-4422-9d27-7c19a8d9a9d3" providerId="AD" clId="Web-{99380223-137B-D68F-97C3-C316DA54EB38}" dt="2024-02-28T18:40:28.344" v="152"/>
          <ac:picMkLst>
            <pc:docMk/>
            <pc:sldMk cId="18927632" sldId="261"/>
            <ac:picMk id="4" creationId="{3845997C-7731-FD37-E880-EA3C1DAE8BA6}"/>
          </ac:picMkLst>
        </pc:picChg>
      </pc:sldChg>
      <pc:sldChg chg="modSp mod modClrScheme chgLayout">
        <pc:chgData name="Anastasia Tolmacheva" userId="S::tolmacha@lsbu.ac.uk::ed4d0d62-6239-4422-9d27-7c19a8d9a9d3" providerId="AD" clId="Web-{99380223-137B-D68F-97C3-C316DA54EB38}" dt="2024-02-28T18:39:51.405" v="150"/>
        <pc:sldMkLst>
          <pc:docMk/>
          <pc:sldMk cId="1180199605" sldId="262"/>
        </pc:sldMkLst>
        <pc:spChg chg="mod ord">
          <ac:chgData name="Anastasia Tolmacheva" userId="S::tolmacha@lsbu.ac.uk::ed4d0d62-6239-4422-9d27-7c19a8d9a9d3" providerId="AD" clId="Web-{99380223-137B-D68F-97C3-C316DA54EB38}" dt="2024-02-28T18:39:51.405" v="150"/>
          <ac:spMkLst>
            <pc:docMk/>
            <pc:sldMk cId="1180199605" sldId="262"/>
            <ac:spMk id="2" creationId="{773BB2F0-A420-B733-D0E1-DA98FC73C462}"/>
          </ac:spMkLst>
        </pc:spChg>
        <pc:graphicFrameChg chg="mod ord">
          <ac:chgData name="Anastasia Tolmacheva" userId="S::tolmacha@lsbu.ac.uk::ed4d0d62-6239-4422-9d27-7c19a8d9a9d3" providerId="AD" clId="Web-{99380223-137B-D68F-97C3-C316DA54EB38}" dt="2024-02-28T18:39:51.405" v="150"/>
          <ac:graphicFrameMkLst>
            <pc:docMk/>
            <pc:sldMk cId="1180199605" sldId="262"/>
            <ac:graphicFrameMk id="62" creationId="{DB2F789D-05DD-F59C-EA1E-D157C55A9A9E}"/>
          </ac:graphicFrameMkLst>
        </pc:graphicFrameChg>
      </pc:sldChg>
      <pc:sldChg chg="modSp mod modClrScheme chgLayout">
        <pc:chgData name="Anastasia Tolmacheva" userId="S::tolmacha@lsbu.ac.uk::ed4d0d62-6239-4422-9d27-7c19a8d9a9d3" providerId="AD" clId="Web-{99380223-137B-D68F-97C3-C316DA54EB38}" dt="2024-02-28T18:39:51.405" v="150"/>
        <pc:sldMkLst>
          <pc:docMk/>
          <pc:sldMk cId="1331146634" sldId="263"/>
        </pc:sldMkLst>
        <pc:spChg chg="mod ord">
          <ac:chgData name="Anastasia Tolmacheva" userId="S::tolmacha@lsbu.ac.uk::ed4d0d62-6239-4422-9d27-7c19a8d9a9d3" providerId="AD" clId="Web-{99380223-137B-D68F-97C3-C316DA54EB38}" dt="2024-02-28T18:39:51.405" v="150"/>
          <ac:spMkLst>
            <pc:docMk/>
            <pc:sldMk cId="1331146634" sldId="263"/>
            <ac:spMk id="2" creationId="{7FD3EB9E-06F0-9FA5-6125-42DF364E54A8}"/>
          </ac:spMkLst>
        </pc:spChg>
        <pc:spChg chg="mod ord">
          <ac:chgData name="Anastasia Tolmacheva" userId="S::tolmacha@lsbu.ac.uk::ed4d0d62-6239-4422-9d27-7c19a8d9a9d3" providerId="AD" clId="Web-{99380223-137B-D68F-97C3-C316DA54EB38}" dt="2024-02-28T18:39:51.405" v="150"/>
          <ac:spMkLst>
            <pc:docMk/>
            <pc:sldMk cId="1331146634" sldId="263"/>
            <ac:spMk id="122" creationId="{E4EDFB08-0B26-9EC2-3D6F-2D4B8BD64CF4}"/>
          </ac:spMkLst>
        </pc:spChg>
      </pc:sldChg>
      <pc:sldChg chg="modSp mod modClrScheme chgLayout">
        <pc:chgData name="Anastasia Tolmacheva" userId="S::tolmacha@lsbu.ac.uk::ed4d0d62-6239-4422-9d27-7c19a8d9a9d3" providerId="AD" clId="Web-{99380223-137B-D68F-97C3-C316DA54EB38}" dt="2024-02-28T18:39:51.405" v="150"/>
        <pc:sldMkLst>
          <pc:docMk/>
          <pc:sldMk cId="2950537042" sldId="264"/>
        </pc:sldMkLst>
        <pc:spChg chg="mod ord">
          <ac:chgData name="Anastasia Tolmacheva" userId="S::tolmacha@lsbu.ac.uk::ed4d0d62-6239-4422-9d27-7c19a8d9a9d3" providerId="AD" clId="Web-{99380223-137B-D68F-97C3-C316DA54EB38}" dt="2024-02-28T18:39:51.405" v="150"/>
          <ac:spMkLst>
            <pc:docMk/>
            <pc:sldMk cId="2950537042" sldId="264"/>
            <ac:spMk id="2" creationId="{D6759566-25A5-13A2-CDB5-98309ED12992}"/>
          </ac:spMkLst>
        </pc:spChg>
        <pc:graphicFrameChg chg="mod ord">
          <ac:chgData name="Anastasia Tolmacheva" userId="S::tolmacha@lsbu.ac.uk::ed4d0d62-6239-4422-9d27-7c19a8d9a9d3" providerId="AD" clId="Web-{99380223-137B-D68F-97C3-C316DA54EB38}" dt="2024-02-28T18:39:51.405" v="150"/>
          <ac:graphicFrameMkLst>
            <pc:docMk/>
            <pc:sldMk cId="2950537042" sldId="264"/>
            <ac:graphicFrameMk id="38" creationId="{63745543-0987-A6C3-6034-38A4D8E392B2}"/>
          </ac:graphicFrameMkLst>
        </pc:graphicFrameChg>
      </pc:sldChg>
      <pc:sldChg chg="modSp mod modClrScheme chgLayout">
        <pc:chgData name="Anastasia Tolmacheva" userId="S::tolmacha@lsbu.ac.uk::ed4d0d62-6239-4422-9d27-7c19a8d9a9d3" providerId="AD" clId="Web-{99380223-137B-D68F-97C3-C316DA54EB38}" dt="2024-02-28T18:39:51.405" v="150"/>
        <pc:sldMkLst>
          <pc:docMk/>
          <pc:sldMk cId="1160273845" sldId="266"/>
        </pc:sldMkLst>
        <pc:spChg chg="mod ord">
          <ac:chgData name="Anastasia Tolmacheva" userId="S::tolmacha@lsbu.ac.uk::ed4d0d62-6239-4422-9d27-7c19a8d9a9d3" providerId="AD" clId="Web-{99380223-137B-D68F-97C3-C316DA54EB38}" dt="2024-02-28T18:39:51.405" v="150"/>
          <ac:spMkLst>
            <pc:docMk/>
            <pc:sldMk cId="1160273845" sldId="266"/>
            <ac:spMk id="2" creationId="{4EB98A97-E31B-BD0F-5EAD-43C67B414BFC}"/>
          </ac:spMkLst>
        </pc:spChg>
        <pc:spChg chg="mod ord">
          <ac:chgData name="Anastasia Tolmacheva" userId="S::tolmacha@lsbu.ac.uk::ed4d0d62-6239-4422-9d27-7c19a8d9a9d3" providerId="AD" clId="Web-{99380223-137B-D68F-97C3-C316DA54EB38}" dt="2024-02-28T18:39:51.405" v="150"/>
          <ac:spMkLst>
            <pc:docMk/>
            <pc:sldMk cId="1160273845" sldId="266"/>
            <ac:spMk id="3" creationId="{35C1D7AE-3D76-5650-FEF1-27ABBEB22194}"/>
          </ac:spMkLst>
        </pc:spChg>
      </pc:sldChg>
      <pc:sldChg chg="addSp delSp modSp mod setBg modClrScheme chgLayout">
        <pc:chgData name="Anastasia Tolmacheva" userId="S::tolmacha@lsbu.ac.uk::ed4d0d62-6239-4422-9d27-7c19a8d9a9d3" providerId="AD" clId="Web-{99380223-137B-D68F-97C3-C316DA54EB38}" dt="2024-02-28T18:41:25.345" v="168"/>
        <pc:sldMkLst>
          <pc:docMk/>
          <pc:sldMk cId="1507671389" sldId="272"/>
        </pc:sldMkLst>
        <pc:spChg chg="add mod">
          <ac:chgData name="Anastasia Tolmacheva" userId="S::tolmacha@lsbu.ac.uk::ed4d0d62-6239-4422-9d27-7c19a8d9a9d3" providerId="AD" clId="Web-{99380223-137B-D68F-97C3-C316DA54EB38}" dt="2024-02-28T18:41:25.345" v="168"/>
          <ac:spMkLst>
            <pc:docMk/>
            <pc:sldMk cId="1507671389" sldId="272"/>
            <ac:spMk id="3" creationId="{40B13651-A6B1-9AF8-43E1-33290AA28D89}"/>
          </ac:spMkLst>
        </pc:spChg>
        <pc:spChg chg="mod">
          <ac:chgData name="Anastasia Tolmacheva" userId="S::tolmacha@lsbu.ac.uk::ed4d0d62-6239-4422-9d27-7c19a8d9a9d3" providerId="AD" clId="Web-{99380223-137B-D68F-97C3-C316DA54EB38}" dt="2024-02-28T18:41:21.314" v="167" actId="14100"/>
          <ac:spMkLst>
            <pc:docMk/>
            <pc:sldMk cId="1507671389" sldId="272"/>
            <ac:spMk id="7" creationId="{DED29CA4-246E-DBAA-4A9E-AAAA9A0D52B9}"/>
          </ac:spMkLst>
        </pc:spChg>
        <pc:grpChg chg="add">
          <ac:chgData name="Anastasia Tolmacheva" userId="S::tolmacha@lsbu.ac.uk::ed4d0d62-6239-4422-9d27-7c19a8d9a9d3" providerId="AD" clId="Web-{99380223-137B-D68F-97C3-C316DA54EB38}" dt="2024-02-28T18:40:40.766" v="153"/>
          <ac:grpSpMkLst>
            <pc:docMk/>
            <pc:sldMk cId="1507671389" sldId="272"/>
            <ac:grpSpMk id="12" creationId="{58B25CAD-A790-499A-926B-116E10915ED3}"/>
          </ac:grpSpMkLst>
        </pc:grpChg>
        <pc:grpChg chg="add">
          <ac:chgData name="Anastasia Tolmacheva" userId="S::tolmacha@lsbu.ac.uk::ed4d0d62-6239-4422-9d27-7c19a8d9a9d3" providerId="AD" clId="Web-{99380223-137B-D68F-97C3-C316DA54EB38}" dt="2024-02-28T18:40:40.766" v="153"/>
          <ac:grpSpMkLst>
            <pc:docMk/>
            <pc:sldMk cId="1507671389" sldId="272"/>
            <ac:grpSpMk id="94" creationId="{811B40AE-63DC-41CA-B0D1-EF99F055F5E6}"/>
          </ac:grpSpMkLst>
        </pc:grpChg>
        <pc:picChg chg="mod ord">
          <ac:chgData name="Anastasia Tolmacheva" userId="S::tolmacha@lsbu.ac.uk::ed4d0d62-6239-4422-9d27-7c19a8d9a9d3" providerId="AD" clId="Web-{99380223-137B-D68F-97C3-C316DA54EB38}" dt="2024-02-28T18:40:40.766" v="153"/>
          <ac:picMkLst>
            <pc:docMk/>
            <pc:sldMk cId="1507671389" sldId="272"/>
            <ac:picMk id="4" creationId="{A5FE51DD-9D96-689E-1E04-D783964AD5BD}"/>
          </ac:picMkLst>
        </pc:picChg>
        <pc:picChg chg="del mod ord">
          <ac:chgData name="Anastasia Tolmacheva" userId="S::tolmacha@lsbu.ac.uk::ed4d0d62-6239-4422-9d27-7c19a8d9a9d3" providerId="AD" clId="Web-{99380223-137B-D68F-97C3-C316DA54EB38}" dt="2024-02-28T18:41:25.345" v="168"/>
          <ac:picMkLst>
            <pc:docMk/>
            <pc:sldMk cId="1507671389" sldId="272"/>
            <ac:picMk id="6" creationId="{88912D82-48C8-5956-7D87-903EFAA2BF53}"/>
          </ac:picMkLst>
        </pc:picChg>
      </pc:sldChg>
      <pc:sldChg chg="modSp mod modClrScheme chgLayout">
        <pc:chgData name="Anastasia Tolmacheva" userId="S::tolmacha@lsbu.ac.uk::ed4d0d62-6239-4422-9d27-7c19a8d9a9d3" providerId="AD" clId="Web-{99380223-137B-D68F-97C3-C316DA54EB38}" dt="2024-02-28T18:39:51.405" v="150"/>
        <pc:sldMkLst>
          <pc:docMk/>
          <pc:sldMk cId="3372868479" sldId="273"/>
        </pc:sldMkLst>
        <pc:spChg chg="mod ord">
          <ac:chgData name="Anastasia Tolmacheva" userId="S::tolmacha@lsbu.ac.uk::ed4d0d62-6239-4422-9d27-7c19a8d9a9d3" providerId="AD" clId="Web-{99380223-137B-D68F-97C3-C316DA54EB38}" dt="2024-02-28T18:39:51.405" v="150"/>
          <ac:spMkLst>
            <pc:docMk/>
            <pc:sldMk cId="3372868479" sldId="273"/>
            <ac:spMk id="2" creationId="{17340FF0-B514-B8EE-B113-49157730188C}"/>
          </ac:spMkLst>
        </pc:spChg>
        <pc:spChg chg="mod ord">
          <ac:chgData name="Anastasia Tolmacheva" userId="S::tolmacha@lsbu.ac.uk::ed4d0d62-6239-4422-9d27-7c19a8d9a9d3" providerId="AD" clId="Web-{99380223-137B-D68F-97C3-C316DA54EB38}" dt="2024-02-28T18:39:51.405" v="150"/>
          <ac:spMkLst>
            <pc:docMk/>
            <pc:sldMk cId="3372868479" sldId="273"/>
            <ac:spMk id="3" creationId="{D2E65335-B898-96EF-7443-2AE822803C5E}"/>
          </ac:spMkLst>
        </pc:spChg>
      </pc:sldChg>
      <pc:sldChg chg="addSp delSp modSp mod setBg modClrScheme setClrOvrMap delDesignElem chgLayout">
        <pc:chgData name="Anastasia Tolmacheva" userId="S::tolmacha@lsbu.ac.uk::ed4d0d62-6239-4422-9d27-7c19a8d9a9d3" providerId="AD" clId="Web-{99380223-137B-D68F-97C3-C316DA54EB38}" dt="2024-02-28T18:39:51.405" v="150"/>
        <pc:sldMkLst>
          <pc:docMk/>
          <pc:sldMk cId="1191104609" sldId="274"/>
        </pc:sldMkLst>
        <pc:spChg chg="mod ord">
          <ac:chgData name="Anastasia Tolmacheva" userId="S::tolmacha@lsbu.ac.uk::ed4d0d62-6239-4422-9d27-7c19a8d9a9d3" providerId="AD" clId="Web-{99380223-137B-D68F-97C3-C316DA54EB38}" dt="2024-02-28T18:39:51.405" v="150"/>
          <ac:spMkLst>
            <pc:docMk/>
            <pc:sldMk cId="1191104609" sldId="274"/>
            <ac:spMk id="2" creationId="{19E44C20-E84B-8ABE-1616-9E107AB539C6}"/>
          </ac:spMkLst>
        </pc:spChg>
        <pc:spChg chg="mod">
          <ac:chgData name="Anastasia Tolmacheva" userId="S::tolmacha@lsbu.ac.uk::ed4d0d62-6239-4422-9d27-7c19a8d9a9d3" providerId="AD" clId="Web-{99380223-137B-D68F-97C3-C316DA54EB38}" dt="2024-02-28T18:24:46.258" v="73" actId="1076"/>
          <ac:spMkLst>
            <pc:docMk/>
            <pc:sldMk cId="1191104609" sldId="274"/>
            <ac:spMk id="3" creationId="{1DFA3B03-B6FC-F98A-F2C5-1881A42A6BD7}"/>
          </ac:spMkLst>
        </pc:spChg>
        <pc:spChg chg="mod">
          <ac:chgData name="Anastasia Tolmacheva" userId="S::tolmacha@lsbu.ac.uk::ed4d0d62-6239-4422-9d27-7c19a8d9a9d3" providerId="AD" clId="Web-{99380223-137B-D68F-97C3-C316DA54EB38}" dt="2024-02-28T18:24:07.663" v="52" actId="1076"/>
          <ac:spMkLst>
            <pc:docMk/>
            <pc:sldMk cId="1191104609" sldId="274"/>
            <ac:spMk id="7" creationId="{FF31E115-F442-4E4F-9393-3906CC50E1F1}"/>
          </ac:spMkLst>
        </pc:spChg>
        <pc:spChg chg="add del">
          <ac:chgData name="Anastasia Tolmacheva" userId="S::tolmacha@lsbu.ac.uk::ed4d0d62-6239-4422-9d27-7c19a8d9a9d3" providerId="AD" clId="Web-{99380223-137B-D68F-97C3-C316DA54EB38}" dt="2024-02-28T18:39:35.686" v="149"/>
          <ac:spMkLst>
            <pc:docMk/>
            <pc:sldMk cId="1191104609" sldId="274"/>
            <ac:spMk id="12" creationId="{75F65CD9-825D-44BD-8681-D42D260D4C63}"/>
          </ac:spMkLst>
        </pc:spChg>
        <pc:spChg chg="add del">
          <ac:chgData name="Anastasia Tolmacheva" userId="S::tolmacha@lsbu.ac.uk::ed4d0d62-6239-4422-9d27-7c19a8d9a9d3" providerId="AD" clId="Web-{99380223-137B-D68F-97C3-C316DA54EB38}" dt="2024-02-28T18:39:35.686" v="149"/>
          <ac:spMkLst>
            <pc:docMk/>
            <pc:sldMk cId="1191104609" sldId="274"/>
            <ac:spMk id="14" creationId="{B2F64C47-BE0B-4DA4-A62F-C6922DD2082F}"/>
          </ac:spMkLst>
        </pc:spChg>
      </pc:sldChg>
      <pc:sldChg chg="modSp mod modClrScheme chgLayout">
        <pc:chgData name="Anastasia Tolmacheva" userId="S::tolmacha@lsbu.ac.uk::ed4d0d62-6239-4422-9d27-7c19a8d9a9d3" providerId="AD" clId="Web-{99380223-137B-D68F-97C3-C316DA54EB38}" dt="2024-02-28T18:39:51.405" v="150"/>
        <pc:sldMkLst>
          <pc:docMk/>
          <pc:sldMk cId="3026488444" sldId="275"/>
        </pc:sldMkLst>
        <pc:spChg chg="mod ord">
          <ac:chgData name="Anastasia Tolmacheva" userId="S::tolmacha@lsbu.ac.uk::ed4d0d62-6239-4422-9d27-7c19a8d9a9d3" providerId="AD" clId="Web-{99380223-137B-D68F-97C3-C316DA54EB38}" dt="2024-02-28T18:39:51.405" v="150"/>
          <ac:spMkLst>
            <pc:docMk/>
            <pc:sldMk cId="3026488444" sldId="275"/>
            <ac:spMk id="2" creationId="{D1C5676F-A19A-1C45-56BD-3B3CF2AAE1DD}"/>
          </ac:spMkLst>
        </pc:spChg>
        <pc:spChg chg="mod ord">
          <ac:chgData name="Anastasia Tolmacheva" userId="S::tolmacha@lsbu.ac.uk::ed4d0d62-6239-4422-9d27-7c19a8d9a9d3" providerId="AD" clId="Web-{99380223-137B-D68F-97C3-C316DA54EB38}" dt="2024-02-28T18:39:51.405" v="150"/>
          <ac:spMkLst>
            <pc:docMk/>
            <pc:sldMk cId="3026488444" sldId="275"/>
            <ac:spMk id="3" creationId="{53B38C79-BC18-3167-6859-577C3AFB05A5}"/>
          </ac:spMkLst>
        </pc:spChg>
      </pc:sldChg>
      <pc:sldChg chg="modSp mod modClrScheme chgLayout">
        <pc:chgData name="Anastasia Tolmacheva" userId="S::tolmacha@lsbu.ac.uk::ed4d0d62-6239-4422-9d27-7c19a8d9a9d3" providerId="AD" clId="Web-{99380223-137B-D68F-97C3-C316DA54EB38}" dt="2024-02-28T18:39:51.405" v="150"/>
        <pc:sldMkLst>
          <pc:docMk/>
          <pc:sldMk cId="1648281955" sldId="278"/>
        </pc:sldMkLst>
        <pc:spChg chg="mod ord">
          <ac:chgData name="Anastasia Tolmacheva" userId="S::tolmacha@lsbu.ac.uk::ed4d0d62-6239-4422-9d27-7c19a8d9a9d3" providerId="AD" clId="Web-{99380223-137B-D68F-97C3-C316DA54EB38}" dt="2024-02-28T18:39:51.405" v="150"/>
          <ac:spMkLst>
            <pc:docMk/>
            <pc:sldMk cId="1648281955" sldId="278"/>
            <ac:spMk id="2" creationId="{648B5683-1827-976A-BA4E-22109F39A83E}"/>
          </ac:spMkLst>
        </pc:spChg>
        <pc:spChg chg="mod ord">
          <ac:chgData name="Anastasia Tolmacheva" userId="S::tolmacha@lsbu.ac.uk::ed4d0d62-6239-4422-9d27-7c19a8d9a9d3" providerId="AD" clId="Web-{99380223-137B-D68F-97C3-C316DA54EB38}" dt="2024-02-28T18:39:51.405" v="150"/>
          <ac:spMkLst>
            <pc:docMk/>
            <pc:sldMk cId="1648281955" sldId="278"/>
            <ac:spMk id="3" creationId="{C06899BE-E54C-4682-910C-621E38BDD76C}"/>
          </ac:spMkLst>
        </pc:spChg>
      </pc:sldChg>
      <pc:sldChg chg="modSp mod modClrScheme chgLayout">
        <pc:chgData name="Anastasia Tolmacheva" userId="S::tolmacha@lsbu.ac.uk::ed4d0d62-6239-4422-9d27-7c19a8d9a9d3" providerId="AD" clId="Web-{99380223-137B-D68F-97C3-C316DA54EB38}" dt="2024-02-28T18:39:51.405" v="150"/>
        <pc:sldMkLst>
          <pc:docMk/>
          <pc:sldMk cId="2301020561" sldId="279"/>
        </pc:sldMkLst>
        <pc:spChg chg="mod ord">
          <ac:chgData name="Anastasia Tolmacheva" userId="S::tolmacha@lsbu.ac.uk::ed4d0d62-6239-4422-9d27-7c19a8d9a9d3" providerId="AD" clId="Web-{99380223-137B-D68F-97C3-C316DA54EB38}" dt="2024-02-28T18:39:51.405" v="150"/>
          <ac:spMkLst>
            <pc:docMk/>
            <pc:sldMk cId="2301020561" sldId="279"/>
            <ac:spMk id="2" creationId="{1D14EE58-6333-422B-D32B-7D6376E8B10E}"/>
          </ac:spMkLst>
        </pc:spChg>
        <pc:spChg chg="mod ord">
          <ac:chgData name="Anastasia Tolmacheva" userId="S::tolmacha@lsbu.ac.uk::ed4d0d62-6239-4422-9d27-7c19a8d9a9d3" providerId="AD" clId="Web-{99380223-137B-D68F-97C3-C316DA54EB38}" dt="2024-02-28T18:39:51.405" v="150"/>
          <ac:spMkLst>
            <pc:docMk/>
            <pc:sldMk cId="2301020561" sldId="279"/>
            <ac:spMk id="3" creationId="{FCF18DAF-61E8-F4CA-7FC6-CA25FA23CCB6}"/>
          </ac:spMkLst>
        </pc:spChg>
      </pc:sldChg>
      <pc:sldChg chg="addSp delSp modSp mod setBg modClrScheme delDesignElem chgLayout">
        <pc:chgData name="Anastasia Tolmacheva" userId="S::tolmacha@lsbu.ac.uk::ed4d0d62-6239-4422-9d27-7c19a8d9a9d3" providerId="AD" clId="Web-{99380223-137B-D68F-97C3-C316DA54EB38}" dt="2024-02-28T18:39:51.405" v="150"/>
        <pc:sldMkLst>
          <pc:docMk/>
          <pc:sldMk cId="2329885988" sldId="280"/>
        </pc:sldMkLst>
        <pc:spChg chg="mod ord">
          <ac:chgData name="Anastasia Tolmacheva" userId="S::tolmacha@lsbu.ac.uk::ed4d0d62-6239-4422-9d27-7c19a8d9a9d3" providerId="AD" clId="Web-{99380223-137B-D68F-97C3-C316DA54EB38}" dt="2024-02-28T18:39:51.405" v="150"/>
          <ac:spMkLst>
            <pc:docMk/>
            <pc:sldMk cId="2329885988" sldId="280"/>
            <ac:spMk id="2" creationId="{CE7A9BBE-F8AF-2A67-B3B8-8E868E19CC48}"/>
          </ac:spMkLst>
        </pc:spChg>
        <pc:spChg chg="mod ord">
          <ac:chgData name="Anastasia Tolmacheva" userId="S::tolmacha@lsbu.ac.uk::ed4d0d62-6239-4422-9d27-7c19a8d9a9d3" providerId="AD" clId="Web-{99380223-137B-D68F-97C3-C316DA54EB38}" dt="2024-02-28T18:39:51.405" v="150"/>
          <ac:spMkLst>
            <pc:docMk/>
            <pc:sldMk cId="2329885988" sldId="280"/>
            <ac:spMk id="3" creationId="{B423C61B-FE6E-0218-4A0F-09E56FF93E14}"/>
          </ac:spMkLst>
        </pc:spChg>
        <pc:spChg chg="del">
          <ac:chgData name="Anastasia Tolmacheva" userId="S::tolmacha@lsbu.ac.uk::ed4d0d62-6239-4422-9d27-7c19a8d9a9d3" providerId="AD" clId="Web-{99380223-137B-D68F-97C3-C316DA54EB38}" dt="2024-02-28T18:25:09.243" v="74"/>
          <ac:spMkLst>
            <pc:docMk/>
            <pc:sldMk cId="2329885988" sldId="280"/>
            <ac:spMk id="4" creationId="{15676367-3419-3235-4762-1F1E81B5401C}"/>
          </ac:spMkLst>
        </pc:spChg>
        <pc:spChg chg="add del">
          <ac:chgData name="Anastasia Tolmacheva" userId="S::tolmacha@lsbu.ac.uk::ed4d0d62-6239-4422-9d27-7c19a8d9a9d3" providerId="AD" clId="Web-{99380223-137B-D68F-97C3-C316DA54EB38}" dt="2024-02-28T18:39:35.686" v="149"/>
          <ac:spMkLst>
            <pc:docMk/>
            <pc:sldMk cId="2329885988" sldId="280"/>
            <ac:spMk id="8" creationId="{50E53EDA-3B94-4F6B-9E86-D3BB9EBB9616}"/>
          </ac:spMkLst>
        </pc:spChg>
        <pc:cxnChg chg="add del">
          <ac:chgData name="Anastasia Tolmacheva" userId="S::tolmacha@lsbu.ac.uk::ed4d0d62-6239-4422-9d27-7c19a8d9a9d3" providerId="AD" clId="Web-{99380223-137B-D68F-97C3-C316DA54EB38}" dt="2024-02-28T18:39:35.686" v="149"/>
          <ac:cxnSpMkLst>
            <pc:docMk/>
            <pc:sldMk cId="2329885988" sldId="280"/>
            <ac:cxnSpMk id="10" creationId="{30EFD79F-7790-479B-B7DB-BD0D8C101DDD}"/>
          </ac:cxnSpMkLst>
        </pc:cxnChg>
      </pc:sldChg>
      <pc:sldChg chg="addSp delSp modSp mod setBg modClrScheme chgLayout">
        <pc:chgData name="Anastasia Tolmacheva" userId="S::tolmacha@lsbu.ac.uk::ed4d0d62-6239-4422-9d27-7c19a8d9a9d3" providerId="AD" clId="Web-{99380223-137B-D68F-97C3-C316DA54EB38}" dt="2024-02-28T18:39:51.405" v="150"/>
        <pc:sldMkLst>
          <pc:docMk/>
          <pc:sldMk cId="2459233962" sldId="285"/>
        </pc:sldMkLst>
        <pc:spChg chg="mod ord">
          <ac:chgData name="Anastasia Tolmacheva" userId="S::tolmacha@lsbu.ac.uk::ed4d0d62-6239-4422-9d27-7c19a8d9a9d3" providerId="AD" clId="Web-{99380223-137B-D68F-97C3-C316DA54EB38}" dt="2024-02-28T18:39:51.405" v="150"/>
          <ac:spMkLst>
            <pc:docMk/>
            <pc:sldMk cId="2459233962" sldId="285"/>
            <ac:spMk id="2" creationId="{985D41A1-E7B3-B4C3-7488-185880445F93}"/>
          </ac:spMkLst>
        </pc:spChg>
        <pc:spChg chg="del mod">
          <ac:chgData name="Anastasia Tolmacheva" userId="S::tolmacha@lsbu.ac.uk::ed4d0d62-6239-4422-9d27-7c19a8d9a9d3" providerId="AD" clId="Web-{99380223-137B-D68F-97C3-C316DA54EB38}" dt="2024-02-28T18:22:12.535" v="35"/>
          <ac:spMkLst>
            <pc:docMk/>
            <pc:sldMk cId="2459233962" sldId="285"/>
            <ac:spMk id="3" creationId="{DD527644-B386-7449-A447-111FECBBCAE9}"/>
          </ac:spMkLst>
        </pc:spChg>
        <pc:spChg chg="mod">
          <ac:chgData name="Anastasia Tolmacheva" userId="S::tolmacha@lsbu.ac.uk::ed4d0d62-6239-4422-9d27-7c19a8d9a9d3" providerId="AD" clId="Web-{99380223-137B-D68F-97C3-C316DA54EB38}" dt="2024-02-28T18:20:32.486" v="5" actId="1076"/>
          <ac:spMkLst>
            <pc:docMk/>
            <pc:sldMk cId="2459233962" sldId="285"/>
            <ac:spMk id="6" creationId="{1FD7B1D0-7309-79F5-08B8-BC0C9B4F4EB3}"/>
          </ac:spMkLst>
        </pc:spChg>
        <pc:spChg chg="del mod">
          <ac:chgData name="Anastasia Tolmacheva" userId="S::tolmacha@lsbu.ac.uk::ed4d0d62-6239-4422-9d27-7c19a8d9a9d3" providerId="AD" clId="Web-{99380223-137B-D68F-97C3-C316DA54EB38}" dt="2024-02-28T18:25:44.869" v="79"/>
          <ac:spMkLst>
            <pc:docMk/>
            <pc:sldMk cId="2459233962" sldId="285"/>
            <ac:spMk id="7" creationId="{86FF363F-4661-AE14-5C51-0CAFC041ABD2}"/>
          </ac:spMkLst>
        </pc:spChg>
        <pc:spChg chg="add del mod">
          <ac:chgData name="Anastasia Tolmacheva" userId="S::tolmacha@lsbu.ac.uk::ed4d0d62-6239-4422-9d27-7c19a8d9a9d3" providerId="AD" clId="Web-{99380223-137B-D68F-97C3-C316DA54EB38}" dt="2024-02-28T18:22:16.520" v="36"/>
          <ac:spMkLst>
            <pc:docMk/>
            <pc:sldMk cId="2459233962" sldId="285"/>
            <ac:spMk id="144" creationId="{15401C31-E889-6EB3-FEE3-25BB99155FCF}"/>
          </ac:spMkLst>
        </pc:spChg>
        <pc:graphicFrameChg chg="add mod modGraphic">
          <ac:chgData name="Anastasia Tolmacheva" userId="S::tolmacha@lsbu.ac.uk::ed4d0d62-6239-4422-9d27-7c19a8d9a9d3" providerId="AD" clId="Web-{99380223-137B-D68F-97C3-C316DA54EB38}" dt="2024-02-28T18:28:15.372" v="100"/>
          <ac:graphicFrameMkLst>
            <pc:docMk/>
            <pc:sldMk cId="2459233962" sldId="285"/>
            <ac:graphicFrameMk id="4" creationId="{40EBDE9F-AF33-9F2A-9694-551FD869964D}"/>
          </ac:graphicFrameMkLst>
        </pc:graphicFrameChg>
        <pc:graphicFrameChg chg="add mod modGraphic">
          <ac:chgData name="Anastasia Tolmacheva" userId="S::tolmacha@lsbu.ac.uk::ed4d0d62-6239-4422-9d27-7c19a8d9a9d3" providerId="AD" clId="Web-{99380223-137B-D68F-97C3-C316DA54EB38}" dt="2024-02-28T18:26:07.432" v="88" actId="1076"/>
          <ac:graphicFrameMkLst>
            <pc:docMk/>
            <pc:sldMk cId="2459233962" sldId="285"/>
            <ac:graphicFrameMk id="246" creationId="{67CE487B-61BE-15B5-495E-E8DE6A7B1F0E}"/>
          </ac:graphicFrameMkLst>
        </pc:graphicFrameChg>
      </pc:sldChg>
      <pc:sldChg chg="modSp mod modClrScheme chgLayout">
        <pc:chgData name="Anastasia Tolmacheva" userId="S::tolmacha@lsbu.ac.uk::ed4d0d62-6239-4422-9d27-7c19a8d9a9d3" providerId="AD" clId="Web-{99380223-137B-D68F-97C3-C316DA54EB38}" dt="2024-02-28T18:39:51.405" v="150"/>
        <pc:sldMkLst>
          <pc:docMk/>
          <pc:sldMk cId="1088228677" sldId="286"/>
        </pc:sldMkLst>
        <pc:spChg chg="mod ord">
          <ac:chgData name="Anastasia Tolmacheva" userId="S::tolmacha@lsbu.ac.uk::ed4d0d62-6239-4422-9d27-7c19a8d9a9d3" providerId="AD" clId="Web-{99380223-137B-D68F-97C3-C316DA54EB38}" dt="2024-02-28T18:39:51.405" v="150"/>
          <ac:spMkLst>
            <pc:docMk/>
            <pc:sldMk cId="1088228677" sldId="286"/>
            <ac:spMk id="2" creationId="{6823FDE8-0155-1A8E-64DD-17EB4A256692}"/>
          </ac:spMkLst>
        </pc:spChg>
        <pc:spChg chg="mod ord">
          <ac:chgData name="Anastasia Tolmacheva" userId="S::tolmacha@lsbu.ac.uk::ed4d0d62-6239-4422-9d27-7c19a8d9a9d3" providerId="AD" clId="Web-{99380223-137B-D68F-97C3-C316DA54EB38}" dt="2024-02-28T18:39:51.405" v="150"/>
          <ac:spMkLst>
            <pc:docMk/>
            <pc:sldMk cId="1088228677" sldId="286"/>
            <ac:spMk id="3" creationId="{E5051387-AFCC-66B2-FFF4-6D023E316BEE}"/>
          </ac:spMkLst>
        </pc:spChg>
      </pc:sldChg>
      <pc:sldChg chg="delSp modSp mod modClrScheme delDesignElem chgLayout">
        <pc:chgData name="Anastasia Tolmacheva" userId="S::tolmacha@lsbu.ac.uk::ed4d0d62-6239-4422-9d27-7c19a8d9a9d3" providerId="AD" clId="Web-{99380223-137B-D68F-97C3-C316DA54EB38}" dt="2024-02-28T18:39:51.405" v="150"/>
        <pc:sldMkLst>
          <pc:docMk/>
          <pc:sldMk cId="2626004020" sldId="289"/>
        </pc:sldMkLst>
        <pc:spChg chg="mod ord">
          <ac:chgData name="Anastasia Tolmacheva" userId="S::tolmacha@lsbu.ac.uk::ed4d0d62-6239-4422-9d27-7c19a8d9a9d3" providerId="AD" clId="Web-{99380223-137B-D68F-97C3-C316DA54EB38}" dt="2024-02-28T18:39:51.405" v="150"/>
          <ac:spMkLst>
            <pc:docMk/>
            <pc:sldMk cId="2626004020" sldId="289"/>
            <ac:spMk id="2" creationId="{E953AB64-16F4-5FCD-F903-8014687FF112}"/>
          </ac:spMkLst>
        </pc:spChg>
        <pc:spChg chg="del">
          <ac:chgData name="Anastasia Tolmacheva" userId="S::tolmacha@lsbu.ac.uk::ed4d0d62-6239-4422-9d27-7c19a8d9a9d3" providerId="AD" clId="Web-{99380223-137B-D68F-97C3-C316DA54EB38}" dt="2024-02-28T18:39:35.686" v="149"/>
          <ac:spMkLst>
            <pc:docMk/>
            <pc:sldMk cId="2626004020" sldId="289"/>
            <ac:spMk id="47" creationId="{ED10CF64-F588-4794-80E9-12CBA1784939}"/>
          </ac:spMkLst>
        </pc:spChg>
        <pc:picChg chg="del">
          <ac:chgData name="Anastasia Tolmacheva" userId="S::tolmacha@lsbu.ac.uk::ed4d0d62-6239-4422-9d27-7c19a8d9a9d3" providerId="AD" clId="Web-{99380223-137B-D68F-97C3-C316DA54EB38}" dt="2024-02-28T18:39:35.686" v="149"/>
          <ac:picMkLst>
            <pc:docMk/>
            <pc:sldMk cId="2626004020" sldId="289"/>
            <ac:picMk id="45" creationId="{0C8B7D16-051E-4562-B872-ABF369C457CA}"/>
          </ac:picMkLst>
        </pc:picChg>
      </pc:sldChg>
      <pc:sldChg chg="delSp modSp mod modClrScheme delDesignElem chgLayout">
        <pc:chgData name="Anastasia Tolmacheva" userId="S::tolmacha@lsbu.ac.uk::ed4d0d62-6239-4422-9d27-7c19a8d9a9d3" providerId="AD" clId="Web-{99380223-137B-D68F-97C3-C316DA54EB38}" dt="2024-02-28T18:39:51.405" v="150"/>
        <pc:sldMkLst>
          <pc:docMk/>
          <pc:sldMk cId="228166407" sldId="290"/>
        </pc:sldMkLst>
        <pc:spChg chg="mod ord">
          <ac:chgData name="Anastasia Tolmacheva" userId="S::tolmacha@lsbu.ac.uk::ed4d0d62-6239-4422-9d27-7c19a8d9a9d3" providerId="AD" clId="Web-{99380223-137B-D68F-97C3-C316DA54EB38}" dt="2024-02-28T18:39:51.405" v="150"/>
          <ac:spMkLst>
            <pc:docMk/>
            <pc:sldMk cId="228166407" sldId="290"/>
            <ac:spMk id="2" creationId="{E953AB64-16F4-5FCD-F903-8014687FF112}"/>
          </ac:spMkLst>
        </pc:spChg>
        <pc:spChg chg="del">
          <ac:chgData name="Anastasia Tolmacheva" userId="S::tolmacha@lsbu.ac.uk::ed4d0d62-6239-4422-9d27-7c19a8d9a9d3" providerId="AD" clId="Web-{99380223-137B-D68F-97C3-C316DA54EB38}" dt="2024-02-28T18:39:35.686" v="149"/>
          <ac:spMkLst>
            <pc:docMk/>
            <pc:sldMk cId="228166407" sldId="290"/>
            <ac:spMk id="63" creationId="{75F65CD9-825D-44BD-8681-D42D260D4C63}"/>
          </ac:spMkLst>
        </pc:spChg>
        <pc:spChg chg="del">
          <ac:chgData name="Anastasia Tolmacheva" userId="S::tolmacha@lsbu.ac.uk::ed4d0d62-6239-4422-9d27-7c19a8d9a9d3" providerId="AD" clId="Web-{99380223-137B-D68F-97C3-C316DA54EB38}" dt="2024-02-28T18:39:35.686" v="149"/>
          <ac:spMkLst>
            <pc:docMk/>
            <pc:sldMk cId="228166407" sldId="290"/>
            <ac:spMk id="65" creationId="{B2F64C47-BE0B-4DA4-A62F-C6922DD2082F}"/>
          </ac:spMkLst>
        </pc:spChg>
      </pc:sldChg>
      <pc:sldChg chg="mod modClrScheme chgLayout">
        <pc:chgData name="Anastasia Tolmacheva" userId="S::tolmacha@lsbu.ac.uk::ed4d0d62-6239-4422-9d27-7c19a8d9a9d3" providerId="AD" clId="Web-{99380223-137B-D68F-97C3-C316DA54EB38}" dt="2024-02-28T18:39:51.405" v="150"/>
        <pc:sldMkLst>
          <pc:docMk/>
          <pc:sldMk cId="4094672119" sldId="291"/>
        </pc:sldMkLst>
      </pc:sldChg>
      <pc:sldChg chg="addSp delSp modSp mod setBg modClrScheme chgLayout">
        <pc:chgData name="Anastasia Tolmacheva" userId="S::tolmacha@lsbu.ac.uk::ed4d0d62-6239-4422-9d27-7c19a8d9a9d3" providerId="AD" clId="Web-{99380223-137B-D68F-97C3-C316DA54EB38}" dt="2024-02-28T18:39:51.405" v="150"/>
        <pc:sldMkLst>
          <pc:docMk/>
          <pc:sldMk cId="4163303832" sldId="293"/>
        </pc:sldMkLst>
        <pc:spChg chg="mod ord">
          <ac:chgData name="Anastasia Tolmacheva" userId="S::tolmacha@lsbu.ac.uk::ed4d0d62-6239-4422-9d27-7c19a8d9a9d3" providerId="AD" clId="Web-{99380223-137B-D68F-97C3-C316DA54EB38}" dt="2024-02-28T18:39:51.405" v="150"/>
          <ac:spMkLst>
            <pc:docMk/>
            <pc:sldMk cId="4163303832" sldId="293"/>
            <ac:spMk id="2" creationId="{3960D9D0-242A-26E9-8014-B09626FED7CB}"/>
          </ac:spMkLst>
        </pc:spChg>
        <pc:spChg chg="mod ord">
          <ac:chgData name="Anastasia Tolmacheva" userId="S::tolmacha@lsbu.ac.uk::ed4d0d62-6239-4422-9d27-7c19a8d9a9d3" providerId="AD" clId="Web-{99380223-137B-D68F-97C3-C316DA54EB38}" dt="2024-02-28T18:39:51.405" v="150"/>
          <ac:spMkLst>
            <pc:docMk/>
            <pc:sldMk cId="4163303832" sldId="293"/>
            <ac:spMk id="3" creationId="{2CB9F42A-3C15-208C-CC8F-9745A65B11CB}"/>
          </ac:spMkLst>
        </pc:spChg>
        <pc:spChg chg="add del">
          <ac:chgData name="Anastasia Tolmacheva" userId="S::tolmacha@lsbu.ac.uk::ed4d0d62-6239-4422-9d27-7c19a8d9a9d3" providerId="AD" clId="Web-{99380223-137B-D68F-97C3-C316DA54EB38}" dt="2024-02-28T18:37:43.386" v="137"/>
          <ac:spMkLst>
            <pc:docMk/>
            <pc:sldMk cId="4163303832" sldId="293"/>
            <ac:spMk id="8" creationId="{50E53EDA-3B94-4F6B-9E86-D3BB9EBB9616}"/>
          </ac:spMkLst>
        </pc:spChg>
        <pc:picChg chg="add mod">
          <ac:chgData name="Anastasia Tolmacheva" userId="S::tolmacha@lsbu.ac.uk::ed4d0d62-6239-4422-9d27-7c19a8d9a9d3" providerId="AD" clId="Web-{99380223-137B-D68F-97C3-C316DA54EB38}" dt="2024-02-28T18:38:48.529" v="143"/>
          <ac:picMkLst>
            <pc:docMk/>
            <pc:sldMk cId="4163303832" sldId="293"/>
            <ac:picMk id="4" creationId="{00F9BAC5-C61C-D5B0-E3DC-78DDB85F9B17}"/>
          </ac:picMkLst>
        </pc:picChg>
        <pc:cxnChg chg="add del">
          <ac:chgData name="Anastasia Tolmacheva" userId="S::tolmacha@lsbu.ac.uk::ed4d0d62-6239-4422-9d27-7c19a8d9a9d3" providerId="AD" clId="Web-{99380223-137B-D68F-97C3-C316DA54EB38}" dt="2024-02-28T18:37:43.386" v="137"/>
          <ac:cxnSpMkLst>
            <pc:docMk/>
            <pc:sldMk cId="4163303832" sldId="293"/>
            <ac:cxnSpMk id="10" creationId="{30EFD79F-7790-479B-B7DB-BD0D8C101DDD}"/>
          </ac:cxnSpMkLst>
        </pc:cxnChg>
      </pc:sldChg>
      <pc:sldChg chg="addSp delSp modSp add del mod setBg modClrScheme chgLayout">
        <pc:chgData name="Anastasia Tolmacheva" userId="S::tolmacha@lsbu.ac.uk::ed4d0d62-6239-4422-9d27-7c19a8d9a9d3" providerId="AD" clId="Web-{99380223-137B-D68F-97C3-C316DA54EB38}" dt="2024-02-28T18:40:12.593" v="151"/>
        <pc:sldMkLst>
          <pc:docMk/>
          <pc:sldMk cId="3800838833" sldId="294"/>
        </pc:sldMkLst>
        <pc:spChg chg="mod ord">
          <ac:chgData name="Anastasia Tolmacheva" userId="S::tolmacha@lsbu.ac.uk::ed4d0d62-6239-4422-9d27-7c19a8d9a9d3" providerId="AD" clId="Web-{99380223-137B-D68F-97C3-C316DA54EB38}" dt="2024-02-28T18:39:51.405" v="150"/>
          <ac:spMkLst>
            <pc:docMk/>
            <pc:sldMk cId="3800838833" sldId="294"/>
            <ac:spMk id="2" creationId="{5F4F117B-3E6A-5C9B-3E2A-8F79512FEBC2}"/>
          </ac:spMkLst>
        </pc:spChg>
        <pc:spChg chg="mod ord">
          <ac:chgData name="Anastasia Tolmacheva" userId="S::tolmacha@lsbu.ac.uk::ed4d0d62-6239-4422-9d27-7c19a8d9a9d3" providerId="AD" clId="Web-{99380223-137B-D68F-97C3-C316DA54EB38}" dt="2024-02-28T18:39:51.405" v="150"/>
          <ac:spMkLst>
            <pc:docMk/>
            <pc:sldMk cId="3800838833" sldId="294"/>
            <ac:spMk id="3" creationId="{3B04ABB0-B412-B424-D4C6-2A78D457F2E3}"/>
          </ac:spMkLst>
        </pc:spChg>
        <pc:spChg chg="add del">
          <ac:chgData name="Anastasia Tolmacheva" userId="S::tolmacha@lsbu.ac.uk::ed4d0d62-6239-4422-9d27-7c19a8d9a9d3" providerId="AD" clId="Web-{99380223-137B-D68F-97C3-C316DA54EB38}" dt="2024-02-28T18:31:41.815" v="118"/>
          <ac:spMkLst>
            <pc:docMk/>
            <pc:sldMk cId="3800838833" sldId="294"/>
            <ac:spMk id="8" creationId="{50E53EDA-3B94-4F6B-9E86-D3BB9EBB9616}"/>
          </ac:spMkLst>
        </pc:spChg>
        <pc:picChg chg="add del mod">
          <ac:chgData name="Anastasia Tolmacheva" userId="S::tolmacha@lsbu.ac.uk::ed4d0d62-6239-4422-9d27-7c19a8d9a9d3" providerId="AD" clId="Web-{99380223-137B-D68F-97C3-C316DA54EB38}" dt="2024-02-28T18:37:31.199" v="128"/>
          <ac:picMkLst>
            <pc:docMk/>
            <pc:sldMk cId="3800838833" sldId="294"/>
            <ac:picMk id="4" creationId="{A4998A2D-B643-942B-6C0C-2F47FAE85D99}"/>
          </ac:picMkLst>
        </pc:picChg>
        <pc:cxnChg chg="add del">
          <ac:chgData name="Anastasia Tolmacheva" userId="S::tolmacha@lsbu.ac.uk::ed4d0d62-6239-4422-9d27-7c19a8d9a9d3" providerId="AD" clId="Web-{99380223-137B-D68F-97C3-C316DA54EB38}" dt="2024-02-28T18:31:41.815" v="118"/>
          <ac:cxnSpMkLst>
            <pc:docMk/>
            <pc:sldMk cId="3800838833" sldId="294"/>
            <ac:cxnSpMk id="10" creationId="{30EFD79F-7790-479B-B7DB-BD0D8C101DDD}"/>
          </ac:cxnSpMkLst>
        </pc:cxnChg>
      </pc:sldChg>
      <pc:sldChg chg="modSp mod modClrScheme chgLayout">
        <pc:chgData name="Anastasia Tolmacheva" userId="S::tolmacha@lsbu.ac.uk::ed4d0d62-6239-4422-9d27-7c19a8d9a9d3" providerId="AD" clId="Web-{99380223-137B-D68F-97C3-C316DA54EB38}" dt="2024-02-28T18:39:51.405" v="150"/>
        <pc:sldMkLst>
          <pc:docMk/>
          <pc:sldMk cId="3505656922" sldId="295"/>
        </pc:sldMkLst>
        <pc:spChg chg="mod ord">
          <ac:chgData name="Anastasia Tolmacheva" userId="S::tolmacha@lsbu.ac.uk::ed4d0d62-6239-4422-9d27-7c19a8d9a9d3" providerId="AD" clId="Web-{99380223-137B-D68F-97C3-C316DA54EB38}" dt="2024-02-28T18:39:51.405" v="150"/>
          <ac:spMkLst>
            <pc:docMk/>
            <pc:sldMk cId="3505656922" sldId="295"/>
            <ac:spMk id="2" creationId="{D898F12A-E2C2-C7EA-895B-0DDCE76BBF7B}"/>
          </ac:spMkLst>
        </pc:spChg>
      </pc:sldChg>
      <pc:sldChg chg="modSp mod modClrScheme chgLayout">
        <pc:chgData name="Anastasia Tolmacheva" userId="S::tolmacha@lsbu.ac.uk::ed4d0d62-6239-4422-9d27-7c19a8d9a9d3" providerId="AD" clId="Web-{99380223-137B-D68F-97C3-C316DA54EB38}" dt="2024-02-28T18:39:51.405" v="150"/>
        <pc:sldMkLst>
          <pc:docMk/>
          <pc:sldMk cId="3874181740" sldId="296"/>
        </pc:sldMkLst>
        <pc:spChg chg="mod ord">
          <ac:chgData name="Anastasia Tolmacheva" userId="S::tolmacha@lsbu.ac.uk::ed4d0d62-6239-4422-9d27-7c19a8d9a9d3" providerId="AD" clId="Web-{99380223-137B-D68F-97C3-C316DA54EB38}" dt="2024-02-28T18:39:51.405" v="150"/>
          <ac:spMkLst>
            <pc:docMk/>
            <pc:sldMk cId="3874181740" sldId="296"/>
            <ac:spMk id="2" creationId="{E953AB64-16F4-5FCD-F903-8014687FF112}"/>
          </ac:spMkLst>
        </pc:spChg>
      </pc:sldChg>
      <pc:sldChg chg="addSp delSp modSp mod modClrScheme chgLayout">
        <pc:chgData name="Anastasia Tolmacheva" userId="S::tolmacha@lsbu.ac.uk::ed4d0d62-6239-4422-9d27-7c19a8d9a9d3" providerId="AD" clId="Web-{99380223-137B-D68F-97C3-C316DA54EB38}" dt="2024-02-28T18:39:51.405" v="150"/>
        <pc:sldMkLst>
          <pc:docMk/>
          <pc:sldMk cId="3575920637" sldId="300"/>
        </pc:sldMkLst>
        <pc:spChg chg="add del mod ord">
          <ac:chgData name="Anastasia Tolmacheva" userId="S::tolmacha@lsbu.ac.uk::ed4d0d62-6239-4422-9d27-7c19a8d9a9d3" providerId="AD" clId="Web-{99380223-137B-D68F-97C3-C316DA54EB38}" dt="2024-02-28T18:32:15.550" v="120"/>
          <ac:spMkLst>
            <pc:docMk/>
            <pc:sldMk cId="3575920637" sldId="300"/>
            <ac:spMk id="4" creationId="{E2971114-633A-3C7F-C548-7899933BBDDD}"/>
          </ac:spMkLst>
        </pc:spChg>
        <pc:spChg chg="mod ord">
          <ac:chgData name="Anastasia Tolmacheva" userId="S::tolmacha@lsbu.ac.uk::ed4d0d62-6239-4422-9d27-7c19a8d9a9d3" providerId="AD" clId="Web-{99380223-137B-D68F-97C3-C316DA54EB38}" dt="2024-02-28T18:39:51.405" v="150"/>
          <ac:spMkLst>
            <pc:docMk/>
            <pc:sldMk cId="3575920637" sldId="300"/>
            <ac:spMk id="6" creationId="{C7D6B316-44AB-3595-F4C9-02F463555F3C}"/>
          </ac:spMkLst>
        </pc:spChg>
        <pc:spChg chg="add del mod ord">
          <ac:chgData name="Anastasia Tolmacheva" userId="S::tolmacha@lsbu.ac.uk::ed4d0d62-6239-4422-9d27-7c19a8d9a9d3" providerId="AD" clId="Web-{99380223-137B-D68F-97C3-C316DA54EB38}" dt="2024-02-28T18:32:15.550" v="120"/>
          <ac:spMkLst>
            <pc:docMk/>
            <pc:sldMk cId="3575920637" sldId="300"/>
            <ac:spMk id="8" creationId="{07A56251-888C-FC38-DCFE-79AD7E65A995}"/>
          </ac:spMkLst>
        </pc:spChg>
        <pc:spChg chg="add del mod ord">
          <ac:chgData name="Anastasia Tolmacheva" userId="S::tolmacha@lsbu.ac.uk::ed4d0d62-6239-4422-9d27-7c19a8d9a9d3" providerId="AD" clId="Web-{99380223-137B-D68F-97C3-C316DA54EB38}" dt="2024-02-28T18:32:15.550" v="120"/>
          <ac:spMkLst>
            <pc:docMk/>
            <pc:sldMk cId="3575920637" sldId="300"/>
            <ac:spMk id="9" creationId="{08A08F00-655A-BFA9-C9A8-4641BF41BE0B}"/>
          </ac:spMkLst>
        </pc:spChg>
        <pc:spChg chg="add del mod ord">
          <ac:chgData name="Anastasia Tolmacheva" userId="S::tolmacha@lsbu.ac.uk::ed4d0d62-6239-4422-9d27-7c19a8d9a9d3" providerId="AD" clId="Web-{99380223-137B-D68F-97C3-C316DA54EB38}" dt="2024-02-28T18:32:15.550" v="120"/>
          <ac:spMkLst>
            <pc:docMk/>
            <pc:sldMk cId="3575920637" sldId="300"/>
            <ac:spMk id="10" creationId="{A3C0834D-905B-39B7-1C91-010629C1BFE5}"/>
          </ac:spMkLst>
        </pc:spChg>
      </pc:sldChg>
      <pc:sldChg chg="modSp mod modClrScheme chgLayout">
        <pc:chgData name="Anastasia Tolmacheva" userId="S::tolmacha@lsbu.ac.uk::ed4d0d62-6239-4422-9d27-7c19a8d9a9d3" providerId="AD" clId="Web-{99380223-137B-D68F-97C3-C316DA54EB38}" dt="2024-02-28T18:39:51.405" v="150"/>
        <pc:sldMkLst>
          <pc:docMk/>
          <pc:sldMk cId="1928754175" sldId="302"/>
        </pc:sldMkLst>
        <pc:spChg chg="mod ord">
          <ac:chgData name="Anastasia Tolmacheva" userId="S::tolmacha@lsbu.ac.uk::ed4d0d62-6239-4422-9d27-7c19a8d9a9d3" providerId="AD" clId="Web-{99380223-137B-D68F-97C3-C316DA54EB38}" dt="2024-02-28T18:39:51.405" v="150"/>
          <ac:spMkLst>
            <pc:docMk/>
            <pc:sldMk cId="1928754175" sldId="302"/>
            <ac:spMk id="2" creationId="{40596982-FEBA-3FCE-A0E2-0EE4FD4E5EDE}"/>
          </ac:spMkLst>
        </pc:spChg>
        <pc:spChg chg="mod ord">
          <ac:chgData name="Anastasia Tolmacheva" userId="S::tolmacha@lsbu.ac.uk::ed4d0d62-6239-4422-9d27-7c19a8d9a9d3" providerId="AD" clId="Web-{99380223-137B-D68F-97C3-C316DA54EB38}" dt="2024-02-28T18:39:51.405" v="150"/>
          <ac:spMkLst>
            <pc:docMk/>
            <pc:sldMk cId="1928754175" sldId="302"/>
            <ac:spMk id="3" creationId="{7AE28EFB-974B-AA16-9615-BEC26D839E9D}"/>
          </ac:spMkLst>
        </pc:spChg>
      </pc:sldChg>
      <pc:sldChg chg="modSp mod modClrScheme chgLayout">
        <pc:chgData name="Anastasia Tolmacheva" userId="S::tolmacha@lsbu.ac.uk::ed4d0d62-6239-4422-9d27-7c19a8d9a9d3" providerId="AD" clId="Web-{99380223-137B-D68F-97C3-C316DA54EB38}" dt="2024-02-28T18:39:51.405" v="150"/>
        <pc:sldMkLst>
          <pc:docMk/>
          <pc:sldMk cId="2324430813" sldId="303"/>
        </pc:sldMkLst>
        <pc:spChg chg="mod ord">
          <ac:chgData name="Anastasia Tolmacheva" userId="S::tolmacha@lsbu.ac.uk::ed4d0d62-6239-4422-9d27-7c19a8d9a9d3" providerId="AD" clId="Web-{99380223-137B-D68F-97C3-C316DA54EB38}" dt="2024-02-28T18:39:51.405" v="150"/>
          <ac:spMkLst>
            <pc:docMk/>
            <pc:sldMk cId="2324430813" sldId="303"/>
            <ac:spMk id="2" creationId="{4D237562-78B1-6C48-D669-EEF899436D08}"/>
          </ac:spMkLst>
        </pc:spChg>
        <pc:spChg chg="mod ord">
          <ac:chgData name="Anastasia Tolmacheva" userId="S::tolmacha@lsbu.ac.uk::ed4d0d62-6239-4422-9d27-7c19a8d9a9d3" providerId="AD" clId="Web-{99380223-137B-D68F-97C3-C316DA54EB38}" dt="2024-02-28T18:39:51.405" v="150"/>
          <ac:spMkLst>
            <pc:docMk/>
            <pc:sldMk cId="2324430813" sldId="303"/>
            <ac:spMk id="3" creationId="{97B3C6AC-683D-723B-7B76-34825DB9C4A3}"/>
          </ac:spMkLst>
        </pc:spChg>
      </pc:sldChg>
      <pc:sldChg chg="modSp mod modClrScheme chgLayout">
        <pc:chgData name="Anastasia Tolmacheva" userId="S::tolmacha@lsbu.ac.uk::ed4d0d62-6239-4422-9d27-7c19a8d9a9d3" providerId="AD" clId="Web-{99380223-137B-D68F-97C3-C316DA54EB38}" dt="2024-02-28T18:39:51.405" v="150"/>
        <pc:sldMkLst>
          <pc:docMk/>
          <pc:sldMk cId="2917751757" sldId="304"/>
        </pc:sldMkLst>
        <pc:spChg chg="mod ord">
          <ac:chgData name="Anastasia Tolmacheva" userId="S::tolmacha@lsbu.ac.uk::ed4d0d62-6239-4422-9d27-7c19a8d9a9d3" providerId="AD" clId="Web-{99380223-137B-D68F-97C3-C316DA54EB38}" dt="2024-02-28T18:39:51.405" v="150"/>
          <ac:spMkLst>
            <pc:docMk/>
            <pc:sldMk cId="2917751757" sldId="304"/>
            <ac:spMk id="2" creationId="{7BB311A5-8474-9C77-B1D7-D226F8FF6568}"/>
          </ac:spMkLst>
        </pc:spChg>
        <pc:spChg chg="mod ord">
          <ac:chgData name="Anastasia Tolmacheva" userId="S::tolmacha@lsbu.ac.uk::ed4d0d62-6239-4422-9d27-7c19a8d9a9d3" providerId="AD" clId="Web-{99380223-137B-D68F-97C3-C316DA54EB38}" dt="2024-02-28T18:39:51.405" v="150"/>
          <ac:spMkLst>
            <pc:docMk/>
            <pc:sldMk cId="2917751757" sldId="304"/>
            <ac:spMk id="3" creationId="{D36E94A3-B0EA-FFBB-71A4-461D5FBC3997}"/>
          </ac:spMkLst>
        </pc:spChg>
      </pc:sldChg>
      <pc:sldChg chg="modSp mod modClrScheme chgLayout">
        <pc:chgData name="Anastasia Tolmacheva" userId="S::tolmacha@lsbu.ac.uk::ed4d0d62-6239-4422-9d27-7c19a8d9a9d3" providerId="AD" clId="Web-{99380223-137B-D68F-97C3-C316DA54EB38}" dt="2024-02-28T18:39:51.405" v="150"/>
        <pc:sldMkLst>
          <pc:docMk/>
          <pc:sldMk cId="2463984386" sldId="305"/>
        </pc:sldMkLst>
        <pc:spChg chg="mod ord">
          <ac:chgData name="Anastasia Tolmacheva" userId="S::tolmacha@lsbu.ac.uk::ed4d0d62-6239-4422-9d27-7c19a8d9a9d3" providerId="AD" clId="Web-{99380223-137B-D68F-97C3-C316DA54EB38}" dt="2024-02-28T18:39:51.405" v="150"/>
          <ac:spMkLst>
            <pc:docMk/>
            <pc:sldMk cId="2463984386" sldId="305"/>
            <ac:spMk id="2" creationId="{44E795EF-D7FD-EA5A-E0DF-963BB8A17CA4}"/>
          </ac:spMkLst>
        </pc:spChg>
        <pc:spChg chg="mod ord">
          <ac:chgData name="Anastasia Tolmacheva" userId="S::tolmacha@lsbu.ac.uk::ed4d0d62-6239-4422-9d27-7c19a8d9a9d3" providerId="AD" clId="Web-{99380223-137B-D68F-97C3-C316DA54EB38}" dt="2024-02-28T18:39:51.405" v="150"/>
          <ac:spMkLst>
            <pc:docMk/>
            <pc:sldMk cId="2463984386" sldId="305"/>
            <ac:spMk id="3" creationId="{3FA6BB4C-B9F1-CC63-0619-8E9C1A06E535}"/>
          </ac:spMkLst>
        </pc:spChg>
      </pc:sldChg>
      <pc:sldChg chg="addSp delSp modSp del mod setBg modClrScheme chgLayout">
        <pc:chgData name="Anastasia Tolmacheva" userId="S::tolmacha@lsbu.ac.uk::ed4d0d62-6239-4422-9d27-7c19a8d9a9d3" providerId="AD" clId="Web-{99380223-137B-D68F-97C3-C316DA54EB38}" dt="2024-02-28T18:45:48.242" v="187"/>
        <pc:sldMkLst>
          <pc:docMk/>
          <pc:sldMk cId="780208035" sldId="306"/>
        </pc:sldMkLst>
        <pc:spChg chg="mod ord">
          <ac:chgData name="Anastasia Tolmacheva" userId="S::tolmacha@lsbu.ac.uk::ed4d0d62-6239-4422-9d27-7c19a8d9a9d3" providerId="AD" clId="Web-{99380223-137B-D68F-97C3-C316DA54EB38}" dt="2024-02-28T18:45:09.022" v="183"/>
          <ac:spMkLst>
            <pc:docMk/>
            <pc:sldMk cId="780208035" sldId="306"/>
            <ac:spMk id="2" creationId="{B219E833-D654-AF49-D51E-D1D74C9AA707}"/>
          </ac:spMkLst>
        </pc:spChg>
        <pc:spChg chg="mod ord">
          <ac:chgData name="Anastasia Tolmacheva" userId="S::tolmacha@lsbu.ac.uk::ed4d0d62-6239-4422-9d27-7c19a8d9a9d3" providerId="AD" clId="Web-{99380223-137B-D68F-97C3-C316DA54EB38}" dt="2024-02-28T18:45:09.022" v="183"/>
          <ac:spMkLst>
            <pc:docMk/>
            <pc:sldMk cId="780208035" sldId="306"/>
            <ac:spMk id="3" creationId="{1857D4FA-D1FD-0FF4-BE7F-2330F2A86566}"/>
          </ac:spMkLst>
        </pc:spChg>
        <pc:spChg chg="add del">
          <ac:chgData name="Anastasia Tolmacheva" userId="S::tolmacha@lsbu.ac.uk::ed4d0d62-6239-4422-9d27-7c19a8d9a9d3" providerId="AD" clId="Web-{99380223-137B-D68F-97C3-C316DA54EB38}" dt="2024-02-28T18:45:08.991" v="182"/>
          <ac:spMkLst>
            <pc:docMk/>
            <pc:sldMk cId="780208035" sldId="306"/>
            <ac:spMk id="15" creationId="{151A9C99-FD39-4971-A548-0B9E5A2A6F69}"/>
          </ac:spMkLst>
        </pc:spChg>
        <pc:picChg chg="mod ord">
          <ac:chgData name="Anastasia Tolmacheva" userId="S::tolmacha@lsbu.ac.uk::ed4d0d62-6239-4422-9d27-7c19a8d9a9d3" providerId="AD" clId="Web-{99380223-137B-D68F-97C3-C316DA54EB38}" dt="2024-02-28T18:45:09.022" v="183"/>
          <ac:picMkLst>
            <pc:docMk/>
            <pc:sldMk cId="780208035" sldId="306"/>
            <ac:picMk id="8" creationId="{012A13AD-96CE-79C2-5521-A7316A9C4789}"/>
          </ac:picMkLst>
        </pc:picChg>
        <pc:picChg chg="add del">
          <ac:chgData name="Anastasia Tolmacheva" userId="S::tolmacha@lsbu.ac.uk::ed4d0d62-6239-4422-9d27-7c19a8d9a9d3" providerId="AD" clId="Web-{99380223-137B-D68F-97C3-C316DA54EB38}" dt="2024-02-28T18:45:08.991" v="182"/>
          <ac:picMkLst>
            <pc:docMk/>
            <pc:sldMk cId="780208035" sldId="306"/>
            <ac:picMk id="13" creationId="{88C60C8E-CBEB-4FFC-AADB-4123E3122795}"/>
          </ac:picMkLst>
        </pc:picChg>
        <pc:picChg chg="add del">
          <ac:chgData name="Anastasia Tolmacheva" userId="S::tolmacha@lsbu.ac.uk::ed4d0d62-6239-4422-9d27-7c19a8d9a9d3" providerId="AD" clId="Web-{99380223-137B-D68F-97C3-C316DA54EB38}" dt="2024-02-28T18:45:08.991" v="182"/>
          <ac:picMkLst>
            <pc:docMk/>
            <pc:sldMk cId="780208035" sldId="306"/>
            <ac:picMk id="17" creationId="{6DAB2DF7-34C9-45C2-BB70-6797ACA67C2A}"/>
          </ac:picMkLst>
        </pc:picChg>
        <pc:picChg chg="add">
          <ac:chgData name="Anastasia Tolmacheva" userId="S::tolmacha@lsbu.ac.uk::ed4d0d62-6239-4422-9d27-7c19a8d9a9d3" providerId="AD" clId="Web-{99380223-137B-D68F-97C3-C316DA54EB38}" dt="2024-02-28T18:45:09.022" v="183"/>
          <ac:picMkLst>
            <pc:docMk/>
            <pc:sldMk cId="780208035" sldId="306"/>
            <ac:picMk id="19" creationId="{DF6A9299-1D12-47E2-9DD4-03342553C4AA}"/>
          </ac:picMkLst>
        </pc:picChg>
      </pc:sldChg>
      <pc:sldChg chg="mod modClrScheme chgLayout">
        <pc:chgData name="Anastasia Tolmacheva" userId="S::tolmacha@lsbu.ac.uk::ed4d0d62-6239-4422-9d27-7c19a8d9a9d3" providerId="AD" clId="Web-{99380223-137B-D68F-97C3-C316DA54EB38}" dt="2024-02-28T18:39:51.405" v="150"/>
        <pc:sldMkLst>
          <pc:docMk/>
          <pc:sldMk cId="978655430" sldId="308"/>
        </pc:sldMkLst>
      </pc:sldChg>
      <pc:sldChg chg="modSp mod modClrScheme chgLayout">
        <pc:chgData name="Anastasia Tolmacheva" userId="S::tolmacha@lsbu.ac.uk::ed4d0d62-6239-4422-9d27-7c19a8d9a9d3" providerId="AD" clId="Web-{99380223-137B-D68F-97C3-C316DA54EB38}" dt="2024-02-28T18:39:51.405" v="150"/>
        <pc:sldMkLst>
          <pc:docMk/>
          <pc:sldMk cId="3221692773" sldId="310"/>
        </pc:sldMkLst>
        <pc:picChg chg="mod ord">
          <ac:chgData name="Anastasia Tolmacheva" userId="S::tolmacha@lsbu.ac.uk::ed4d0d62-6239-4422-9d27-7c19a8d9a9d3" providerId="AD" clId="Web-{99380223-137B-D68F-97C3-C316DA54EB38}" dt="2024-02-28T18:39:51.405" v="150"/>
          <ac:picMkLst>
            <pc:docMk/>
            <pc:sldMk cId="3221692773" sldId="310"/>
            <ac:picMk id="8" creationId="{66450D55-6516-FFCF-B44D-ECFC3CD08F3F}"/>
          </ac:picMkLst>
        </pc:picChg>
      </pc:sldChg>
      <pc:sldChg chg="delSp mod modClrScheme delDesignElem chgLayout">
        <pc:chgData name="Anastasia Tolmacheva" userId="S::tolmacha@lsbu.ac.uk::ed4d0d62-6239-4422-9d27-7c19a8d9a9d3" providerId="AD" clId="Web-{99380223-137B-D68F-97C3-C316DA54EB38}" dt="2024-02-28T18:39:51.405" v="150"/>
        <pc:sldMkLst>
          <pc:docMk/>
          <pc:sldMk cId="2000508392" sldId="312"/>
        </pc:sldMkLst>
        <pc:picChg chg="del">
          <ac:chgData name="Anastasia Tolmacheva" userId="S::tolmacha@lsbu.ac.uk::ed4d0d62-6239-4422-9d27-7c19a8d9a9d3" providerId="AD" clId="Web-{99380223-137B-D68F-97C3-C316DA54EB38}" dt="2024-02-28T18:39:35.686" v="149"/>
          <ac:picMkLst>
            <pc:docMk/>
            <pc:sldMk cId="2000508392" sldId="312"/>
            <ac:picMk id="95" creationId="{6AF6706C-CF07-43A1-BCC4-CBA5D33820DA}"/>
          </ac:picMkLst>
        </pc:picChg>
      </pc:sldChg>
      <pc:sldChg chg="delSp modSp mod modClrScheme delDesignElem chgLayout">
        <pc:chgData name="Anastasia Tolmacheva" userId="S::tolmacha@lsbu.ac.uk::ed4d0d62-6239-4422-9d27-7c19a8d9a9d3" providerId="AD" clId="Web-{99380223-137B-D68F-97C3-C316DA54EB38}" dt="2024-02-28T18:39:51.405" v="150"/>
        <pc:sldMkLst>
          <pc:docMk/>
          <pc:sldMk cId="323518302" sldId="314"/>
        </pc:sldMkLst>
        <pc:spChg chg="mod ord">
          <ac:chgData name="Anastasia Tolmacheva" userId="S::tolmacha@lsbu.ac.uk::ed4d0d62-6239-4422-9d27-7c19a8d9a9d3" providerId="AD" clId="Web-{99380223-137B-D68F-97C3-C316DA54EB38}" dt="2024-02-28T18:39:51.405" v="150"/>
          <ac:spMkLst>
            <pc:docMk/>
            <pc:sldMk cId="323518302" sldId="314"/>
            <ac:spMk id="2" creationId="{61D0C29A-10FE-781B-E226-28EA489028AA}"/>
          </ac:spMkLst>
        </pc:spChg>
        <pc:spChg chg="del">
          <ac:chgData name="Anastasia Tolmacheva" userId="S::tolmacha@lsbu.ac.uk::ed4d0d62-6239-4422-9d27-7c19a8d9a9d3" providerId="AD" clId="Web-{99380223-137B-D68F-97C3-C316DA54EB38}" dt="2024-02-28T18:39:35.686" v="149"/>
          <ac:spMkLst>
            <pc:docMk/>
            <pc:sldMk cId="323518302" sldId="314"/>
            <ac:spMk id="28" creationId="{0F80BA6A-9E4C-4A53-9C2E-FFC66DF85242}"/>
          </ac:spMkLst>
        </pc:spChg>
        <pc:spChg chg="del">
          <ac:chgData name="Anastasia Tolmacheva" userId="S::tolmacha@lsbu.ac.uk::ed4d0d62-6239-4422-9d27-7c19a8d9a9d3" providerId="AD" clId="Web-{99380223-137B-D68F-97C3-C316DA54EB38}" dt="2024-02-28T18:39:35.686" v="149"/>
          <ac:spMkLst>
            <pc:docMk/>
            <pc:sldMk cId="323518302" sldId="314"/>
            <ac:spMk id="33" creationId="{331A6988-4CC3-42CD-9431-EDE8BA82AF35}"/>
          </ac:spMkLst>
        </pc:spChg>
        <pc:graphicFrameChg chg="mod ord">
          <ac:chgData name="Anastasia Tolmacheva" userId="S::tolmacha@lsbu.ac.uk::ed4d0d62-6239-4422-9d27-7c19a8d9a9d3" providerId="AD" clId="Web-{99380223-137B-D68F-97C3-C316DA54EB38}" dt="2024-02-28T18:39:51.405" v="150"/>
          <ac:graphicFrameMkLst>
            <pc:docMk/>
            <pc:sldMk cId="323518302" sldId="314"/>
            <ac:graphicFrameMk id="5" creationId="{310BF4FF-92C4-EF61-9910-09EB0774EA14}"/>
          </ac:graphicFrameMkLst>
        </pc:graphicFrameChg>
      </pc:sldChg>
      <pc:sldChg chg="modSp mod modClrScheme chgLayout">
        <pc:chgData name="Anastasia Tolmacheva" userId="S::tolmacha@lsbu.ac.uk::ed4d0d62-6239-4422-9d27-7c19a8d9a9d3" providerId="AD" clId="Web-{99380223-137B-D68F-97C3-C316DA54EB38}" dt="2024-02-28T18:39:51.405" v="150"/>
        <pc:sldMkLst>
          <pc:docMk/>
          <pc:sldMk cId="1213411098" sldId="315"/>
        </pc:sldMkLst>
        <pc:spChg chg="mod ord">
          <ac:chgData name="Anastasia Tolmacheva" userId="S::tolmacha@lsbu.ac.uk::ed4d0d62-6239-4422-9d27-7c19a8d9a9d3" providerId="AD" clId="Web-{99380223-137B-D68F-97C3-C316DA54EB38}" dt="2024-02-28T18:39:51.405" v="150"/>
          <ac:spMkLst>
            <pc:docMk/>
            <pc:sldMk cId="1213411098" sldId="315"/>
            <ac:spMk id="2" creationId="{7066AC61-2499-2C74-24AC-2E03307C0871}"/>
          </ac:spMkLst>
        </pc:spChg>
        <pc:spChg chg="mod ord">
          <ac:chgData name="Anastasia Tolmacheva" userId="S::tolmacha@lsbu.ac.uk::ed4d0d62-6239-4422-9d27-7c19a8d9a9d3" providerId="AD" clId="Web-{99380223-137B-D68F-97C3-C316DA54EB38}" dt="2024-02-28T18:39:51.405" v="150"/>
          <ac:spMkLst>
            <pc:docMk/>
            <pc:sldMk cId="1213411098" sldId="315"/>
            <ac:spMk id="3" creationId="{B8471CCC-6E78-C390-5A30-55C25B97FC08}"/>
          </ac:spMkLst>
        </pc:spChg>
      </pc:sldChg>
      <pc:sldChg chg="modSp add replId">
        <pc:chgData name="Anastasia Tolmacheva" userId="S::tolmacha@lsbu.ac.uk::ed4d0d62-6239-4422-9d27-7c19a8d9a9d3" providerId="AD" clId="Web-{99380223-137B-D68F-97C3-C316DA54EB38}" dt="2024-02-28T18:45:52.195" v="188" actId="14100"/>
        <pc:sldMkLst>
          <pc:docMk/>
          <pc:sldMk cId="4139982102" sldId="316"/>
        </pc:sldMkLst>
        <pc:spChg chg="mod">
          <ac:chgData name="Anastasia Tolmacheva" userId="S::tolmacha@lsbu.ac.uk::ed4d0d62-6239-4422-9d27-7c19a8d9a9d3" providerId="AD" clId="Web-{99380223-137B-D68F-97C3-C316DA54EB38}" dt="2024-02-28T18:45:52.195" v="188" actId="14100"/>
          <ac:spMkLst>
            <pc:docMk/>
            <pc:sldMk cId="4139982102" sldId="316"/>
            <ac:spMk id="2" creationId="{B219E833-D654-AF49-D51E-D1D74C9AA707}"/>
          </ac:spMkLst>
        </pc:spChg>
      </pc:sldChg>
      <pc:sldMasterChg chg="del delSldLayout">
        <pc:chgData name="Anastasia Tolmacheva" userId="S::tolmacha@lsbu.ac.uk::ed4d0d62-6239-4422-9d27-7c19a8d9a9d3" providerId="AD" clId="Web-{99380223-137B-D68F-97C3-C316DA54EB38}" dt="2024-02-28T18:39:35.686" v="149"/>
        <pc:sldMasterMkLst>
          <pc:docMk/>
          <pc:sldMasterMk cId="848471674" sldId="2147483852"/>
        </pc:sldMasterMkLst>
        <pc:sldLayoutChg chg="del">
          <pc:chgData name="Anastasia Tolmacheva" userId="S::tolmacha@lsbu.ac.uk::ed4d0d62-6239-4422-9d27-7c19a8d9a9d3" providerId="AD" clId="Web-{99380223-137B-D68F-97C3-C316DA54EB38}" dt="2024-02-28T18:39:35.686" v="149"/>
          <pc:sldLayoutMkLst>
            <pc:docMk/>
            <pc:sldMasterMk cId="848471674" sldId="2147483852"/>
            <pc:sldLayoutMk cId="2472074828" sldId="2147483853"/>
          </pc:sldLayoutMkLst>
        </pc:sldLayoutChg>
        <pc:sldLayoutChg chg="del">
          <pc:chgData name="Anastasia Tolmacheva" userId="S::tolmacha@lsbu.ac.uk::ed4d0d62-6239-4422-9d27-7c19a8d9a9d3" providerId="AD" clId="Web-{99380223-137B-D68F-97C3-C316DA54EB38}" dt="2024-02-28T18:39:35.686" v="149"/>
          <pc:sldLayoutMkLst>
            <pc:docMk/>
            <pc:sldMasterMk cId="848471674" sldId="2147483852"/>
            <pc:sldLayoutMk cId="3776492318" sldId="2147483854"/>
          </pc:sldLayoutMkLst>
        </pc:sldLayoutChg>
        <pc:sldLayoutChg chg="del">
          <pc:chgData name="Anastasia Tolmacheva" userId="S::tolmacha@lsbu.ac.uk::ed4d0d62-6239-4422-9d27-7c19a8d9a9d3" providerId="AD" clId="Web-{99380223-137B-D68F-97C3-C316DA54EB38}" dt="2024-02-28T18:39:35.686" v="149"/>
          <pc:sldLayoutMkLst>
            <pc:docMk/>
            <pc:sldMasterMk cId="848471674" sldId="2147483852"/>
            <pc:sldLayoutMk cId="1938727654" sldId="2147483855"/>
          </pc:sldLayoutMkLst>
        </pc:sldLayoutChg>
        <pc:sldLayoutChg chg="del">
          <pc:chgData name="Anastasia Tolmacheva" userId="S::tolmacha@lsbu.ac.uk::ed4d0d62-6239-4422-9d27-7c19a8d9a9d3" providerId="AD" clId="Web-{99380223-137B-D68F-97C3-C316DA54EB38}" dt="2024-02-28T18:39:35.686" v="149"/>
          <pc:sldLayoutMkLst>
            <pc:docMk/>
            <pc:sldMasterMk cId="848471674" sldId="2147483852"/>
            <pc:sldLayoutMk cId="2747381034" sldId="2147483856"/>
          </pc:sldLayoutMkLst>
        </pc:sldLayoutChg>
        <pc:sldLayoutChg chg="del">
          <pc:chgData name="Anastasia Tolmacheva" userId="S::tolmacha@lsbu.ac.uk::ed4d0d62-6239-4422-9d27-7c19a8d9a9d3" providerId="AD" clId="Web-{99380223-137B-D68F-97C3-C316DA54EB38}" dt="2024-02-28T18:39:35.686" v="149"/>
          <pc:sldLayoutMkLst>
            <pc:docMk/>
            <pc:sldMasterMk cId="848471674" sldId="2147483852"/>
            <pc:sldLayoutMk cId="1558618421" sldId="2147483857"/>
          </pc:sldLayoutMkLst>
        </pc:sldLayoutChg>
        <pc:sldLayoutChg chg="del">
          <pc:chgData name="Anastasia Tolmacheva" userId="S::tolmacha@lsbu.ac.uk::ed4d0d62-6239-4422-9d27-7c19a8d9a9d3" providerId="AD" clId="Web-{99380223-137B-D68F-97C3-C316DA54EB38}" dt="2024-02-28T18:39:35.686" v="149"/>
          <pc:sldLayoutMkLst>
            <pc:docMk/>
            <pc:sldMasterMk cId="848471674" sldId="2147483852"/>
            <pc:sldLayoutMk cId="1511527883" sldId="2147483858"/>
          </pc:sldLayoutMkLst>
        </pc:sldLayoutChg>
        <pc:sldLayoutChg chg="del">
          <pc:chgData name="Anastasia Tolmacheva" userId="S::tolmacha@lsbu.ac.uk::ed4d0d62-6239-4422-9d27-7c19a8d9a9d3" providerId="AD" clId="Web-{99380223-137B-D68F-97C3-C316DA54EB38}" dt="2024-02-28T18:39:35.686" v="149"/>
          <pc:sldLayoutMkLst>
            <pc:docMk/>
            <pc:sldMasterMk cId="848471674" sldId="2147483852"/>
            <pc:sldLayoutMk cId="1528015750" sldId="2147483859"/>
          </pc:sldLayoutMkLst>
        </pc:sldLayoutChg>
        <pc:sldLayoutChg chg="del">
          <pc:chgData name="Anastasia Tolmacheva" userId="S::tolmacha@lsbu.ac.uk::ed4d0d62-6239-4422-9d27-7c19a8d9a9d3" providerId="AD" clId="Web-{99380223-137B-D68F-97C3-C316DA54EB38}" dt="2024-02-28T18:39:35.686" v="149"/>
          <pc:sldLayoutMkLst>
            <pc:docMk/>
            <pc:sldMasterMk cId="848471674" sldId="2147483852"/>
            <pc:sldLayoutMk cId="803317069" sldId="2147483860"/>
          </pc:sldLayoutMkLst>
        </pc:sldLayoutChg>
        <pc:sldLayoutChg chg="del">
          <pc:chgData name="Anastasia Tolmacheva" userId="S::tolmacha@lsbu.ac.uk::ed4d0d62-6239-4422-9d27-7c19a8d9a9d3" providerId="AD" clId="Web-{99380223-137B-D68F-97C3-C316DA54EB38}" dt="2024-02-28T18:39:35.686" v="149"/>
          <pc:sldLayoutMkLst>
            <pc:docMk/>
            <pc:sldMasterMk cId="848471674" sldId="2147483852"/>
            <pc:sldLayoutMk cId="1321555721" sldId="2147483861"/>
          </pc:sldLayoutMkLst>
        </pc:sldLayoutChg>
        <pc:sldLayoutChg chg="del">
          <pc:chgData name="Anastasia Tolmacheva" userId="S::tolmacha@lsbu.ac.uk::ed4d0d62-6239-4422-9d27-7c19a8d9a9d3" providerId="AD" clId="Web-{99380223-137B-D68F-97C3-C316DA54EB38}" dt="2024-02-28T18:39:35.686" v="149"/>
          <pc:sldLayoutMkLst>
            <pc:docMk/>
            <pc:sldMasterMk cId="848471674" sldId="2147483852"/>
            <pc:sldLayoutMk cId="3779550565" sldId="2147483862"/>
          </pc:sldLayoutMkLst>
        </pc:sldLayoutChg>
        <pc:sldLayoutChg chg="del">
          <pc:chgData name="Anastasia Tolmacheva" userId="S::tolmacha@lsbu.ac.uk::ed4d0d62-6239-4422-9d27-7c19a8d9a9d3" providerId="AD" clId="Web-{99380223-137B-D68F-97C3-C316DA54EB38}" dt="2024-02-28T18:39:35.686" v="149"/>
          <pc:sldLayoutMkLst>
            <pc:docMk/>
            <pc:sldMasterMk cId="848471674" sldId="2147483852"/>
            <pc:sldLayoutMk cId="1089443269" sldId="2147483863"/>
          </pc:sldLayoutMkLst>
        </pc:sldLayoutChg>
        <pc:sldLayoutChg chg="del">
          <pc:chgData name="Anastasia Tolmacheva" userId="S::tolmacha@lsbu.ac.uk::ed4d0d62-6239-4422-9d27-7c19a8d9a9d3" providerId="AD" clId="Web-{99380223-137B-D68F-97C3-C316DA54EB38}" dt="2024-02-28T18:39:35.686" v="149"/>
          <pc:sldLayoutMkLst>
            <pc:docMk/>
            <pc:sldMasterMk cId="848471674" sldId="2147483852"/>
            <pc:sldLayoutMk cId="3777834450" sldId="2147483864"/>
          </pc:sldLayoutMkLst>
        </pc:sldLayoutChg>
        <pc:sldLayoutChg chg="del">
          <pc:chgData name="Anastasia Tolmacheva" userId="S::tolmacha@lsbu.ac.uk::ed4d0d62-6239-4422-9d27-7c19a8d9a9d3" providerId="AD" clId="Web-{99380223-137B-D68F-97C3-C316DA54EB38}" dt="2024-02-28T18:39:35.686" v="149"/>
          <pc:sldLayoutMkLst>
            <pc:docMk/>
            <pc:sldMasterMk cId="848471674" sldId="2147483852"/>
            <pc:sldLayoutMk cId="2297187206" sldId="2147483865"/>
          </pc:sldLayoutMkLst>
        </pc:sldLayoutChg>
        <pc:sldLayoutChg chg="del">
          <pc:chgData name="Anastasia Tolmacheva" userId="S::tolmacha@lsbu.ac.uk::ed4d0d62-6239-4422-9d27-7c19a8d9a9d3" providerId="AD" clId="Web-{99380223-137B-D68F-97C3-C316DA54EB38}" dt="2024-02-28T18:39:35.686" v="149"/>
          <pc:sldLayoutMkLst>
            <pc:docMk/>
            <pc:sldMasterMk cId="848471674" sldId="2147483852"/>
            <pc:sldLayoutMk cId="2601415701" sldId="2147483866"/>
          </pc:sldLayoutMkLst>
        </pc:sldLayoutChg>
        <pc:sldLayoutChg chg="del">
          <pc:chgData name="Anastasia Tolmacheva" userId="S::tolmacha@lsbu.ac.uk::ed4d0d62-6239-4422-9d27-7c19a8d9a9d3" providerId="AD" clId="Web-{99380223-137B-D68F-97C3-C316DA54EB38}" dt="2024-02-28T18:39:35.686" v="149"/>
          <pc:sldLayoutMkLst>
            <pc:docMk/>
            <pc:sldMasterMk cId="848471674" sldId="2147483852"/>
            <pc:sldLayoutMk cId="3228722145" sldId="2147483867"/>
          </pc:sldLayoutMkLst>
        </pc:sldLayoutChg>
        <pc:sldLayoutChg chg="del">
          <pc:chgData name="Anastasia Tolmacheva" userId="S::tolmacha@lsbu.ac.uk::ed4d0d62-6239-4422-9d27-7c19a8d9a9d3" providerId="AD" clId="Web-{99380223-137B-D68F-97C3-C316DA54EB38}" dt="2024-02-28T18:39:35.686" v="149"/>
          <pc:sldLayoutMkLst>
            <pc:docMk/>
            <pc:sldMasterMk cId="848471674" sldId="2147483852"/>
            <pc:sldLayoutMk cId="2087930136" sldId="2147483868"/>
          </pc:sldLayoutMkLst>
        </pc:sldLayoutChg>
        <pc:sldLayoutChg chg="del">
          <pc:chgData name="Anastasia Tolmacheva" userId="S::tolmacha@lsbu.ac.uk::ed4d0d62-6239-4422-9d27-7c19a8d9a9d3" providerId="AD" clId="Web-{99380223-137B-D68F-97C3-C316DA54EB38}" dt="2024-02-28T18:39:35.686" v="149"/>
          <pc:sldLayoutMkLst>
            <pc:docMk/>
            <pc:sldMasterMk cId="848471674" sldId="2147483852"/>
            <pc:sldLayoutMk cId="2988502826" sldId="2147483869"/>
          </pc:sldLayoutMkLst>
        </pc:sldLayoutChg>
      </pc:sldMasterChg>
      <pc:sldMasterChg chg="add del addSldLayout delSldLayout modSldLayout">
        <pc:chgData name="Anastasia Tolmacheva" userId="S::tolmacha@lsbu.ac.uk::ed4d0d62-6239-4422-9d27-7c19a8d9a9d3" providerId="AD" clId="Web-{99380223-137B-D68F-97C3-C316DA54EB38}" dt="2024-02-28T18:39:51.405" v="150"/>
        <pc:sldMasterMkLst>
          <pc:docMk/>
          <pc:sldMasterMk cId="2000930786" sldId="2147483870"/>
        </pc:sldMasterMkLst>
        <pc:sldLayoutChg chg="add del mod replId">
          <pc:chgData name="Anastasia Tolmacheva" userId="S::tolmacha@lsbu.ac.uk::ed4d0d62-6239-4422-9d27-7c19a8d9a9d3" providerId="AD" clId="Web-{99380223-137B-D68F-97C3-C316DA54EB38}" dt="2024-02-28T18:39:51.405" v="150"/>
          <pc:sldLayoutMkLst>
            <pc:docMk/>
            <pc:sldMasterMk cId="2000930786" sldId="2147483870"/>
            <pc:sldLayoutMk cId="709979867" sldId="2147483871"/>
          </pc:sldLayoutMkLst>
        </pc:sldLayoutChg>
        <pc:sldLayoutChg chg="add del mod replId">
          <pc:chgData name="Anastasia Tolmacheva" userId="S::tolmacha@lsbu.ac.uk::ed4d0d62-6239-4422-9d27-7c19a8d9a9d3" providerId="AD" clId="Web-{99380223-137B-D68F-97C3-C316DA54EB38}" dt="2024-02-28T18:39:51.405" v="150"/>
          <pc:sldLayoutMkLst>
            <pc:docMk/>
            <pc:sldMasterMk cId="2000930786" sldId="2147483870"/>
            <pc:sldLayoutMk cId="1641246585" sldId="2147483872"/>
          </pc:sldLayoutMkLst>
        </pc:sldLayoutChg>
        <pc:sldLayoutChg chg="add del mod replId">
          <pc:chgData name="Anastasia Tolmacheva" userId="S::tolmacha@lsbu.ac.uk::ed4d0d62-6239-4422-9d27-7c19a8d9a9d3" providerId="AD" clId="Web-{99380223-137B-D68F-97C3-C316DA54EB38}" dt="2024-02-28T18:39:51.405" v="150"/>
          <pc:sldLayoutMkLst>
            <pc:docMk/>
            <pc:sldMasterMk cId="2000930786" sldId="2147483870"/>
            <pc:sldLayoutMk cId="2751192779" sldId="2147483873"/>
          </pc:sldLayoutMkLst>
        </pc:sldLayoutChg>
        <pc:sldLayoutChg chg="add del mod replId">
          <pc:chgData name="Anastasia Tolmacheva" userId="S::tolmacha@lsbu.ac.uk::ed4d0d62-6239-4422-9d27-7c19a8d9a9d3" providerId="AD" clId="Web-{99380223-137B-D68F-97C3-C316DA54EB38}" dt="2024-02-28T18:39:51.405" v="150"/>
          <pc:sldLayoutMkLst>
            <pc:docMk/>
            <pc:sldMasterMk cId="2000930786" sldId="2147483870"/>
            <pc:sldLayoutMk cId="3681231901" sldId="2147483874"/>
          </pc:sldLayoutMkLst>
        </pc:sldLayoutChg>
        <pc:sldLayoutChg chg="add del mod replId">
          <pc:chgData name="Anastasia Tolmacheva" userId="S::tolmacha@lsbu.ac.uk::ed4d0d62-6239-4422-9d27-7c19a8d9a9d3" providerId="AD" clId="Web-{99380223-137B-D68F-97C3-C316DA54EB38}" dt="2024-02-28T18:39:51.405" v="150"/>
          <pc:sldLayoutMkLst>
            <pc:docMk/>
            <pc:sldMasterMk cId="2000930786" sldId="2147483870"/>
            <pc:sldLayoutMk cId="3963590244" sldId="2147483875"/>
          </pc:sldLayoutMkLst>
        </pc:sldLayoutChg>
        <pc:sldLayoutChg chg="add del mod replId">
          <pc:chgData name="Anastasia Tolmacheva" userId="S::tolmacha@lsbu.ac.uk::ed4d0d62-6239-4422-9d27-7c19a8d9a9d3" providerId="AD" clId="Web-{99380223-137B-D68F-97C3-C316DA54EB38}" dt="2024-02-28T18:39:51.405" v="150"/>
          <pc:sldLayoutMkLst>
            <pc:docMk/>
            <pc:sldMasterMk cId="2000930786" sldId="2147483870"/>
            <pc:sldLayoutMk cId="3848845062" sldId="2147483876"/>
          </pc:sldLayoutMkLst>
        </pc:sldLayoutChg>
        <pc:sldLayoutChg chg="add del mod replId">
          <pc:chgData name="Anastasia Tolmacheva" userId="S::tolmacha@lsbu.ac.uk::ed4d0d62-6239-4422-9d27-7c19a8d9a9d3" providerId="AD" clId="Web-{99380223-137B-D68F-97C3-C316DA54EB38}" dt="2024-02-28T18:39:51.405" v="150"/>
          <pc:sldLayoutMkLst>
            <pc:docMk/>
            <pc:sldMasterMk cId="2000930786" sldId="2147483870"/>
            <pc:sldLayoutMk cId="4031972151" sldId="2147483877"/>
          </pc:sldLayoutMkLst>
        </pc:sldLayoutChg>
        <pc:sldLayoutChg chg="add del mod replId">
          <pc:chgData name="Anastasia Tolmacheva" userId="S::tolmacha@lsbu.ac.uk::ed4d0d62-6239-4422-9d27-7c19a8d9a9d3" providerId="AD" clId="Web-{99380223-137B-D68F-97C3-C316DA54EB38}" dt="2024-02-28T18:39:51.405" v="150"/>
          <pc:sldLayoutMkLst>
            <pc:docMk/>
            <pc:sldMasterMk cId="2000930786" sldId="2147483870"/>
            <pc:sldLayoutMk cId="4059474354" sldId="2147483878"/>
          </pc:sldLayoutMkLst>
        </pc:sldLayoutChg>
        <pc:sldLayoutChg chg="add del mod replId">
          <pc:chgData name="Anastasia Tolmacheva" userId="S::tolmacha@lsbu.ac.uk::ed4d0d62-6239-4422-9d27-7c19a8d9a9d3" providerId="AD" clId="Web-{99380223-137B-D68F-97C3-C316DA54EB38}" dt="2024-02-28T18:39:51.405" v="150"/>
          <pc:sldLayoutMkLst>
            <pc:docMk/>
            <pc:sldMasterMk cId="2000930786" sldId="2147483870"/>
            <pc:sldLayoutMk cId="612276147" sldId="2147483879"/>
          </pc:sldLayoutMkLst>
        </pc:sldLayoutChg>
        <pc:sldLayoutChg chg="add del mod replId">
          <pc:chgData name="Anastasia Tolmacheva" userId="S::tolmacha@lsbu.ac.uk::ed4d0d62-6239-4422-9d27-7c19a8d9a9d3" providerId="AD" clId="Web-{99380223-137B-D68F-97C3-C316DA54EB38}" dt="2024-02-28T18:39:51.405" v="150"/>
          <pc:sldLayoutMkLst>
            <pc:docMk/>
            <pc:sldMasterMk cId="2000930786" sldId="2147483870"/>
            <pc:sldLayoutMk cId="1375492176" sldId="2147483880"/>
          </pc:sldLayoutMkLst>
        </pc:sldLayoutChg>
        <pc:sldLayoutChg chg="add del mod replId">
          <pc:chgData name="Anastasia Tolmacheva" userId="S::tolmacha@lsbu.ac.uk::ed4d0d62-6239-4422-9d27-7c19a8d9a9d3" providerId="AD" clId="Web-{99380223-137B-D68F-97C3-C316DA54EB38}" dt="2024-02-28T18:39:51.405" v="150"/>
          <pc:sldLayoutMkLst>
            <pc:docMk/>
            <pc:sldMasterMk cId="2000930786" sldId="2147483870"/>
            <pc:sldLayoutMk cId="1477568251" sldId="2147483881"/>
          </pc:sldLayoutMkLst>
        </pc:sldLayoutChg>
        <pc:sldLayoutChg chg="add del mod replId">
          <pc:chgData name="Anastasia Tolmacheva" userId="S::tolmacha@lsbu.ac.uk::ed4d0d62-6239-4422-9d27-7c19a8d9a9d3" providerId="AD" clId="Web-{99380223-137B-D68F-97C3-C316DA54EB38}" dt="2024-02-28T18:39:51.405" v="150"/>
          <pc:sldLayoutMkLst>
            <pc:docMk/>
            <pc:sldMasterMk cId="2000930786" sldId="2147483870"/>
            <pc:sldLayoutMk cId="87985096" sldId="2147483882"/>
          </pc:sldLayoutMkLst>
        </pc:sldLayoutChg>
        <pc:sldLayoutChg chg="add del mod replId">
          <pc:chgData name="Anastasia Tolmacheva" userId="S::tolmacha@lsbu.ac.uk::ed4d0d62-6239-4422-9d27-7c19a8d9a9d3" providerId="AD" clId="Web-{99380223-137B-D68F-97C3-C316DA54EB38}" dt="2024-02-28T18:39:51.405" v="150"/>
          <pc:sldLayoutMkLst>
            <pc:docMk/>
            <pc:sldMasterMk cId="2000930786" sldId="2147483870"/>
            <pc:sldLayoutMk cId="2708913448" sldId="2147483883"/>
          </pc:sldLayoutMkLst>
        </pc:sldLayoutChg>
        <pc:sldLayoutChg chg="add del mod replId">
          <pc:chgData name="Anastasia Tolmacheva" userId="S::tolmacha@lsbu.ac.uk::ed4d0d62-6239-4422-9d27-7c19a8d9a9d3" providerId="AD" clId="Web-{99380223-137B-D68F-97C3-C316DA54EB38}" dt="2024-02-28T18:39:51.405" v="150"/>
          <pc:sldLayoutMkLst>
            <pc:docMk/>
            <pc:sldMasterMk cId="2000930786" sldId="2147483870"/>
            <pc:sldLayoutMk cId="1213496920" sldId="2147483884"/>
          </pc:sldLayoutMkLst>
        </pc:sldLayoutChg>
        <pc:sldLayoutChg chg="add del mod replId">
          <pc:chgData name="Anastasia Tolmacheva" userId="S::tolmacha@lsbu.ac.uk::ed4d0d62-6239-4422-9d27-7c19a8d9a9d3" providerId="AD" clId="Web-{99380223-137B-D68F-97C3-C316DA54EB38}" dt="2024-02-28T18:39:51.405" v="150"/>
          <pc:sldLayoutMkLst>
            <pc:docMk/>
            <pc:sldMasterMk cId="2000930786" sldId="2147483870"/>
            <pc:sldLayoutMk cId="2511859969" sldId="2147483885"/>
          </pc:sldLayoutMkLst>
        </pc:sldLayoutChg>
        <pc:sldLayoutChg chg="add del mod replId">
          <pc:chgData name="Anastasia Tolmacheva" userId="S::tolmacha@lsbu.ac.uk::ed4d0d62-6239-4422-9d27-7c19a8d9a9d3" providerId="AD" clId="Web-{99380223-137B-D68F-97C3-C316DA54EB38}" dt="2024-02-28T18:39:51.405" v="150"/>
          <pc:sldLayoutMkLst>
            <pc:docMk/>
            <pc:sldMasterMk cId="2000930786" sldId="2147483870"/>
            <pc:sldLayoutMk cId="2844070587" sldId="2147483886"/>
          </pc:sldLayoutMkLst>
        </pc:sldLayoutChg>
        <pc:sldLayoutChg chg="add del mod replId">
          <pc:chgData name="Anastasia Tolmacheva" userId="S::tolmacha@lsbu.ac.uk::ed4d0d62-6239-4422-9d27-7c19a8d9a9d3" providerId="AD" clId="Web-{99380223-137B-D68F-97C3-C316DA54EB38}" dt="2024-02-28T18:39:51.405" v="150"/>
          <pc:sldLayoutMkLst>
            <pc:docMk/>
            <pc:sldMasterMk cId="2000930786" sldId="2147483870"/>
            <pc:sldLayoutMk cId="2634033932" sldId="2147483887"/>
          </pc:sldLayoutMkLst>
        </pc:sldLayoutChg>
      </pc:sldMasterChg>
      <pc:sldMasterChg chg="add addSldLayout modSldLayout">
        <pc:chgData name="Anastasia Tolmacheva" userId="S::tolmacha@lsbu.ac.uk::ed4d0d62-6239-4422-9d27-7c19a8d9a9d3" providerId="AD" clId="Web-{99380223-137B-D68F-97C3-C316DA54EB38}" dt="2024-02-28T18:39:51.405" v="150"/>
        <pc:sldMasterMkLst>
          <pc:docMk/>
          <pc:sldMasterMk cId="2780738575" sldId="2147483888"/>
        </pc:sldMasterMkLst>
        <pc:sldLayoutChg chg="add mod replId">
          <pc:chgData name="Anastasia Tolmacheva" userId="S::tolmacha@lsbu.ac.uk::ed4d0d62-6239-4422-9d27-7c19a8d9a9d3" providerId="AD" clId="Web-{99380223-137B-D68F-97C3-C316DA54EB38}" dt="2024-02-28T18:39:51.405" v="150"/>
          <pc:sldLayoutMkLst>
            <pc:docMk/>
            <pc:sldMasterMk cId="2780738575" sldId="2147483888"/>
            <pc:sldLayoutMk cId="339959918" sldId="2147483889"/>
          </pc:sldLayoutMkLst>
        </pc:sldLayoutChg>
        <pc:sldLayoutChg chg="add mod replId">
          <pc:chgData name="Anastasia Tolmacheva" userId="S::tolmacha@lsbu.ac.uk::ed4d0d62-6239-4422-9d27-7c19a8d9a9d3" providerId="AD" clId="Web-{99380223-137B-D68F-97C3-C316DA54EB38}" dt="2024-02-28T18:39:51.405" v="150"/>
          <pc:sldLayoutMkLst>
            <pc:docMk/>
            <pc:sldMasterMk cId="2780738575" sldId="2147483888"/>
            <pc:sldLayoutMk cId="1030394786" sldId="2147483890"/>
          </pc:sldLayoutMkLst>
        </pc:sldLayoutChg>
        <pc:sldLayoutChg chg="add mod replId">
          <pc:chgData name="Anastasia Tolmacheva" userId="S::tolmacha@lsbu.ac.uk::ed4d0d62-6239-4422-9d27-7c19a8d9a9d3" providerId="AD" clId="Web-{99380223-137B-D68F-97C3-C316DA54EB38}" dt="2024-02-28T18:39:51.405" v="150"/>
          <pc:sldLayoutMkLst>
            <pc:docMk/>
            <pc:sldMasterMk cId="2780738575" sldId="2147483888"/>
            <pc:sldLayoutMk cId="939938647" sldId="2147483891"/>
          </pc:sldLayoutMkLst>
        </pc:sldLayoutChg>
        <pc:sldLayoutChg chg="add mod replId">
          <pc:chgData name="Anastasia Tolmacheva" userId="S::tolmacha@lsbu.ac.uk::ed4d0d62-6239-4422-9d27-7c19a8d9a9d3" providerId="AD" clId="Web-{99380223-137B-D68F-97C3-C316DA54EB38}" dt="2024-02-28T18:39:51.405" v="150"/>
          <pc:sldLayoutMkLst>
            <pc:docMk/>
            <pc:sldMasterMk cId="2780738575" sldId="2147483888"/>
            <pc:sldLayoutMk cId="913024393" sldId="2147483892"/>
          </pc:sldLayoutMkLst>
        </pc:sldLayoutChg>
        <pc:sldLayoutChg chg="add mod replId">
          <pc:chgData name="Anastasia Tolmacheva" userId="S::tolmacha@lsbu.ac.uk::ed4d0d62-6239-4422-9d27-7c19a8d9a9d3" providerId="AD" clId="Web-{99380223-137B-D68F-97C3-C316DA54EB38}" dt="2024-02-28T18:39:51.405" v="150"/>
          <pc:sldLayoutMkLst>
            <pc:docMk/>
            <pc:sldMasterMk cId="2780738575" sldId="2147483888"/>
            <pc:sldLayoutMk cId="2873449061" sldId="2147483893"/>
          </pc:sldLayoutMkLst>
        </pc:sldLayoutChg>
        <pc:sldLayoutChg chg="add mod replId">
          <pc:chgData name="Anastasia Tolmacheva" userId="S::tolmacha@lsbu.ac.uk::ed4d0d62-6239-4422-9d27-7c19a8d9a9d3" providerId="AD" clId="Web-{99380223-137B-D68F-97C3-C316DA54EB38}" dt="2024-02-28T18:39:51.405" v="150"/>
          <pc:sldLayoutMkLst>
            <pc:docMk/>
            <pc:sldMasterMk cId="2780738575" sldId="2147483888"/>
            <pc:sldLayoutMk cId="3559949579" sldId="2147483894"/>
          </pc:sldLayoutMkLst>
        </pc:sldLayoutChg>
        <pc:sldLayoutChg chg="add mod replId">
          <pc:chgData name="Anastasia Tolmacheva" userId="S::tolmacha@lsbu.ac.uk::ed4d0d62-6239-4422-9d27-7c19a8d9a9d3" providerId="AD" clId="Web-{99380223-137B-D68F-97C3-C316DA54EB38}" dt="2024-02-28T18:39:51.405" v="150"/>
          <pc:sldLayoutMkLst>
            <pc:docMk/>
            <pc:sldMasterMk cId="2780738575" sldId="2147483888"/>
            <pc:sldLayoutMk cId="3812768421" sldId="2147483895"/>
          </pc:sldLayoutMkLst>
        </pc:sldLayoutChg>
        <pc:sldLayoutChg chg="add mod replId">
          <pc:chgData name="Anastasia Tolmacheva" userId="S::tolmacha@lsbu.ac.uk::ed4d0d62-6239-4422-9d27-7c19a8d9a9d3" providerId="AD" clId="Web-{99380223-137B-D68F-97C3-C316DA54EB38}" dt="2024-02-28T18:39:51.405" v="150"/>
          <pc:sldLayoutMkLst>
            <pc:docMk/>
            <pc:sldMasterMk cId="2780738575" sldId="2147483888"/>
            <pc:sldLayoutMk cId="3871139444" sldId="2147483896"/>
          </pc:sldLayoutMkLst>
        </pc:sldLayoutChg>
        <pc:sldLayoutChg chg="add mod replId">
          <pc:chgData name="Anastasia Tolmacheva" userId="S::tolmacha@lsbu.ac.uk::ed4d0d62-6239-4422-9d27-7c19a8d9a9d3" providerId="AD" clId="Web-{99380223-137B-D68F-97C3-C316DA54EB38}" dt="2024-02-28T18:39:51.405" v="150"/>
          <pc:sldLayoutMkLst>
            <pc:docMk/>
            <pc:sldMasterMk cId="2780738575" sldId="2147483888"/>
            <pc:sldLayoutMk cId="1939421279" sldId="2147483897"/>
          </pc:sldLayoutMkLst>
        </pc:sldLayoutChg>
        <pc:sldLayoutChg chg="add mod replId">
          <pc:chgData name="Anastasia Tolmacheva" userId="S::tolmacha@lsbu.ac.uk::ed4d0d62-6239-4422-9d27-7c19a8d9a9d3" providerId="AD" clId="Web-{99380223-137B-D68F-97C3-C316DA54EB38}" dt="2024-02-28T18:39:51.405" v="150"/>
          <pc:sldLayoutMkLst>
            <pc:docMk/>
            <pc:sldMasterMk cId="2780738575" sldId="2147483888"/>
            <pc:sldLayoutMk cId="2370330914" sldId="2147483898"/>
          </pc:sldLayoutMkLst>
        </pc:sldLayoutChg>
        <pc:sldLayoutChg chg="add mod replId">
          <pc:chgData name="Anastasia Tolmacheva" userId="S::tolmacha@lsbu.ac.uk::ed4d0d62-6239-4422-9d27-7c19a8d9a9d3" providerId="AD" clId="Web-{99380223-137B-D68F-97C3-C316DA54EB38}" dt="2024-02-28T18:39:51.405" v="150"/>
          <pc:sldLayoutMkLst>
            <pc:docMk/>
            <pc:sldMasterMk cId="2780738575" sldId="2147483888"/>
            <pc:sldLayoutMk cId="1500356320" sldId="2147483899"/>
          </pc:sldLayoutMkLst>
        </pc:sldLayoutChg>
        <pc:sldLayoutChg chg="add mod replId">
          <pc:chgData name="Anastasia Tolmacheva" userId="S::tolmacha@lsbu.ac.uk::ed4d0d62-6239-4422-9d27-7c19a8d9a9d3" providerId="AD" clId="Web-{99380223-137B-D68F-97C3-C316DA54EB38}" dt="2024-02-28T18:39:51.405" v="150"/>
          <pc:sldLayoutMkLst>
            <pc:docMk/>
            <pc:sldMasterMk cId="2780738575" sldId="2147483888"/>
            <pc:sldLayoutMk cId="1103276850" sldId="2147483900"/>
          </pc:sldLayoutMkLst>
        </pc:sldLayoutChg>
        <pc:sldLayoutChg chg="add mod replId">
          <pc:chgData name="Anastasia Tolmacheva" userId="S::tolmacha@lsbu.ac.uk::ed4d0d62-6239-4422-9d27-7c19a8d9a9d3" providerId="AD" clId="Web-{99380223-137B-D68F-97C3-C316DA54EB38}" dt="2024-02-28T18:39:51.405" v="150"/>
          <pc:sldLayoutMkLst>
            <pc:docMk/>
            <pc:sldMasterMk cId="2780738575" sldId="2147483888"/>
            <pc:sldLayoutMk cId="3512127636" sldId="2147483901"/>
          </pc:sldLayoutMkLst>
        </pc:sldLayoutChg>
        <pc:sldLayoutChg chg="add mod replId">
          <pc:chgData name="Anastasia Tolmacheva" userId="S::tolmacha@lsbu.ac.uk::ed4d0d62-6239-4422-9d27-7c19a8d9a9d3" providerId="AD" clId="Web-{99380223-137B-D68F-97C3-C316DA54EB38}" dt="2024-02-28T18:39:51.405" v="150"/>
          <pc:sldLayoutMkLst>
            <pc:docMk/>
            <pc:sldMasterMk cId="2780738575" sldId="2147483888"/>
            <pc:sldLayoutMk cId="1160052972" sldId="2147483902"/>
          </pc:sldLayoutMkLst>
        </pc:sldLayoutChg>
        <pc:sldLayoutChg chg="add mod replId">
          <pc:chgData name="Anastasia Tolmacheva" userId="S::tolmacha@lsbu.ac.uk::ed4d0d62-6239-4422-9d27-7c19a8d9a9d3" providerId="AD" clId="Web-{99380223-137B-D68F-97C3-C316DA54EB38}" dt="2024-02-28T18:39:51.405" v="150"/>
          <pc:sldLayoutMkLst>
            <pc:docMk/>
            <pc:sldMasterMk cId="2780738575" sldId="2147483888"/>
            <pc:sldLayoutMk cId="1906612436" sldId="2147483903"/>
          </pc:sldLayoutMkLst>
        </pc:sldLayoutChg>
        <pc:sldLayoutChg chg="add mod replId">
          <pc:chgData name="Anastasia Tolmacheva" userId="S::tolmacha@lsbu.ac.uk::ed4d0d62-6239-4422-9d27-7c19a8d9a9d3" providerId="AD" clId="Web-{99380223-137B-D68F-97C3-C316DA54EB38}" dt="2024-02-28T18:39:51.405" v="150"/>
          <pc:sldLayoutMkLst>
            <pc:docMk/>
            <pc:sldMasterMk cId="2780738575" sldId="2147483888"/>
            <pc:sldLayoutMk cId="3991959436" sldId="2147483904"/>
          </pc:sldLayoutMkLst>
        </pc:sldLayoutChg>
        <pc:sldLayoutChg chg="add mod replId">
          <pc:chgData name="Anastasia Tolmacheva" userId="S::tolmacha@lsbu.ac.uk::ed4d0d62-6239-4422-9d27-7c19a8d9a9d3" providerId="AD" clId="Web-{99380223-137B-D68F-97C3-C316DA54EB38}" dt="2024-02-28T18:39:51.405" v="150"/>
          <pc:sldLayoutMkLst>
            <pc:docMk/>
            <pc:sldMasterMk cId="2780738575" sldId="2147483888"/>
            <pc:sldLayoutMk cId="2634397787" sldId="2147483905"/>
          </pc:sldLayoutMkLst>
        </pc:sldLayoutChg>
      </pc:sldMasterChg>
    </pc:docChg>
  </pc:docChgLst>
  <pc:docChgLst>
    <pc:chgData name="Anastasia Tolmacheva" userId="S::tolmacha@lsbu.ac.uk::ed4d0d62-6239-4422-9d27-7c19a8d9a9d3" providerId="AD" clId="Web-{63B9CB67-14DB-F4EE-EB1E-7C10410B2EB4}"/>
    <pc:docChg chg="modSld addMainMaster delMainMaster">
      <pc:chgData name="Anastasia Tolmacheva" userId="S::tolmacha@lsbu.ac.uk::ed4d0d62-6239-4422-9d27-7c19a8d9a9d3" providerId="AD" clId="Web-{63B9CB67-14DB-F4EE-EB1E-7C10410B2EB4}" dt="2024-02-28T18:17:42.650" v="365"/>
      <pc:docMkLst>
        <pc:docMk/>
      </pc:docMkLst>
      <pc:sldChg chg="delSp modSp mod modClrScheme chgLayout">
        <pc:chgData name="Anastasia Tolmacheva" userId="S::tolmacha@lsbu.ac.uk::ed4d0d62-6239-4422-9d27-7c19a8d9a9d3" providerId="AD" clId="Web-{63B9CB67-14DB-F4EE-EB1E-7C10410B2EB4}" dt="2024-02-28T17:54:24.471" v="11" actId="1076"/>
        <pc:sldMkLst>
          <pc:docMk/>
          <pc:sldMk cId="2973402239" sldId="256"/>
        </pc:sldMkLst>
        <pc:spChg chg="mod ord">
          <ac:chgData name="Anastasia Tolmacheva" userId="S::tolmacha@lsbu.ac.uk::ed4d0d62-6239-4422-9d27-7c19a8d9a9d3" providerId="AD" clId="Web-{63B9CB67-14DB-F4EE-EB1E-7C10410B2EB4}" dt="2024-02-28T17:54:24.455" v="10" actId="1076"/>
          <ac:spMkLst>
            <pc:docMk/>
            <pc:sldMk cId="2973402239" sldId="256"/>
            <ac:spMk id="2" creationId="{B219E833-D654-AF49-D51E-D1D74C9AA707}"/>
          </ac:spMkLst>
        </pc:spChg>
        <pc:spChg chg="mod ord">
          <ac:chgData name="Anastasia Tolmacheva" userId="S::tolmacha@lsbu.ac.uk::ed4d0d62-6239-4422-9d27-7c19a8d9a9d3" providerId="AD" clId="Web-{63B9CB67-14DB-F4EE-EB1E-7C10410B2EB4}" dt="2024-02-28T17:54:24.471" v="11" actId="1076"/>
          <ac:spMkLst>
            <pc:docMk/>
            <pc:sldMk cId="2973402239" sldId="256"/>
            <ac:spMk id="3" creationId="{1857D4FA-D1FD-0FF4-BE7F-2330F2A86566}"/>
          </ac:spMkLst>
        </pc:spChg>
        <pc:spChg chg="del mod">
          <ac:chgData name="Anastasia Tolmacheva" userId="S::tolmacha@lsbu.ac.uk::ed4d0d62-6239-4422-9d27-7c19a8d9a9d3" providerId="AD" clId="Web-{63B9CB67-14DB-F4EE-EB1E-7C10410B2EB4}" dt="2024-02-28T17:54:16.096" v="9"/>
          <ac:spMkLst>
            <pc:docMk/>
            <pc:sldMk cId="2973402239" sldId="256"/>
            <ac:spMk id="4" creationId="{7B1B397C-8FF2-3245-4EB1-798A4775F4F9}"/>
          </ac:spMkLst>
        </pc:spChg>
      </pc:sldChg>
      <pc:sldChg chg="modSp mod modClrScheme chgLayout">
        <pc:chgData name="Anastasia Tolmacheva" userId="S::tolmacha@lsbu.ac.uk::ed4d0d62-6239-4422-9d27-7c19a8d9a9d3" providerId="AD" clId="Web-{63B9CB67-14DB-F4EE-EB1E-7C10410B2EB4}" dt="2024-02-28T17:54:05.736" v="7"/>
        <pc:sldMkLst>
          <pc:docMk/>
          <pc:sldMk cId="2275731207" sldId="258"/>
        </pc:sldMkLst>
        <pc:spChg chg="mod ord">
          <ac:chgData name="Anastasia Tolmacheva" userId="S::tolmacha@lsbu.ac.uk::ed4d0d62-6239-4422-9d27-7c19a8d9a9d3" providerId="AD" clId="Web-{63B9CB67-14DB-F4EE-EB1E-7C10410B2EB4}" dt="2024-02-28T17:54:05.736" v="7"/>
          <ac:spMkLst>
            <pc:docMk/>
            <pc:sldMk cId="2275731207" sldId="258"/>
            <ac:spMk id="2" creationId="{7C03E610-E8A2-5250-FBA6-F0576AE4D7BF}"/>
          </ac:spMkLst>
        </pc:spChg>
        <pc:graphicFrameChg chg="mod ord">
          <ac:chgData name="Anastasia Tolmacheva" userId="S::tolmacha@lsbu.ac.uk::ed4d0d62-6239-4422-9d27-7c19a8d9a9d3" providerId="AD" clId="Web-{63B9CB67-14DB-F4EE-EB1E-7C10410B2EB4}" dt="2024-02-28T17:54:05.736" v="7"/>
          <ac:graphicFrameMkLst>
            <pc:docMk/>
            <pc:sldMk cId="2275731207" sldId="258"/>
            <ac:graphicFrameMk id="5" creationId="{1C0B854A-604B-499A-6561-6A70CB0F64DD}"/>
          </ac:graphicFrameMkLst>
        </pc:graphicFrameChg>
      </pc:sldChg>
      <pc:sldChg chg="modSp mod modClrScheme chgLayout">
        <pc:chgData name="Anastasia Tolmacheva" userId="S::tolmacha@lsbu.ac.uk::ed4d0d62-6239-4422-9d27-7c19a8d9a9d3" providerId="AD" clId="Web-{63B9CB67-14DB-F4EE-EB1E-7C10410B2EB4}" dt="2024-02-28T17:54:05.736" v="7"/>
        <pc:sldMkLst>
          <pc:docMk/>
          <pc:sldMk cId="158663666" sldId="259"/>
        </pc:sldMkLst>
        <pc:spChg chg="mod ord">
          <ac:chgData name="Anastasia Tolmacheva" userId="S::tolmacha@lsbu.ac.uk::ed4d0d62-6239-4422-9d27-7c19a8d9a9d3" providerId="AD" clId="Web-{63B9CB67-14DB-F4EE-EB1E-7C10410B2EB4}" dt="2024-02-28T17:54:05.736" v="7"/>
          <ac:spMkLst>
            <pc:docMk/>
            <pc:sldMk cId="158663666" sldId="259"/>
            <ac:spMk id="3" creationId="{E40EE96D-F4FE-5B96-BAFF-FF8AF6473099}"/>
          </ac:spMkLst>
        </pc:spChg>
      </pc:sldChg>
      <pc:sldChg chg="modSp mod modClrScheme chgLayout">
        <pc:chgData name="Anastasia Tolmacheva" userId="S::tolmacha@lsbu.ac.uk::ed4d0d62-6239-4422-9d27-7c19a8d9a9d3" providerId="AD" clId="Web-{63B9CB67-14DB-F4EE-EB1E-7C10410B2EB4}" dt="2024-02-28T17:54:05.736" v="7"/>
        <pc:sldMkLst>
          <pc:docMk/>
          <pc:sldMk cId="18927632" sldId="261"/>
        </pc:sldMkLst>
        <pc:spChg chg="mod ord">
          <ac:chgData name="Anastasia Tolmacheva" userId="S::tolmacha@lsbu.ac.uk::ed4d0d62-6239-4422-9d27-7c19a8d9a9d3" providerId="AD" clId="Web-{63B9CB67-14DB-F4EE-EB1E-7C10410B2EB4}" dt="2024-02-28T17:54:05.736" v="7"/>
          <ac:spMkLst>
            <pc:docMk/>
            <pc:sldMk cId="18927632" sldId="261"/>
            <ac:spMk id="2" creationId="{C21D9C8E-4C59-3DDF-247B-F269F8C3D860}"/>
          </ac:spMkLst>
        </pc:spChg>
        <pc:spChg chg="mod ord">
          <ac:chgData name="Anastasia Tolmacheva" userId="S::tolmacha@lsbu.ac.uk::ed4d0d62-6239-4422-9d27-7c19a8d9a9d3" providerId="AD" clId="Web-{63B9CB67-14DB-F4EE-EB1E-7C10410B2EB4}" dt="2024-02-28T17:54:05.736" v="7"/>
          <ac:spMkLst>
            <pc:docMk/>
            <pc:sldMk cId="18927632" sldId="261"/>
            <ac:spMk id="3" creationId="{48BE889A-A896-77FD-652C-2CFDBEF93670}"/>
          </ac:spMkLst>
        </pc:spChg>
      </pc:sldChg>
      <pc:sldChg chg="modSp mod modClrScheme chgLayout">
        <pc:chgData name="Anastasia Tolmacheva" userId="S::tolmacha@lsbu.ac.uk::ed4d0d62-6239-4422-9d27-7c19a8d9a9d3" providerId="AD" clId="Web-{63B9CB67-14DB-F4EE-EB1E-7C10410B2EB4}" dt="2024-02-28T17:54:05.736" v="7"/>
        <pc:sldMkLst>
          <pc:docMk/>
          <pc:sldMk cId="1180199605" sldId="262"/>
        </pc:sldMkLst>
        <pc:spChg chg="mod ord">
          <ac:chgData name="Anastasia Tolmacheva" userId="S::tolmacha@lsbu.ac.uk::ed4d0d62-6239-4422-9d27-7c19a8d9a9d3" providerId="AD" clId="Web-{63B9CB67-14DB-F4EE-EB1E-7C10410B2EB4}" dt="2024-02-28T17:54:05.736" v="7"/>
          <ac:spMkLst>
            <pc:docMk/>
            <pc:sldMk cId="1180199605" sldId="262"/>
            <ac:spMk id="2" creationId="{773BB2F0-A420-B733-D0E1-DA98FC73C462}"/>
          </ac:spMkLst>
        </pc:spChg>
        <pc:graphicFrameChg chg="mod ord">
          <ac:chgData name="Anastasia Tolmacheva" userId="S::tolmacha@lsbu.ac.uk::ed4d0d62-6239-4422-9d27-7c19a8d9a9d3" providerId="AD" clId="Web-{63B9CB67-14DB-F4EE-EB1E-7C10410B2EB4}" dt="2024-02-28T17:54:05.736" v="7"/>
          <ac:graphicFrameMkLst>
            <pc:docMk/>
            <pc:sldMk cId="1180199605" sldId="262"/>
            <ac:graphicFrameMk id="62" creationId="{DB2F789D-05DD-F59C-EA1E-D157C55A9A9E}"/>
          </ac:graphicFrameMkLst>
        </pc:graphicFrameChg>
      </pc:sldChg>
      <pc:sldChg chg="modSp mod modClrScheme chgLayout">
        <pc:chgData name="Anastasia Tolmacheva" userId="S::tolmacha@lsbu.ac.uk::ed4d0d62-6239-4422-9d27-7c19a8d9a9d3" providerId="AD" clId="Web-{63B9CB67-14DB-F4EE-EB1E-7C10410B2EB4}" dt="2024-02-28T17:54:05.736" v="7"/>
        <pc:sldMkLst>
          <pc:docMk/>
          <pc:sldMk cId="1331146634" sldId="263"/>
        </pc:sldMkLst>
        <pc:spChg chg="mod ord">
          <ac:chgData name="Anastasia Tolmacheva" userId="S::tolmacha@lsbu.ac.uk::ed4d0d62-6239-4422-9d27-7c19a8d9a9d3" providerId="AD" clId="Web-{63B9CB67-14DB-F4EE-EB1E-7C10410B2EB4}" dt="2024-02-28T17:54:05.736" v="7"/>
          <ac:spMkLst>
            <pc:docMk/>
            <pc:sldMk cId="1331146634" sldId="263"/>
            <ac:spMk id="2" creationId="{7FD3EB9E-06F0-9FA5-6125-42DF364E54A8}"/>
          </ac:spMkLst>
        </pc:spChg>
        <pc:spChg chg="mod ord">
          <ac:chgData name="Anastasia Tolmacheva" userId="S::tolmacha@lsbu.ac.uk::ed4d0d62-6239-4422-9d27-7c19a8d9a9d3" providerId="AD" clId="Web-{63B9CB67-14DB-F4EE-EB1E-7C10410B2EB4}" dt="2024-02-28T17:54:05.736" v="7"/>
          <ac:spMkLst>
            <pc:docMk/>
            <pc:sldMk cId="1331146634" sldId="263"/>
            <ac:spMk id="122" creationId="{E4EDFB08-0B26-9EC2-3D6F-2D4B8BD64CF4}"/>
          </ac:spMkLst>
        </pc:spChg>
      </pc:sldChg>
      <pc:sldChg chg="modSp mod modClrScheme chgLayout">
        <pc:chgData name="Anastasia Tolmacheva" userId="S::tolmacha@lsbu.ac.uk::ed4d0d62-6239-4422-9d27-7c19a8d9a9d3" providerId="AD" clId="Web-{63B9CB67-14DB-F4EE-EB1E-7C10410B2EB4}" dt="2024-02-28T17:54:05.736" v="7"/>
        <pc:sldMkLst>
          <pc:docMk/>
          <pc:sldMk cId="2950537042" sldId="264"/>
        </pc:sldMkLst>
        <pc:spChg chg="mod ord">
          <ac:chgData name="Anastasia Tolmacheva" userId="S::tolmacha@lsbu.ac.uk::ed4d0d62-6239-4422-9d27-7c19a8d9a9d3" providerId="AD" clId="Web-{63B9CB67-14DB-F4EE-EB1E-7C10410B2EB4}" dt="2024-02-28T17:54:05.736" v="7"/>
          <ac:spMkLst>
            <pc:docMk/>
            <pc:sldMk cId="2950537042" sldId="264"/>
            <ac:spMk id="2" creationId="{D6759566-25A5-13A2-CDB5-98309ED12992}"/>
          </ac:spMkLst>
        </pc:spChg>
        <pc:graphicFrameChg chg="mod ord">
          <ac:chgData name="Anastasia Tolmacheva" userId="S::tolmacha@lsbu.ac.uk::ed4d0d62-6239-4422-9d27-7c19a8d9a9d3" providerId="AD" clId="Web-{63B9CB67-14DB-F4EE-EB1E-7C10410B2EB4}" dt="2024-02-28T17:54:05.736" v="7"/>
          <ac:graphicFrameMkLst>
            <pc:docMk/>
            <pc:sldMk cId="2950537042" sldId="264"/>
            <ac:graphicFrameMk id="38" creationId="{63745543-0987-A6C3-6034-38A4D8E392B2}"/>
          </ac:graphicFrameMkLst>
        </pc:graphicFrameChg>
      </pc:sldChg>
      <pc:sldChg chg="modSp mod modClrScheme chgLayout">
        <pc:chgData name="Anastasia Tolmacheva" userId="S::tolmacha@lsbu.ac.uk::ed4d0d62-6239-4422-9d27-7c19a8d9a9d3" providerId="AD" clId="Web-{63B9CB67-14DB-F4EE-EB1E-7C10410B2EB4}" dt="2024-02-28T17:54:05.736" v="7"/>
        <pc:sldMkLst>
          <pc:docMk/>
          <pc:sldMk cId="1160273845" sldId="266"/>
        </pc:sldMkLst>
        <pc:spChg chg="mod ord">
          <ac:chgData name="Anastasia Tolmacheva" userId="S::tolmacha@lsbu.ac.uk::ed4d0d62-6239-4422-9d27-7c19a8d9a9d3" providerId="AD" clId="Web-{63B9CB67-14DB-F4EE-EB1E-7C10410B2EB4}" dt="2024-02-28T17:54:05.736" v="7"/>
          <ac:spMkLst>
            <pc:docMk/>
            <pc:sldMk cId="1160273845" sldId="266"/>
            <ac:spMk id="2" creationId="{4EB98A97-E31B-BD0F-5EAD-43C67B414BFC}"/>
          </ac:spMkLst>
        </pc:spChg>
        <pc:spChg chg="mod ord">
          <ac:chgData name="Anastasia Tolmacheva" userId="S::tolmacha@lsbu.ac.uk::ed4d0d62-6239-4422-9d27-7c19a8d9a9d3" providerId="AD" clId="Web-{63B9CB67-14DB-F4EE-EB1E-7C10410B2EB4}" dt="2024-02-28T17:54:05.736" v="7"/>
          <ac:spMkLst>
            <pc:docMk/>
            <pc:sldMk cId="1160273845" sldId="266"/>
            <ac:spMk id="3" creationId="{35C1D7AE-3D76-5650-FEF1-27ABBEB22194}"/>
          </ac:spMkLst>
        </pc:spChg>
      </pc:sldChg>
      <pc:sldChg chg="modSp mod modClrScheme chgLayout">
        <pc:chgData name="Anastasia Tolmacheva" userId="S::tolmacha@lsbu.ac.uk::ed4d0d62-6239-4422-9d27-7c19a8d9a9d3" providerId="AD" clId="Web-{63B9CB67-14DB-F4EE-EB1E-7C10410B2EB4}" dt="2024-02-28T17:54:05.736" v="7"/>
        <pc:sldMkLst>
          <pc:docMk/>
          <pc:sldMk cId="1507671389" sldId="272"/>
        </pc:sldMkLst>
        <pc:picChg chg="mod ord">
          <ac:chgData name="Anastasia Tolmacheva" userId="S::tolmacha@lsbu.ac.uk::ed4d0d62-6239-4422-9d27-7c19a8d9a9d3" providerId="AD" clId="Web-{63B9CB67-14DB-F4EE-EB1E-7C10410B2EB4}" dt="2024-02-28T17:54:05.736" v="7"/>
          <ac:picMkLst>
            <pc:docMk/>
            <pc:sldMk cId="1507671389" sldId="272"/>
            <ac:picMk id="6" creationId="{88912D82-48C8-5956-7D87-903EFAA2BF53}"/>
          </ac:picMkLst>
        </pc:picChg>
      </pc:sldChg>
      <pc:sldChg chg="modSp mod modClrScheme chgLayout">
        <pc:chgData name="Anastasia Tolmacheva" userId="S::tolmacha@lsbu.ac.uk::ed4d0d62-6239-4422-9d27-7c19a8d9a9d3" providerId="AD" clId="Web-{63B9CB67-14DB-F4EE-EB1E-7C10410B2EB4}" dt="2024-02-28T17:54:05.736" v="7"/>
        <pc:sldMkLst>
          <pc:docMk/>
          <pc:sldMk cId="3372868479" sldId="273"/>
        </pc:sldMkLst>
        <pc:spChg chg="mod ord">
          <ac:chgData name="Anastasia Tolmacheva" userId="S::tolmacha@lsbu.ac.uk::ed4d0d62-6239-4422-9d27-7c19a8d9a9d3" providerId="AD" clId="Web-{63B9CB67-14DB-F4EE-EB1E-7C10410B2EB4}" dt="2024-02-28T17:54:05.736" v="7"/>
          <ac:spMkLst>
            <pc:docMk/>
            <pc:sldMk cId="3372868479" sldId="273"/>
            <ac:spMk id="2" creationId="{17340FF0-B514-B8EE-B113-49157730188C}"/>
          </ac:spMkLst>
        </pc:spChg>
        <pc:spChg chg="mod ord">
          <ac:chgData name="Anastasia Tolmacheva" userId="S::tolmacha@lsbu.ac.uk::ed4d0d62-6239-4422-9d27-7c19a8d9a9d3" providerId="AD" clId="Web-{63B9CB67-14DB-F4EE-EB1E-7C10410B2EB4}" dt="2024-02-28T17:54:05.736" v="7"/>
          <ac:spMkLst>
            <pc:docMk/>
            <pc:sldMk cId="3372868479" sldId="273"/>
            <ac:spMk id="3" creationId="{D2E65335-B898-96EF-7443-2AE822803C5E}"/>
          </ac:spMkLst>
        </pc:spChg>
      </pc:sldChg>
      <pc:sldChg chg="modSp mod modClrScheme chgLayout">
        <pc:chgData name="Anastasia Tolmacheva" userId="S::tolmacha@lsbu.ac.uk::ed4d0d62-6239-4422-9d27-7c19a8d9a9d3" providerId="AD" clId="Web-{63B9CB67-14DB-F4EE-EB1E-7C10410B2EB4}" dt="2024-02-28T17:54:05.736" v="7"/>
        <pc:sldMkLst>
          <pc:docMk/>
          <pc:sldMk cId="1191104609" sldId="274"/>
        </pc:sldMkLst>
        <pc:spChg chg="mod ord">
          <ac:chgData name="Anastasia Tolmacheva" userId="S::tolmacha@lsbu.ac.uk::ed4d0d62-6239-4422-9d27-7c19a8d9a9d3" providerId="AD" clId="Web-{63B9CB67-14DB-F4EE-EB1E-7C10410B2EB4}" dt="2024-02-28T17:54:05.736" v="7"/>
          <ac:spMkLst>
            <pc:docMk/>
            <pc:sldMk cId="1191104609" sldId="274"/>
            <ac:spMk id="2" creationId="{19E44C20-E84B-8ABE-1616-9E107AB539C6}"/>
          </ac:spMkLst>
        </pc:spChg>
        <pc:spChg chg="mod ord">
          <ac:chgData name="Anastasia Tolmacheva" userId="S::tolmacha@lsbu.ac.uk::ed4d0d62-6239-4422-9d27-7c19a8d9a9d3" providerId="AD" clId="Web-{63B9CB67-14DB-F4EE-EB1E-7C10410B2EB4}" dt="2024-02-28T17:54:05.736" v="7"/>
          <ac:spMkLst>
            <pc:docMk/>
            <pc:sldMk cId="1191104609" sldId="274"/>
            <ac:spMk id="3" creationId="{1DFA3B03-B6FC-F98A-F2C5-1881A42A6BD7}"/>
          </ac:spMkLst>
        </pc:spChg>
      </pc:sldChg>
      <pc:sldChg chg="modSp mod modClrScheme chgLayout">
        <pc:chgData name="Anastasia Tolmacheva" userId="S::tolmacha@lsbu.ac.uk::ed4d0d62-6239-4422-9d27-7c19a8d9a9d3" providerId="AD" clId="Web-{63B9CB67-14DB-F4EE-EB1E-7C10410B2EB4}" dt="2024-02-28T17:54:05.736" v="7"/>
        <pc:sldMkLst>
          <pc:docMk/>
          <pc:sldMk cId="3026488444" sldId="275"/>
        </pc:sldMkLst>
        <pc:spChg chg="mod ord">
          <ac:chgData name="Anastasia Tolmacheva" userId="S::tolmacha@lsbu.ac.uk::ed4d0d62-6239-4422-9d27-7c19a8d9a9d3" providerId="AD" clId="Web-{63B9CB67-14DB-F4EE-EB1E-7C10410B2EB4}" dt="2024-02-28T17:54:05.736" v="7"/>
          <ac:spMkLst>
            <pc:docMk/>
            <pc:sldMk cId="3026488444" sldId="275"/>
            <ac:spMk id="2" creationId="{D1C5676F-A19A-1C45-56BD-3B3CF2AAE1DD}"/>
          </ac:spMkLst>
        </pc:spChg>
        <pc:spChg chg="mod ord">
          <ac:chgData name="Anastasia Tolmacheva" userId="S::tolmacha@lsbu.ac.uk::ed4d0d62-6239-4422-9d27-7c19a8d9a9d3" providerId="AD" clId="Web-{63B9CB67-14DB-F4EE-EB1E-7C10410B2EB4}" dt="2024-02-28T17:54:05.736" v="7"/>
          <ac:spMkLst>
            <pc:docMk/>
            <pc:sldMk cId="3026488444" sldId="275"/>
            <ac:spMk id="3" creationId="{53B38C79-BC18-3167-6859-577C3AFB05A5}"/>
          </ac:spMkLst>
        </pc:spChg>
      </pc:sldChg>
      <pc:sldChg chg="modSp mod modClrScheme chgLayout">
        <pc:chgData name="Anastasia Tolmacheva" userId="S::tolmacha@lsbu.ac.uk::ed4d0d62-6239-4422-9d27-7c19a8d9a9d3" providerId="AD" clId="Web-{63B9CB67-14DB-F4EE-EB1E-7C10410B2EB4}" dt="2024-02-28T17:54:05.736" v="7"/>
        <pc:sldMkLst>
          <pc:docMk/>
          <pc:sldMk cId="1648281955" sldId="278"/>
        </pc:sldMkLst>
        <pc:spChg chg="mod ord">
          <ac:chgData name="Anastasia Tolmacheva" userId="S::tolmacha@lsbu.ac.uk::ed4d0d62-6239-4422-9d27-7c19a8d9a9d3" providerId="AD" clId="Web-{63B9CB67-14DB-F4EE-EB1E-7C10410B2EB4}" dt="2024-02-28T17:54:05.736" v="7"/>
          <ac:spMkLst>
            <pc:docMk/>
            <pc:sldMk cId="1648281955" sldId="278"/>
            <ac:spMk id="2" creationId="{648B5683-1827-976A-BA4E-22109F39A83E}"/>
          </ac:spMkLst>
        </pc:spChg>
        <pc:spChg chg="mod ord">
          <ac:chgData name="Anastasia Tolmacheva" userId="S::tolmacha@lsbu.ac.uk::ed4d0d62-6239-4422-9d27-7c19a8d9a9d3" providerId="AD" clId="Web-{63B9CB67-14DB-F4EE-EB1E-7C10410B2EB4}" dt="2024-02-28T17:54:05.736" v="7"/>
          <ac:spMkLst>
            <pc:docMk/>
            <pc:sldMk cId="1648281955" sldId="278"/>
            <ac:spMk id="3" creationId="{C06899BE-E54C-4682-910C-621E38BDD76C}"/>
          </ac:spMkLst>
        </pc:spChg>
      </pc:sldChg>
      <pc:sldChg chg="modSp mod modClrScheme chgLayout">
        <pc:chgData name="Anastasia Tolmacheva" userId="S::tolmacha@lsbu.ac.uk::ed4d0d62-6239-4422-9d27-7c19a8d9a9d3" providerId="AD" clId="Web-{63B9CB67-14DB-F4EE-EB1E-7C10410B2EB4}" dt="2024-02-28T17:54:05.736" v="7"/>
        <pc:sldMkLst>
          <pc:docMk/>
          <pc:sldMk cId="2301020561" sldId="279"/>
        </pc:sldMkLst>
        <pc:spChg chg="mod ord">
          <ac:chgData name="Anastasia Tolmacheva" userId="S::tolmacha@lsbu.ac.uk::ed4d0d62-6239-4422-9d27-7c19a8d9a9d3" providerId="AD" clId="Web-{63B9CB67-14DB-F4EE-EB1E-7C10410B2EB4}" dt="2024-02-28T17:54:05.736" v="7"/>
          <ac:spMkLst>
            <pc:docMk/>
            <pc:sldMk cId="2301020561" sldId="279"/>
            <ac:spMk id="2" creationId="{1D14EE58-6333-422B-D32B-7D6376E8B10E}"/>
          </ac:spMkLst>
        </pc:spChg>
        <pc:spChg chg="mod ord">
          <ac:chgData name="Anastasia Tolmacheva" userId="S::tolmacha@lsbu.ac.uk::ed4d0d62-6239-4422-9d27-7c19a8d9a9d3" providerId="AD" clId="Web-{63B9CB67-14DB-F4EE-EB1E-7C10410B2EB4}" dt="2024-02-28T17:54:05.736" v="7"/>
          <ac:spMkLst>
            <pc:docMk/>
            <pc:sldMk cId="2301020561" sldId="279"/>
            <ac:spMk id="3" creationId="{FCF18DAF-61E8-F4CA-7FC6-CA25FA23CCB6}"/>
          </ac:spMkLst>
        </pc:spChg>
      </pc:sldChg>
      <pc:sldChg chg="modSp mod modClrScheme chgLayout">
        <pc:chgData name="Anastasia Tolmacheva" userId="S::tolmacha@lsbu.ac.uk::ed4d0d62-6239-4422-9d27-7c19a8d9a9d3" providerId="AD" clId="Web-{63B9CB67-14DB-F4EE-EB1E-7C10410B2EB4}" dt="2024-02-28T17:54:05.736" v="7"/>
        <pc:sldMkLst>
          <pc:docMk/>
          <pc:sldMk cId="2329885988" sldId="280"/>
        </pc:sldMkLst>
        <pc:spChg chg="mod ord">
          <ac:chgData name="Anastasia Tolmacheva" userId="S::tolmacha@lsbu.ac.uk::ed4d0d62-6239-4422-9d27-7c19a8d9a9d3" providerId="AD" clId="Web-{63B9CB67-14DB-F4EE-EB1E-7C10410B2EB4}" dt="2024-02-28T17:54:05.736" v="7"/>
          <ac:spMkLst>
            <pc:docMk/>
            <pc:sldMk cId="2329885988" sldId="280"/>
            <ac:spMk id="2" creationId="{CE7A9BBE-F8AF-2A67-B3B8-8E868E19CC48}"/>
          </ac:spMkLst>
        </pc:spChg>
        <pc:spChg chg="mod ord">
          <ac:chgData name="Anastasia Tolmacheva" userId="S::tolmacha@lsbu.ac.uk::ed4d0d62-6239-4422-9d27-7c19a8d9a9d3" providerId="AD" clId="Web-{63B9CB67-14DB-F4EE-EB1E-7C10410B2EB4}" dt="2024-02-28T17:54:05.736" v="7"/>
          <ac:spMkLst>
            <pc:docMk/>
            <pc:sldMk cId="2329885988" sldId="280"/>
            <ac:spMk id="3" creationId="{B423C61B-FE6E-0218-4A0F-09E56FF93E14}"/>
          </ac:spMkLst>
        </pc:spChg>
      </pc:sldChg>
      <pc:sldChg chg="modSp mod modClrScheme chgLayout">
        <pc:chgData name="Anastasia Tolmacheva" userId="S::tolmacha@lsbu.ac.uk::ed4d0d62-6239-4422-9d27-7c19a8d9a9d3" providerId="AD" clId="Web-{63B9CB67-14DB-F4EE-EB1E-7C10410B2EB4}" dt="2024-02-28T17:54:05.736" v="7"/>
        <pc:sldMkLst>
          <pc:docMk/>
          <pc:sldMk cId="2459233962" sldId="285"/>
        </pc:sldMkLst>
        <pc:spChg chg="mod ord">
          <ac:chgData name="Anastasia Tolmacheva" userId="S::tolmacha@lsbu.ac.uk::ed4d0d62-6239-4422-9d27-7c19a8d9a9d3" providerId="AD" clId="Web-{63B9CB67-14DB-F4EE-EB1E-7C10410B2EB4}" dt="2024-02-28T17:54:05.736" v="7"/>
          <ac:spMkLst>
            <pc:docMk/>
            <pc:sldMk cId="2459233962" sldId="285"/>
            <ac:spMk id="2" creationId="{985D41A1-E7B3-B4C3-7488-185880445F93}"/>
          </ac:spMkLst>
        </pc:spChg>
        <pc:spChg chg="mod ord">
          <ac:chgData name="Anastasia Tolmacheva" userId="S::tolmacha@lsbu.ac.uk::ed4d0d62-6239-4422-9d27-7c19a8d9a9d3" providerId="AD" clId="Web-{63B9CB67-14DB-F4EE-EB1E-7C10410B2EB4}" dt="2024-02-28T17:54:05.736" v="7"/>
          <ac:spMkLst>
            <pc:docMk/>
            <pc:sldMk cId="2459233962" sldId="285"/>
            <ac:spMk id="3" creationId="{DD527644-B386-7449-A447-111FECBBCAE9}"/>
          </ac:spMkLst>
        </pc:spChg>
      </pc:sldChg>
      <pc:sldChg chg="modSp mod modClrScheme chgLayout">
        <pc:chgData name="Anastasia Tolmacheva" userId="S::tolmacha@lsbu.ac.uk::ed4d0d62-6239-4422-9d27-7c19a8d9a9d3" providerId="AD" clId="Web-{63B9CB67-14DB-F4EE-EB1E-7C10410B2EB4}" dt="2024-02-28T17:54:05.736" v="7"/>
        <pc:sldMkLst>
          <pc:docMk/>
          <pc:sldMk cId="1088228677" sldId="286"/>
        </pc:sldMkLst>
        <pc:spChg chg="mod ord">
          <ac:chgData name="Anastasia Tolmacheva" userId="S::tolmacha@lsbu.ac.uk::ed4d0d62-6239-4422-9d27-7c19a8d9a9d3" providerId="AD" clId="Web-{63B9CB67-14DB-F4EE-EB1E-7C10410B2EB4}" dt="2024-02-28T17:54:05.736" v="7"/>
          <ac:spMkLst>
            <pc:docMk/>
            <pc:sldMk cId="1088228677" sldId="286"/>
            <ac:spMk id="2" creationId="{6823FDE8-0155-1A8E-64DD-17EB4A256692}"/>
          </ac:spMkLst>
        </pc:spChg>
        <pc:spChg chg="mod ord">
          <ac:chgData name="Anastasia Tolmacheva" userId="S::tolmacha@lsbu.ac.uk::ed4d0d62-6239-4422-9d27-7c19a8d9a9d3" providerId="AD" clId="Web-{63B9CB67-14DB-F4EE-EB1E-7C10410B2EB4}" dt="2024-02-28T17:54:05.736" v="7"/>
          <ac:spMkLst>
            <pc:docMk/>
            <pc:sldMk cId="1088228677" sldId="286"/>
            <ac:spMk id="3" creationId="{E5051387-AFCC-66B2-FFF4-6D023E316BEE}"/>
          </ac:spMkLst>
        </pc:spChg>
      </pc:sldChg>
      <pc:sldChg chg="addSp modSp mod setBg modClrScheme chgLayout">
        <pc:chgData name="Anastasia Tolmacheva" userId="S::tolmacha@lsbu.ac.uk::ed4d0d62-6239-4422-9d27-7c19a8d9a9d3" providerId="AD" clId="Web-{63B9CB67-14DB-F4EE-EB1E-7C10410B2EB4}" dt="2024-02-28T17:57:10.460" v="28"/>
        <pc:sldMkLst>
          <pc:docMk/>
          <pc:sldMk cId="2626004020" sldId="289"/>
        </pc:sldMkLst>
        <pc:spChg chg="mod ord">
          <ac:chgData name="Anastasia Tolmacheva" userId="S::tolmacha@lsbu.ac.uk::ed4d0d62-6239-4422-9d27-7c19a8d9a9d3" providerId="AD" clId="Web-{63B9CB67-14DB-F4EE-EB1E-7C10410B2EB4}" dt="2024-02-28T17:56:49.538" v="25" actId="20577"/>
          <ac:spMkLst>
            <pc:docMk/>
            <pc:sldMk cId="2626004020" sldId="289"/>
            <ac:spMk id="2" creationId="{E953AB64-16F4-5FCD-F903-8014687FF112}"/>
          </ac:spMkLst>
        </pc:spChg>
        <pc:spChg chg="add">
          <ac:chgData name="Anastasia Tolmacheva" userId="S::tolmacha@lsbu.ac.uk::ed4d0d62-6239-4422-9d27-7c19a8d9a9d3" providerId="AD" clId="Web-{63B9CB67-14DB-F4EE-EB1E-7C10410B2EB4}" dt="2024-02-28T17:56:36.897" v="23"/>
          <ac:spMkLst>
            <pc:docMk/>
            <pc:sldMk cId="2626004020" sldId="289"/>
            <ac:spMk id="47" creationId="{ED10CF64-F588-4794-80E9-12CBA1784939}"/>
          </ac:spMkLst>
        </pc:spChg>
        <pc:graphicFrameChg chg="mod modGraphic">
          <ac:chgData name="Anastasia Tolmacheva" userId="S::tolmacha@lsbu.ac.uk::ed4d0d62-6239-4422-9d27-7c19a8d9a9d3" providerId="AD" clId="Web-{63B9CB67-14DB-F4EE-EB1E-7C10410B2EB4}" dt="2024-02-28T17:57:10.460" v="28"/>
          <ac:graphicFrameMkLst>
            <pc:docMk/>
            <pc:sldMk cId="2626004020" sldId="289"/>
            <ac:graphicFrameMk id="40" creationId="{B6047522-2F49-76FA-09E3-90B2F61113AC}"/>
          </ac:graphicFrameMkLst>
        </pc:graphicFrameChg>
        <pc:picChg chg="add">
          <ac:chgData name="Anastasia Tolmacheva" userId="S::tolmacha@lsbu.ac.uk::ed4d0d62-6239-4422-9d27-7c19a8d9a9d3" providerId="AD" clId="Web-{63B9CB67-14DB-F4EE-EB1E-7C10410B2EB4}" dt="2024-02-28T17:56:36.897" v="23"/>
          <ac:picMkLst>
            <pc:docMk/>
            <pc:sldMk cId="2626004020" sldId="289"/>
            <ac:picMk id="45" creationId="{0C8B7D16-051E-4562-B872-ABF369C457CA}"/>
          </ac:picMkLst>
        </pc:picChg>
      </pc:sldChg>
      <pc:sldChg chg="addSp modSp mod setBg modClrScheme setClrOvrMap chgLayout">
        <pc:chgData name="Anastasia Tolmacheva" userId="S::tolmacha@lsbu.ac.uk::ed4d0d62-6239-4422-9d27-7c19a8d9a9d3" providerId="AD" clId="Web-{63B9CB67-14DB-F4EE-EB1E-7C10410B2EB4}" dt="2024-02-28T18:03:22.751" v="93" actId="1076"/>
        <pc:sldMkLst>
          <pc:docMk/>
          <pc:sldMk cId="228166407" sldId="290"/>
        </pc:sldMkLst>
        <pc:spChg chg="mod ord">
          <ac:chgData name="Anastasia Tolmacheva" userId="S::tolmacha@lsbu.ac.uk::ed4d0d62-6239-4422-9d27-7c19a8d9a9d3" providerId="AD" clId="Web-{63B9CB67-14DB-F4EE-EB1E-7C10410B2EB4}" dt="2024-02-28T18:00:53.200" v="31"/>
          <ac:spMkLst>
            <pc:docMk/>
            <pc:sldMk cId="228166407" sldId="290"/>
            <ac:spMk id="2" creationId="{E953AB64-16F4-5FCD-F903-8014687FF112}"/>
          </ac:spMkLst>
        </pc:spChg>
        <pc:spChg chg="mod">
          <ac:chgData name="Anastasia Tolmacheva" userId="S::tolmacha@lsbu.ac.uk::ed4d0d62-6239-4422-9d27-7c19a8d9a9d3" providerId="AD" clId="Web-{63B9CB67-14DB-F4EE-EB1E-7C10410B2EB4}" dt="2024-02-28T18:03:05.673" v="88" actId="1076"/>
          <ac:spMkLst>
            <pc:docMk/>
            <pc:sldMk cId="228166407" sldId="290"/>
            <ac:spMk id="45" creationId="{B216C729-0F18-FD13-0B2E-C98EF8805933}"/>
          </ac:spMkLst>
        </pc:spChg>
        <pc:spChg chg="mod">
          <ac:chgData name="Anastasia Tolmacheva" userId="S::tolmacha@lsbu.ac.uk::ed4d0d62-6239-4422-9d27-7c19a8d9a9d3" providerId="AD" clId="Web-{63B9CB67-14DB-F4EE-EB1E-7C10410B2EB4}" dt="2024-02-28T18:03:16.720" v="91" actId="1076"/>
          <ac:spMkLst>
            <pc:docMk/>
            <pc:sldMk cId="228166407" sldId="290"/>
            <ac:spMk id="53" creationId="{5430E8A9-ACAE-9429-E5DE-D34DD2FDA120}"/>
          </ac:spMkLst>
        </pc:spChg>
        <pc:spChg chg="mod">
          <ac:chgData name="Anastasia Tolmacheva" userId="S::tolmacha@lsbu.ac.uk::ed4d0d62-6239-4422-9d27-7c19a8d9a9d3" providerId="AD" clId="Web-{63B9CB67-14DB-F4EE-EB1E-7C10410B2EB4}" dt="2024-02-28T18:03:20.361" v="92" actId="1076"/>
          <ac:spMkLst>
            <pc:docMk/>
            <pc:sldMk cId="228166407" sldId="290"/>
            <ac:spMk id="54" creationId="{B0BEC01B-F674-F2E1-D0D4-21D4C616B592}"/>
          </ac:spMkLst>
        </pc:spChg>
        <pc:spChg chg="mod">
          <ac:chgData name="Anastasia Tolmacheva" userId="S::tolmacha@lsbu.ac.uk::ed4d0d62-6239-4422-9d27-7c19a8d9a9d3" providerId="AD" clId="Web-{63B9CB67-14DB-F4EE-EB1E-7C10410B2EB4}" dt="2024-02-28T18:03:01.485" v="87" actId="1076"/>
          <ac:spMkLst>
            <pc:docMk/>
            <pc:sldMk cId="228166407" sldId="290"/>
            <ac:spMk id="55" creationId="{962DBBC6-68AD-0B78-0DA1-8D789C4C2CEE}"/>
          </ac:spMkLst>
        </pc:spChg>
        <pc:spChg chg="mod">
          <ac:chgData name="Anastasia Tolmacheva" userId="S::tolmacha@lsbu.ac.uk::ed4d0d62-6239-4422-9d27-7c19a8d9a9d3" providerId="AD" clId="Web-{63B9CB67-14DB-F4EE-EB1E-7C10410B2EB4}" dt="2024-02-28T18:02:45.516" v="83" actId="1076"/>
          <ac:spMkLst>
            <pc:docMk/>
            <pc:sldMk cId="228166407" sldId="290"/>
            <ac:spMk id="56" creationId="{E3D7C0C3-549F-02A2-70DF-7B445C809525}"/>
          </ac:spMkLst>
        </pc:spChg>
        <pc:spChg chg="mod">
          <ac:chgData name="Anastasia Tolmacheva" userId="S::tolmacha@lsbu.ac.uk::ed4d0d62-6239-4422-9d27-7c19a8d9a9d3" providerId="AD" clId="Web-{63B9CB67-14DB-F4EE-EB1E-7C10410B2EB4}" dt="2024-02-28T18:03:22.751" v="93" actId="1076"/>
          <ac:spMkLst>
            <pc:docMk/>
            <pc:sldMk cId="228166407" sldId="290"/>
            <ac:spMk id="57" creationId="{677C86CC-0990-79B5-73C9-6FFB3DD554F6}"/>
          </ac:spMkLst>
        </pc:spChg>
        <pc:spChg chg="mod">
          <ac:chgData name="Anastasia Tolmacheva" userId="S::tolmacha@lsbu.ac.uk::ed4d0d62-6239-4422-9d27-7c19a8d9a9d3" providerId="AD" clId="Web-{63B9CB67-14DB-F4EE-EB1E-7C10410B2EB4}" dt="2024-02-28T18:03:10.157" v="89" actId="1076"/>
          <ac:spMkLst>
            <pc:docMk/>
            <pc:sldMk cId="228166407" sldId="290"/>
            <ac:spMk id="58" creationId="{22081FF9-0A3B-C4E1-5234-30B1400DBF1A}"/>
          </ac:spMkLst>
        </pc:spChg>
        <pc:spChg chg="add">
          <ac:chgData name="Anastasia Tolmacheva" userId="S::tolmacha@lsbu.ac.uk::ed4d0d62-6239-4422-9d27-7c19a8d9a9d3" providerId="AD" clId="Web-{63B9CB67-14DB-F4EE-EB1E-7C10410B2EB4}" dt="2024-02-28T18:00:53.200" v="31"/>
          <ac:spMkLst>
            <pc:docMk/>
            <pc:sldMk cId="228166407" sldId="290"/>
            <ac:spMk id="63" creationId="{75F65CD9-825D-44BD-8681-D42D260D4C63}"/>
          </ac:spMkLst>
        </pc:spChg>
        <pc:spChg chg="add">
          <ac:chgData name="Anastasia Tolmacheva" userId="S::tolmacha@lsbu.ac.uk::ed4d0d62-6239-4422-9d27-7c19a8d9a9d3" providerId="AD" clId="Web-{63B9CB67-14DB-F4EE-EB1E-7C10410B2EB4}" dt="2024-02-28T18:00:53.200" v="31"/>
          <ac:spMkLst>
            <pc:docMk/>
            <pc:sldMk cId="228166407" sldId="290"/>
            <ac:spMk id="65" creationId="{B2F64C47-BE0B-4DA4-A62F-C6922DD2082F}"/>
          </ac:spMkLst>
        </pc:spChg>
        <pc:graphicFrameChg chg="mod">
          <ac:chgData name="Anastasia Tolmacheva" userId="S::tolmacha@lsbu.ac.uk::ed4d0d62-6239-4422-9d27-7c19a8d9a9d3" providerId="AD" clId="Web-{63B9CB67-14DB-F4EE-EB1E-7C10410B2EB4}" dt="2024-02-28T18:01:32.420" v="46" actId="1076"/>
          <ac:graphicFrameMkLst>
            <pc:docMk/>
            <pc:sldMk cId="228166407" sldId="290"/>
            <ac:graphicFrameMk id="40" creationId="{B6047522-2F49-76FA-09E3-90B2F61113AC}"/>
          </ac:graphicFrameMkLst>
        </pc:graphicFrameChg>
      </pc:sldChg>
      <pc:sldChg chg="mod modClrScheme chgLayout">
        <pc:chgData name="Anastasia Tolmacheva" userId="S::tolmacha@lsbu.ac.uk::ed4d0d62-6239-4422-9d27-7c19a8d9a9d3" providerId="AD" clId="Web-{63B9CB67-14DB-F4EE-EB1E-7C10410B2EB4}" dt="2024-02-28T17:54:05.736" v="7"/>
        <pc:sldMkLst>
          <pc:docMk/>
          <pc:sldMk cId="4094672119" sldId="291"/>
        </pc:sldMkLst>
      </pc:sldChg>
      <pc:sldChg chg="modSp mod modClrScheme chgLayout">
        <pc:chgData name="Anastasia Tolmacheva" userId="S::tolmacha@lsbu.ac.uk::ed4d0d62-6239-4422-9d27-7c19a8d9a9d3" providerId="AD" clId="Web-{63B9CB67-14DB-F4EE-EB1E-7C10410B2EB4}" dt="2024-02-28T17:54:05.736" v="7"/>
        <pc:sldMkLst>
          <pc:docMk/>
          <pc:sldMk cId="4163303832" sldId="293"/>
        </pc:sldMkLst>
        <pc:spChg chg="mod ord">
          <ac:chgData name="Anastasia Tolmacheva" userId="S::tolmacha@lsbu.ac.uk::ed4d0d62-6239-4422-9d27-7c19a8d9a9d3" providerId="AD" clId="Web-{63B9CB67-14DB-F4EE-EB1E-7C10410B2EB4}" dt="2024-02-28T17:54:05.736" v="7"/>
          <ac:spMkLst>
            <pc:docMk/>
            <pc:sldMk cId="4163303832" sldId="293"/>
            <ac:spMk id="2" creationId="{3960D9D0-242A-26E9-8014-B09626FED7CB}"/>
          </ac:spMkLst>
        </pc:spChg>
        <pc:spChg chg="mod ord">
          <ac:chgData name="Anastasia Tolmacheva" userId="S::tolmacha@lsbu.ac.uk::ed4d0d62-6239-4422-9d27-7c19a8d9a9d3" providerId="AD" clId="Web-{63B9CB67-14DB-F4EE-EB1E-7C10410B2EB4}" dt="2024-02-28T17:54:05.736" v="7"/>
          <ac:spMkLst>
            <pc:docMk/>
            <pc:sldMk cId="4163303832" sldId="293"/>
            <ac:spMk id="3" creationId="{2CB9F42A-3C15-208C-CC8F-9745A65B11CB}"/>
          </ac:spMkLst>
        </pc:spChg>
      </pc:sldChg>
      <pc:sldChg chg="modSp mod modClrScheme chgLayout">
        <pc:chgData name="Anastasia Tolmacheva" userId="S::tolmacha@lsbu.ac.uk::ed4d0d62-6239-4422-9d27-7c19a8d9a9d3" providerId="AD" clId="Web-{63B9CB67-14DB-F4EE-EB1E-7C10410B2EB4}" dt="2024-02-28T17:54:05.736" v="7"/>
        <pc:sldMkLst>
          <pc:docMk/>
          <pc:sldMk cId="3800838833" sldId="294"/>
        </pc:sldMkLst>
        <pc:spChg chg="mod ord">
          <ac:chgData name="Anastasia Tolmacheva" userId="S::tolmacha@lsbu.ac.uk::ed4d0d62-6239-4422-9d27-7c19a8d9a9d3" providerId="AD" clId="Web-{63B9CB67-14DB-F4EE-EB1E-7C10410B2EB4}" dt="2024-02-28T17:54:05.736" v="7"/>
          <ac:spMkLst>
            <pc:docMk/>
            <pc:sldMk cId="3800838833" sldId="294"/>
            <ac:spMk id="2" creationId="{5F4F117B-3E6A-5C9B-3E2A-8F79512FEBC2}"/>
          </ac:spMkLst>
        </pc:spChg>
        <pc:spChg chg="mod ord">
          <ac:chgData name="Anastasia Tolmacheva" userId="S::tolmacha@lsbu.ac.uk::ed4d0d62-6239-4422-9d27-7c19a8d9a9d3" providerId="AD" clId="Web-{63B9CB67-14DB-F4EE-EB1E-7C10410B2EB4}" dt="2024-02-28T17:54:05.736" v="7"/>
          <ac:spMkLst>
            <pc:docMk/>
            <pc:sldMk cId="3800838833" sldId="294"/>
            <ac:spMk id="3" creationId="{3B04ABB0-B412-B424-D4C6-2A78D457F2E3}"/>
          </ac:spMkLst>
        </pc:spChg>
      </pc:sldChg>
      <pc:sldChg chg="modSp mod modClrScheme chgLayout">
        <pc:chgData name="Anastasia Tolmacheva" userId="S::tolmacha@lsbu.ac.uk::ed4d0d62-6239-4422-9d27-7c19a8d9a9d3" providerId="AD" clId="Web-{63B9CB67-14DB-F4EE-EB1E-7C10410B2EB4}" dt="2024-02-28T17:54:05.736" v="7"/>
        <pc:sldMkLst>
          <pc:docMk/>
          <pc:sldMk cId="3505656922" sldId="295"/>
        </pc:sldMkLst>
        <pc:spChg chg="mod ord">
          <ac:chgData name="Anastasia Tolmacheva" userId="S::tolmacha@lsbu.ac.uk::ed4d0d62-6239-4422-9d27-7c19a8d9a9d3" providerId="AD" clId="Web-{63B9CB67-14DB-F4EE-EB1E-7C10410B2EB4}" dt="2024-02-28T17:54:05.736" v="7"/>
          <ac:spMkLst>
            <pc:docMk/>
            <pc:sldMk cId="3505656922" sldId="295"/>
            <ac:spMk id="2" creationId="{D898F12A-E2C2-C7EA-895B-0DDCE76BBF7B}"/>
          </ac:spMkLst>
        </pc:spChg>
      </pc:sldChg>
      <pc:sldChg chg="addSp delSp modSp mod setBg modClrScheme setClrOvrMap chgLayout">
        <pc:chgData name="Anastasia Tolmacheva" userId="S::tolmacha@lsbu.ac.uk::ed4d0d62-6239-4422-9d27-7c19a8d9a9d3" providerId="AD" clId="Web-{63B9CB67-14DB-F4EE-EB1E-7C10410B2EB4}" dt="2024-02-28T17:56:25.646" v="22" actId="20577"/>
        <pc:sldMkLst>
          <pc:docMk/>
          <pc:sldMk cId="3874181740" sldId="296"/>
        </pc:sldMkLst>
        <pc:spChg chg="mod ord">
          <ac:chgData name="Anastasia Tolmacheva" userId="S::tolmacha@lsbu.ac.uk::ed4d0d62-6239-4422-9d27-7c19a8d9a9d3" providerId="AD" clId="Web-{63B9CB67-14DB-F4EE-EB1E-7C10410B2EB4}" dt="2024-02-28T17:54:45.222" v="16"/>
          <ac:spMkLst>
            <pc:docMk/>
            <pc:sldMk cId="3874181740" sldId="296"/>
            <ac:spMk id="2" creationId="{E953AB64-16F4-5FCD-F903-8014687FF112}"/>
          </ac:spMkLst>
        </pc:spChg>
        <pc:spChg chg="mod">
          <ac:chgData name="Anastasia Tolmacheva" userId="S::tolmacha@lsbu.ac.uk::ed4d0d62-6239-4422-9d27-7c19a8d9a9d3" providerId="AD" clId="Web-{63B9CB67-14DB-F4EE-EB1E-7C10410B2EB4}" dt="2024-02-28T17:56:25.646" v="22" actId="20577"/>
          <ac:spMkLst>
            <pc:docMk/>
            <pc:sldMk cId="3874181740" sldId="296"/>
            <ac:spMk id="23" creationId="{65257393-BF5B-CE1C-2001-D56F7C5A0877}"/>
          </ac:spMkLst>
        </pc:spChg>
        <pc:spChg chg="mod">
          <ac:chgData name="Anastasia Tolmacheva" userId="S::tolmacha@lsbu.ac.uk::ed4d0d62-6239-4422-9d27-7c19a8d9a9d3" providerId="AD" clId="Web-{63B9CB67-14DB-F4EE-EB1E-7C10410B2EB4}" dt="2024-02-28T17:55:27.113" v="18"/>
          <ac:spMkLst>
            <pc:docMk/>
            <pc:sldMk cId="3874181740" sldId="296"/>
            <ac:spMk id="36" creationId="{1A6DE73F-5CD1-BF2E-CE9F-9C0DB7305556}"/>
          </ac:spMkLst>
        </pc:spChg>
        <pc:spChg chg="mod ord">
          <ac:chgData name="Anastasia Tolmacheva" userId="S::tolmacha@lsbu.ac.uk::ed4d0d62-6239-4422-9d27-7c19a8d9a9d3" providerId="AD" clId="Web-{63B9CB67-14DB-F4EE-EB1E-7C10410B2EB4}" dt="2024-02-28T17:56:01.099" v="21" actId="20577"/>
          <ac:spMkLst>
            <pc:docMk/>
            <pc:sldMk cId="3874181740" sldId="296"/>
            <ac:spMk id="37" creationId="{B9389F05-A58B-0DB8-A314-AC02A1B1840B}"/>
          </ac:spMkLst>
        </pc:spChg>
        <pc:spChg chg="add del">
          <ac:chgData name="Anastasia Tolmacheva" userId="S::tolmacha@lsbu.ac.uk::ed4d0d62-6239-4422-9d27-7c19a8d9a9d3" providerId="AD" clId="Web-{63B9CB67-14DB-F4EE-EB1E-7C10410B2EB4}" dt="2024-02-28T17:54:42.393" v="13"/>
          <ac:spMkLst>
            <pc:docMk/>
            <pc:sldMk cId="3874181740" sldId="296"/>
            <ac:spMk id="39" creationId="{75F65CD9-825D-44BD-8681-D42D260D4C63}"/>
          </ac:spMkLst>
        </pc:spChg>
        <pc:spChg chg="add del">
          <ac:chgData name="Anastasia Tolmacheva" userId="S::tolmacha@lsbu.ac.uk::ed4d0d62-6239-4422-9d27-7c19a8d9a9d3" providerId="AD" clId="Web-{63B9CB67-14DB-F4EE-EB1E-7C10410B2EB4}" dt="2024-02-28T17:54:42.393" v="13"/>
          <ac:spMkLst>
            <pc:docMk/>
            <pc:sldMk cId="3874181740" sldId="296"/>
            <ac:spMk id="40" creationId="{B2F64C47-BE0B-4DA4-A62F-C6922DD2082F}"/>
          </ac:spMkLst>
        </pc:spChg>
        <pc:spChg chg="add del">
          <ac:chgData name="Anastasia Tolmacheva" userId="S::tolmacha@lsbu.ac.uk::ed4d0d62-6239-4422-9d27-7c19a8d9a9d3" providerId="AD" clId="Web-{63B9CB67-14DB-F4EE-EB1E-7C10410B2EB4}" dt="2024-02-28T17:53:13.407" v="1"/>
          <ac:spMkLst>
            <pc:docMk/>
            <pc:sldMk cId="3874181740" sldId="296"/>
            <ac:spMk id="42" creationId="{9DBC8166-481C-4473-95F5-9A5B9073B7F1}"/>
          </ac:spMkLst>
        </pc:spChg>
        <pc:spChg chg="add del">
          <ac:chgData name="Anastasia Tolmacheva" userId="S::tolmacha@lsbu.ac.uk::ed4d0d62-6239-4422-9d27-7c19a8d9a9d3" providerId="AD" clId="Web-{63B9CB67-14DB-F4EE-EB1E-7C10410B2EB4}" dt="2024-02-28T17:54:45.206" v="15"/>
          <ac:spMkLst>
            <pc:docMk/>
            <pc:sldMk cId="3874181740" sldId="296"/>
            <ac:spMk id="43" creationId="{77580997-46DA-48C1-9929-FE4F5CE96256}"/>
          </ac:spMkLst>
        </pc:spChg>
        <pc:spChg chg="add del">
          <ac:chgData name="Anastasia Tolmacheva" userId="S::tolmacha@lsbu.ac.uk::ed4d0d62-6239-4422-9d27-7c19a8d9a9d3" providerId="AD" clId="Web-{63B9CB67-14DB-F4EE-EB1E-7C10410B2EB4}" dt="2024-02-28T17:53:13.407" v="1"/>
          <ac:spMkLst>
            <pc:docMk/>
            <pc:sldMk cId="3874181740" sldId="296"/>
            <ac:spMk id="44" creationId="{A5A5CE6E-90AF-4D43-A014-1F9EC83EB93D}"/>
          </ac:spMkLst>
        </pc:spChg>
        <pc:spChg chg="add del">
          <ac:chgData name="Anastasia Tolmacheva" userId="S::tolmacha@lsbu.ac.uk::ed4d0d62-6239-4422-9d27-7c19a8d9a9d3" providerId="AD" clId="Web-{63B9CB67-14DB-F4EE-EB1E-7C10410B2EB4}" dt="2024-02-28T17:53:17.125" v="3"/>
          <ac:spMkLst>
            <pc:docMk/>
            <pc:sldMk cId="3874181740" sldId="296"/>
            <ac:spMk id="46" creationId="{290CB3DB-B42E-47BF-A595-527CB329A21A}"/>
          </ac:spMkLst>
        </pc:spChg>
        <pc:spChg chg="add del">
          <ac:chgData name="Anastasia Tolmacheva" userId="S::tolmacha@lsbu.ac.uk::ed4d0d62-6239-4422-9d27-7c19a8d9a9d3" providerId="AD" clId="Web-{63B9CB67-14DB-F4EE-EB1E-7C10410B2EB4}" dt="2024-02-28T17:53:17.125" v="3"/>
          <ac:spMkLst>
            <pc:docMk/>
            <pc:sldMk cId="3874181740" sldId="296"/>
            <ac:spMk id="47" creationId="{963038BC-9FCB-466B-8EE5-7B0DC8F25C95}"/>
          </ac:spMkLst>
        </pc:spChg>
        <pc:spChg chg="add del">
          <ac:chgData name="Anastasia Tolmacheva" userId="S::tolmacha@lsbu.ac.uk::ed4d0d62-6239-4422-9d27-7c19a8d9a9d3" providerId="AD" clId="Web-{63B9CB67-14DB-F4EE-EB1E-7C10410B2EB4}" dt="2024-02-28T17:53:17.125" v="3"/>
          <ac:spMkLst>
            <pc:docMk/>
            <pc:sldMk cId="3874181740" sldId="296"/>
            <ac:spMk id="48" creationId="{058F4797-C77D-4821-B8FF-057D7524C62D}"/>
          </ac:spMkLst>
        </pc:spChg>
        <pc:spChg chg="add del">
          <ac:chgData name="Anastasia Tolmacheva" userId="S::tolmacha@lsbu.ac.uk::ed4d0d62-6239-4422-9d27-7c19a8d9a9d3" providerId="AD" clId="Web-{63B9CB67-14DB-F4EE-EB1E-7C10410B2EB4}" dt="2024-02-28T17:54:45.206" v="15"/>
          <ac:spMkLst>
            <pc:docMk/>
            <pc:sldMk cId="3874181740" sldId="296"/>
            <ac:spMk id="49" creationId="{80A7F0DD-3DB5-48D0-A338-52932ECF5681}"/>
          </ac:spMkLst>
        </pc:spChg>
        <pc:picChg chg="add del">
          <ac:chgData name="Anastasia Tolmacheva" userId="S::tolmacha@lsbu.ac.uk::ed4d0d62-6239-4422-9d27-7c19a8d9a9d3" providerId="AD" clId="Web-{63B9CB67-14DB-F4EE-EB1E-7C10410B2EB4}" dt="2024-02-28T17:54:45.206" v="15"/>
          <ac:picMkLst>
            <pc:docMk/>
            <pc:sldMk cId="3874181740" sldId="296"/>
            <ac:picMk id="45" creationId="{93F92867-10AA-410C-8AD1-2D2DBFE3FA0B}"/>
          </ac:picMkLst>
        </pc:picChg>
      </pc:sldChg>
      <pc:sldChg chg="modSp mod modClrScheme chgLayout">
        <pc:chgData name="Anastasia Tolmacheva" userId="S::tolmacha@lsbu.ac.uk::ed4d0d62-6239-4422-9d27-7c19a8d9a9d3" providerId="AD" clId="Web-{63B9CB67-14DB-F4EE-EB1E-7C10410B2EB4}" dt="2024-02-28T17:54:05.736" v="7"/>
        <pc:sldMkLst>
          <pc:docMk/>
          <pc:sldMk cId="3575920637" sldId="300"/>
        </pc:sldMkLst>
        <pc:spChg chg="mod ord">
          <ac:chgData name="Anastasia Tolmacheva" userId="S::tolmacha@lsbu.ac.uk::ed4d0d62-6239-4422-9d27-7c19a8d9a9d3" providerId="AD" clId="Web-{63B9CB67-14DB-F4EE-EB1E-7C10410B2EB4}" dt="2024-02-28T17:54:05.736" v="7"/>
          <ac:spMkLst>
            <pc:docMk/>
            <pc:sldMk cId="3575920637" sldId="300"/>
            <ac:spMk id="6" creationId="{C7D6B316-44AB-3595-F4C9-02F463555F3C}"/>
          </ac:spMkLst>
        </pc:spChg>
      </pc:sldChg>
      <pc:sldChg chg="modSp mod modClrScheme chgLayout">
        <pc:chgData name="Anastasia Tolmacheva" userId="S::tolmacha@lsbu.ac.uk::ed4d0d62-6239-4422-9d27-7c19a8d9a9d3" providerId="AD" clId="Web-{63B9CB67-14DB-F4EE-EB1E-7C10410B2EB4}" dt="2024-02-28T17:54:05.736" v="7"/>
        <pc:sldMkLst>
          <pc:docMk/>
          <pc:sldMk cId="1928754175" sldId="302"/>
        </pc:sldMkLst>
        <pc:spChg chg="mod ord">
          <ac:chgData name="Anastasia Tolmacheva" userId="S::tolmacha@lsbu.ac.uk::ed4d0d62-6239-4422-9d27-7c19a8d9a9d3" providerId="AD" clId="Web-{63B9CB67-14DB-F4EE-EB1E-7C10410B2EB4}" dt="2024-02-28T17:54:05.736" v="7"/>
          <ac:spMkLst>
            <pc:docMk/>
            <pc:sldMk cId="1928754175" sldId="302"/>
            <ac:spMk id="2" creationId="{40596982-FEBA-3FCE-A0E2-0EE4FD4E5EDE}"/>
          </ac:spMkLst>
        </pc:spChg>
        <pc:spChg chg="mod ord">
          <ac:chgData name="Anastasia Tolmacheva" userId="S::tolmacha@lsbu.ac.uk::ed4d0d62-6239-4422-9d27-7c19a8d9a9d3" providerId="AD" clId="Web-{63B9CB67-14DB-F4EE-EB1E-7C10410B2EB4}" dt="2024-02-28T17:54:05.736" v="7"/>
          <ac:spMkLst>
            <pc:docMk/>
            <pc:sldMk cId="1928754175" sldId="302"/>
            <ac:spMk id="3" creationId="{7AE28EFB-974B-AA16-9615-BEC26D839E9D}"/>
          </ac:spMkLst>
        </pc:spChg>
      </pc:sldChg>
      <pc:sldChg chg="modSp mod modClrScheme chgLayout">
        <pc:chgData name="Anastasia Tolmacheva" userId="S::tolmacha@lsbu.ac.uk::ed4d0d62-6239-4422-9d27-7c19a8d9a9d3" providerId="AD" clId="Web-{63B9CB67-14DB-F4EE-EB1E-7C10410B2EB4}" dt="2024-02-28T17:54:05.736" v="7"/>
        <pc:sldMkLst>
          <pc:docMk/>
          <pc:sldMk cId="2324430813" sldId="303"/>
        </pc:sldMkLst>
        <pc:spChg chg="mod ord">
          <ac:chgData name="Anastasia Tolmacheva" userId="S::tolmacha@lsbu.ac.uk::ed4d0d62-6239-4422-9d27-7c19a8d9a9d3" providerId="AD" clId="Web-{63B9CB67-14DB-F4EE-EB1E-7C10410B2EB4}" dt="2024-02-28T17:54:05.736" v="7"/>
          <ac:spMkLst>
            <pc:docMk/>
            <pc:sldMk cId="2324430813" sldId="303"/>
            <ac:spMk id="2" creationId="{4D237562-78B1-6C48-D669-EEF899436D08}"/>
          </ac:spMkLst>
        </pc:spChg>
        <pc:spChg chg="mod ord">
          <ac:chgData name="Anastasia Tolmacheva" userId="S::tolmacha@lsbu.ac.uk::ed4d0d62-6239-4422-9d27-7c19a8d9a9d3" providerId="AD" clId="Web-{63B9CB67-14DB-F4EE-EB1E-7C10410B2EB4}" dt="2024-02-28T17:54:05.736" v="7"/>
          <ac:spMkLst>
            <pc:docMk/>
            <pc:sldMk cId="2324430813" sldId="303"/>
            <ac:spMk id="3" creationId="{97B3C6AC-683D-723B-7B76-34825DB9C4A3}"/>
          </ac:spMkLst>
        </pc:spChg>
      </pc:sldChg>
      <pc:sldChg chg="modSp mod modClrScheme chgLayout">
        <pc:chgData name="Anastasia Tolmacheva" userId="S::tolmacha@lsbu.ac.uk::ed4d0d62-6239-4422-9d27-7c19a8d9a9d3" providerId="AD" clId="Web-{63B9CB67-14DB-F4EE-EB1E-7C10410B2EB4}" dt="2024-02-28T17:54:05.736" v="7"/>
        <pc:sldMkLst>
          <pc:docMk/>
          <pc:sldMk cId="2917751757" sldId="304"/>
        </pc:sldMkLst>
        <pc:spChg chg="mod ord">
          <ac:chgData name="Anastasia Tolmacheva" userId="S::tolmacha@lsbu.ac.uk::ed4d0d62-6239-4422-9d27-7c19a8d9a9d3" providerId="AD" clId="Web-{63B9CB67-14DB-F4EE-EB1E-7C10410B2EB4}" dt="2024-02-28T17:54:05.736" v="7"/>
          <ac:spMkLst>
            <pc:docMk/>
            <pc:sldMk cId="2917751757" sldId="304"/>
            <ac:spMk id="2" creationId="{7BB311A5-8474-9C77-B1D7-D226F8FF6568}"/>
          </ac:spMkLst>
        </pc:spChg>
        <pc:spChg chg="mod ord">
          <ac:chgData name="Anastasia Tolmacheva" userId="S::tolmacha@lsbu.ac.uk::ed4d0d62-6239-4422-9d27-7c19a8d9a9d3" providerId="AD" clId="Web-{63B9CB67-14DB-F4EE-EB1E-7C10410B2EB4}" dt="2024-02-28T17:54:05.736" v="7"/>
          <ac:spMkLst>
            <pc:docMk/>
            <pc:sldMk cId="2917751757" sldId="304"/>
            <ac:spMk id="3" creationId="{D36E94A3-B0EA-FFBB-71A4-461D5FBC3997}"/>
          </ac:spMkLst>
        </pc:spChg>
      </pc:sldChg>
      <pc:sldChg chg="modSp mod modClrScheme chgLayout">
        <pc:chgData name="Anastasia Tolmacheva" userId="S::tolmacha@lsbu.ac.uk::ed4d0d62-6239-4422-9d27-7c19a8d9a9d3" providerId="AD" clId="Web-{63B9CB67-14DB-F4EE-EB1E-7C10410B2EB4}" dt="2024-02-28T17:54:05.736" v="7"/>
        <pc:sldMkLst>
          <pc:docMk/>
          <pc:sldMk cId="2463984386" sldId="305"/>
        </pc:sldMkLst>
        <pc:spChg chg="mod ord">
          <ac:chgData name="Anastasia Tolmacheva" userId="S::tolmacha@lsbu.ac.uk::ed4d0d62-6239-4422-9d27-7c19a8d9a9d3" providerId="AD" clId="Web-{63B9CB67-14DB-F4EE-EB1E-7C10410B2EB4}" dt="2024-02-28T17:54:05.736" v="7"/>
          <ac:spMkLst>
            <pc:docMk/>
            <pc:sldMk cId="2463984386" sldId="305"/>
            <ac:spMk id="2" creationId="{44E795EF-D7FD-EA5A-E0DF-963BB8A17CA4}"/>
          </ac:spMkLst>
        </pc:spChg>
        <pc:spChg chg="mod ord">
          <ac:chgData name="Anastasia Tolmacheva" userId="S::tolmacha@lsbu.ac.uk::ed4d0d62-6239-4422-9d27-7c19a8d9a9d3" providerId="AD" clId="Web-{63B9CB67-14DB-F4EE-EB1E-7C10410B2EB4}" dt="2024-02-28T17:54:05.736" v="7"/>
          <ac:spMkLst>
            <pc:docMk/>
            <pc:sldMk cId="2463984386" sldId="305"/>
            <ac:spMk id="3" creationId="{3FA6BB4C-B9F1-CC63-0619-8E9C1A06E535}"/>
          </ac:spMkLst>
        </pc:spChg>
      </pc:sldChg>
      <pc:sldChg chg="modSp mod modClrScheme chgLayout">
        <pc:chgData name="Anastasia Tolmacheva" userId="S::tolmacha@lsbu.ac.uk::ed4d0d62-6239-4422-9d27-7c19a8d9a9d3" providerId="AD" clId="Web-{63B9CB67-14DB-F4EE-EB1E-7C10410B2EB4}" dt="2024-02-28T17:54:05.736" v="7"/>
        <pc:sldMkLst>
          <pc:docMk/>
          <pc:sldMk cId="780208035" sldId="306"/>
        </pc:sldMkLst>
        <pc:spChg chg="mod ord">
          <ac:chgData name="Anastasia Tolmacheva" userId="S::tolmacha@lsbu.ac.uk::ed4d0d62-6239-4422-9d27-7c19a8d9a9d3" providerId="AD" clId="Web-{63B9CB67-14DB-F4EE-EB1E-7C10410B2EB4}" dt="2024-02-28T17:54:05.736" v="7"/>
          <ac:spMkLst>
            <pc:docMk/>
            <pc:sldMk cId="780208035" sldId="306"/>
            <ac:spMk id="2" creationId="{B219E833-D654-AF49-D51E-D1D74C9AA707}"/>
          </ac:spMkLst>
        </pc:spChg>
        <pc:spChg chg="mod ord">
          <ac:chgData name="Anastasia Tolmacheva" userId="S::tolmacha@lsbu.ac.uk::ed4d0d62-6239-4422-9d27-7c19a8d9a9d3" providerId="AD" clId="Web-{63B9CB67-14DB-F4EE-EB1E-7C10410B2EB4}" dt="2024-02-28T17:54:05.736" v="7"/>
          <ac:spMkLst>
            <pc:docMk/>
            <pc:sldMk cId="780208035" sldId="306"/>
            <ac:spMk id="3" creationId="{1857D4FA-D1FD-0FF4-BE7F-2330F2A86566}"/>
          </ac:spMkLst>
        </pc:spChg>
      </pc:sldChg>
      <pc:sldChg chg="addSp delSp modSp mod modClrScheme chgLayout">
        <pc:chgData name="Anastasia Tolmacheva" userId="S::tolmacha@lsbu.ac.uk::ed4d0d62-6239-4422-9d27-7c19a8d9a9d3" providerId="AD" clId="Web-{63B9CB67-14DB-F4EE-EB1E-7C10410B2EB4}" dt="2024-02-28T18:17:42.650" v="365"/>
        <pc:sldMkLst>
          <pc:docMk/>
          <pc:sldMk cId="978655430" sldId="308"/>
        </pc:sldMkLst>
        <pc:spChg chg="del mod ord">
          <ac:chgData name="Anastasia Tolmacheva" userId="S::tolmacha@lsbu.ac.uk::ed4d0d62-6239-4422-9d27-7c19a8d9a9d3" providerId="AD" clId="Web-{63B9CB67-14DB-F4EE-EB1E-7C10410B2EB4}" dt="2024-02-28T18:09:58.418" v="213"/>
          <ac:spMkLst>
            <pc:docMk/>
            <pc:sldMk cId="978655430" sldId="308"/>
            <ac:spMk id="3" creationId="{88FA53B2-BC4F-B6B6-E5DD-956112AD8972}"/>
          </ac:spMkLst>
        </pc:spChg>
        <pc:spChg chg="mod">
          <ac:chgData name="Anastasia Tolmacheva" userId="S::tolmacha@lsbu.ac.uk::ed4d0d62-6239-4422-9d27-7c19a8d9a9d3" providerId="AD" clId="Web-{63B9CB67-14DB-F4EE-EB1E-7C10410B2EB4}" dt="2024-02-28T18:13:35.705" v="297" actId="1076"/>
          <ac:spMkLst>
            <pc:docMk/>
            <pc:sldMk cId="978655430" sldId="308"/>
            <ac:spMk id="5" creationId="{00F0D45A-ACF6-87F6-A766-FD713CF16466}"/>
          </ac:spMkLst>
        </pc:spChg>
        <pc:spChg chg="del mod">
          <ac:chgData name="Anastasia Tolmacheva" userId="S::tolmacha@lsbu.ac.uk::ed4d0d62-6239-4422-9d27-7c19a8d9a9d3" providerId="AD" clId="Web-{63B9CB67-14DB-F4EE-EB1E-7C10410B2EB4}" dt="2024-02-28T18:12:53.611" v="279"/>
          <ac:spMkLst>
            <pc:docMk/>
            <pc:sldMk cId="978655430" sldId="308"/>
            <ac:spMk id="10" creationId="{8B95CDA6-65D7-6AC9-8EC1-AF969690DE8B}"/>
          </ac:spMkLst>
        </pc:spChg>
        <pc:spChg chg="del mod">
          <ac:chgData name="Anastasia Tolmacheva" userId="S::tolmacha@lsbu.ac.uk::ed4d0d62-6239-4422-9d27-7c19a8d9a9d3" providerId="AD" clId="Web-{63B9CB67-14DB-F4EE-EB1E-7C10410B2EB4}" dt="2024-02-28T18:12:57.579" v="281"/>
          <ac:spMkLst>
            <pc:docMk/>
            <pc:sldMk cId="978655430" sldId="308"/>
            <ac:spMk id="11" creationId="{3BD4FC86-C7CA-FDFE-2A81-FCED0D625EB1}"/>
          </ac:spMkLst>
        </pc:spChg>
        <pc:spChg chg="del mod">
          <ac:chgData name="Anastasia Tolmacheva" userId="S::tolmacha@lsbu.ac.uk::ed4d0d62-6239-4422-9d27-7c19a8d9a9d3" providerId="AD" clId="Web-{63B9CB67-14DB-F4EE-EB1E-7C10410B2EB4}" dt="2024-02-28T18:13:01.814" v="287"/>
          <ac:spMkLst>
            <pc:docMk/>
            <pc:sldMk cId="978655430" sldId="308"/>
            <ac:spMk id="12" creationId="{9A2CFA45-D72F-5236-5602-65785E269A37}"/>
          </ac:spMkLst>
        </pc:spChg>
        <pc:spChg chg="del mod">
          <ac:chgData name="Anastasia Tolmacheva" userId="S::tolmacha@lsbu.ac.uk::ed4d0d62-6239-4422-9d27-7c19a8d9a9d3" providerId="AD" clId="Web-{63B9CB67-14DB-F4EE-EB1E-7C10410B2EB4}" dt="2024-02-28T18:13:01.298" v="286"/>
          <ac:spMkLst>
            <pc:docMk/>
            <pc:sldMk cId="978655430" sldId="308"/>
            <ac:spMk id="13" creationId="{17D79B82-601E-DDB7-325D-2236DC1CC18E}"/>
          </ac:spMkLst>
        </pc:spChg>
        <pc:spChg chg="del mod">
          <ac:chgData name="Anastasia Tolmacheva" userId="S::tolmacha@lsbu.ac.uk::ed4d0d62-6239-4422-9d27-7c19a8d9a9d3" providerId="AD" clId="Web-{63B9CB67-14DB-F4EE-EB1E-7C10410B2EB4}" dt="2024-02-28T18:12:59.954" v="283"/>
          <ac:spMkLst>
            <pc:docMk/>
            <pc:sldMk cId="978655430" sldId="308"/>
            <ac:spMk id="14" creationId="{8CD0F17C-4E97-132E-E9D9-068DDD583F9E}"/>
          </ac:spMkLst>
        </pc:spChg>
        <pc:spChg chg="del mod">
          <ac:chgData name="Anastasia Tolmacheva" userId="S::tolmacha@lsbu.ac.uk::ed4d0d62-6239-4422-9d27-7c19a8d9a9d3" providerId="AD" clId="Web-{63B9CB67-14DB-F4EE-EB1E-7C10410B2EB4}" dt="2024-02-28T18:13:02.267" v="288"/>
          <ac:spMkLst>
            <pc:docMk/>
            <pc:sldMk cId="978655430" sldId="308"/>
            <ac:spMk id="15" creationId="{A4B4873C-A650-7C8E-18A3-1C3AFFB6979C}"/>
          </ac:spMkLst>
        </pc:spChg>
        <pc:spChg chg="del mod">
          <ac:chgData name="Anastasia Tolmacheva" userId="S::tolmacha@lsbu.ac.uk::ed4d0d62-6239-4422-9d27-7c19a8d9a9d3" providerId="AD" clId="Web-{63B9CB67-14DB-F4EE-EB1E-7C10410B2EB4}" dt="2024-02-28T18:13:00.829" v="285"/>
          <ac:spMkLst>
            <pc:docMk/>
            <pc:sldMk cId="978655430" sldId="308"/>
            <ac:spMk id="16" creationId="{E5025422-4500-07D7-6C32-01038703F77B}"/>
          </ac:spMkLst>
        </pc:spChg>
        <pc:spChg chg="del mod">
          <ac:chgData name="Anastasia Tolmacheva" userId="S::tolmacha@lsbu.ac.uk::ed4d0d62-6239-4422-9d27-7c19a8d9a9d3" providerId="AD" clId="Web-{63B9CB67-14DB-F4EE-EB1E-7C10410B2EB4}" dt="2024-02-28T18:13:00.408" v="284"/>
          <ac:spMkLst>
            <pc:docMk/>
            <pc:sldMk cId="978655430" sldId="308"/>
            <ac:spMk id="17" creationId="{8EF73F26-86AA-43E8-C300-0E3AE6AA1562}"/>
          </ac:spMkLst>
        </pc:spChg>
        <pc:spChg chg="mod">
          <ac:chgData name="Anastasia Tolmacheva" userId="S::tolmacha@lsbu.ac.uk::ed4d0d62-6239-4422-9d27-7c19a8d9a9d3" providerId="AD" clId="Web-{63B9CB67-14DB-F4EE-EB1E-7C10410B2EB4}" dt="2024-02-28T18:17:10.821" v="361" actId="1076"/>
          <ac:spMkLst>
            <pc:docMk/>
            <pc:sldMk cId="978655430" sldId="308"/>
            <ac:spMk id="18" creationId="{402A34D7-032D-D9F3-94A6-DF0DD933BD1A}"/>
          </ac:spMkLst>
        </pc:spChg>
        <pc:spChg chg="mod">
          <ac:chgData name="Anastasia Tolmacheva" userId="S::tolmacha@lsbu.ac.uk::ed4d0d62-6239-4422-9d27-7c19a8d9a9d3" providerId="AD" clId="Web-{63B9CB67-14DB-F4EE-EB1E-7C10410B2EB4}" dt="2024-02-28T18:13:49.721" v="301" actId="1076"/>
          <ac:spMkLst>
            <pc:docMk/>
            <pc:sldMk cId="978655430" sldId="308"/>
            <ac:spMk id="19" creationId="{B1CEC018-39B9-0ECB-F8F9-F4868DF9596D}"/>
          </ac:spMkLst>
        </pc:spChg>
        <pc:spChg chg="del mod">
          <ac:chgData name="Anastasia Tolmacheva" userId="S::tolmacha@lsbu.ac.uk::ed4d0d62-6239-4422-9d27-7c19a8d9a9d3" providerId="AD" clId="Web-{63B9CB67-14DB-F4EE-EB1E-7C10410B2EB4}" dt="2024-02-28T18:16:29.944" v="330"/>
          <ac:spMkLst>
            <pc:docMk/>
            <pc:sldMk cId="978655430" sldId="308"/>
            <ac:spMk id="20" creationId="{7A6FD86A-0C2A-FA7E-74CB-045CF559C7AF}"/>
          </ac:spMkLst>
        </pc:spChg>
        <pc:spChg chg="del mod">
          <ac:chgData name="Anastasia Tolmacheva" userId="S::tolmacha@lsbu.ac.uk::ed4d0d62-6239-4422-9d27-7c19a8d9a9d3" providerId="AD" clId="Web-{63B9CB67-14DB-F4EE-EB1E-7C10410B2EB4}" dt="2024-02-28T18:16:59.742" v="357"/>
          <ac:spMkLst>
            <pc:docMk/>
            <pc:sldMk cId="978655430" sldId="308"/>
            <ac:spMk id="21" creationId="{C76EB3D2-ADCC-9FD8-6A0A-D3057BDE9847}"/>
          </ac:spMkLst>
        </pc:spChg>
        <pc:spChg chg="del mod">
          <ac:chgData name="Anastasia Tolmacheva" userId="S::tolmacha@lsbu.ac.uk::ed4d0d62-6239-4422-9d27-7c19a8d9a9d3" providerId="AD" clId="Web-{63B9CB67-14DB-F4EE-EB1E-7C10410B2EB4}" dt="2024-02-28T18:17:00.555" v="358"/>
          <ac:spMkLst>
            <pc:docMk/>
            <pc:sldMk cId="978655430" sldId="308"/>
            <ac:spMk id="22" creationId="{874646A7-A3FA-4FC7-B8F3-AF80FF39C42D}"/>
          </ac:spMkLst>
        </pc:spChg>
        <pc:spChg chg="add del mod">
          <ac:chgData name="Anastasia Tolmacheva" userId="S::tolmacha@lsbu.ac.uk::ed4d0d62-6239-4422-9d27-7c19a8d9a9d3" providerId="AD" clId="Web-{63B9CB67-14DB-F4EE-EB1E-7C10410B2EB4}" dt="2024-02-28T18:10:09.981" v="218"/>
          <ac:spMkLst>
            <pc:docMk/>
            <pc:sldMk cId="978655430" sldId="308"/>
            <ac:spMk id="74" creationId="{000857FD-6E7F-5D88-9ADA-A0224BBD2AE1}"/>
          </ac:spMkLst>
        </pc:spChg>
        <pc:spChg chg="add del mod">
          <ac:chgData name="Anastasia Tolmacheva" userId="S::tolmacha@lsbu.ac.uk::ed4d0d62-6239-4422-9d27-7c19a8d9a9d3" providerId="AD" clId="Web-{63B9CB67-14DB-F4EE-EB1E-7C10410B2EB4}" dt="2024-02-28T18:10:59.904" v="227"/>
          <ac:spMkLst>
            <pc:docMk/>
            <pc:sldMk cId="978655430" sldId="308"/>
            <ac:spMk id="174" creationId="{1FCE2E2F-3943-1FB6-CB5D-B26EB3FE1082}"/>
          </ac:spMkLst>
        </pc:spChg>
        <pc:spChg chg="add mod">
          <ac:chgData name="Anastasia Tolmacheva" userId="S::tolmacha@lsbu.ac.uk::ed4d0d62-6239-4422-9d27-7c19a8d9a9d3" providerId="AD" clId="Web-{63B9CB67-14DB-F4EE-EB1E-7C10410B2EB4}" dt="2024-02-28T18:13:29.971" v="296" actId="1076"/>
          <ac:spMkLst>
            <pc:docMk/>
            <pc:sldMk cId="978655430" sldId="308"/>
            <ac:spMk id="175" creationId="{460F72EA-9270-69AE-7886-5AF4DEE1B059}"/>
          </ac:spMkLst>
        </pc:spChg>
        <pc:spChg chg="add mod">
          <ac:chgData name="Anastasia Tolmacheva" userId="S::tolmacha@lsbu.ac.uk::ed4d0d62-6239-4422-9d27-7c19a8d9a9d3" providerId="AD" clId="Web-{63B9CB67-14DB-F4EE-EB1E-7C10410B2EB4}" dt="2024-02-28T18:17:14.196" v="362" actId="1076"/>
          <ac:spMkLst>
            <pc:docMk/>
            <pc:sldMk cId="978655430" sldId="308"/>
            <ac:spMk id="448" creationId="{16F9ACBD-1337-AE97-310A-951DF635B51C}"/>
          </ac:spMkLst>
        </pc:spChg>
        <pc:graphicFrameChg chg="add mod modGraphic">
          <ac:chgData name="Anastasia Tolmacheva" userId="S::tolmacha@lsbu.ac.uk::ed4d0d62-6239-4422-9d27-7c19a8d9a9d3" providerId="AD" clId="Web-{63B9CB67-14DB-F4EE-EB1E-7C10410B2EB4}" dt="2024-02-28T18:17:42.650" v="365"/>
          <ac:graphicFrameMkLst>
            <pc:docMk/>
            <pc:sldMk cId="978655430" sldId="308"/>
            <ac:graphicFrameMk id="4" creationId="{5C8CBE5B-F734-EFCD-D68B-4C78F6480018}"/>
          </ac:graphicFrameMkLst>
        </pc:graphicFrameChg>
        <pc:graphicFrameChg chg="add del mod modGraphic">
          <ac:chgData name="Anastasia Tolmacheva" userId="S::tolmacha@lsbu.ac.uk::ed4d0d62-6239-4422-9d27-7c19a8d9a9d3" providerId="AD" clId="Web-{63B9CB67-14DB-F4EE-EB1E-7C10410B2EB4}" dt="2024-02-28T18:14:46.395" v="312"/>
          <ac:graphicFrameMkLst>
            <pc:docMk/>
            <pc:sldMk cId="978655430" sldId="308"/>
            <ac:graphicFrameMk id="220" creationId="{8C3BB557-C436-7D4C-AEF7-2694A2DBDDDA}"/>
          </ac:graphicFrameMkLst>
        </pc:graphicFrameChg>
        <pc:graphicFrameChg chg="add del mod modGraphic">
          <ac:chgData name="Anastasia Tolmacheva" userId="S::tolmacha@lsbu.ac.uk::ed4d0d62-6239-4422-9d27-7c19a8d9a9d3" providerId="AD" clId="Web-{63B9CB67-14DB-F4EE-EB1E-7C10410B2EB4}" dt="2024-02-28T18:16:11.069" v="324"/>
          <ac:graphicFrameMkLst>
            <pc:docMk/>
            <pc:sldMk cId="978655430" sldId="308"/>
            <ac:graphicFrameMk id="364" creationId="{8AE594EC-E5C7-518B-FF84-86D3FD2BC677}"/>
          </ac:graphicFrameMkLst>
        </pc:graphicFrameChg>
      </pc:sldChg>
      <pc:sldChg chg="addSp delSp modSp mod setBg modClrScheme chgLayout">
        <pc:chgData name="Anastasia Tolmacheva" userId="S::tolmacha@lsbu.ac.uk::ed4d0d62-6239-4422-9d27-7c19a8d9a9d3" providerId="AD" clId="Web-{63B9CB67-14DB-F4EE-EB1E-7C10410B2EB4}" dt="2024-02-28T18:07:12.789" v="127" actId="1076"/>
        <pc:sldMkLst>
          <pc:docMk/>
          <pc:sldMk cId="3221692773" sldId="310"/>
        </pc:sldMkLst>
        <pc:spChg chg="mod">
          <ac:chgData name="Anastasia Tolmacheva" userId="S::tolmacha@lsbu.ac.uk::ed4d0d62-6239-4422-9d27-7c19a8d9a9d3" providerId="AD" clId="Web-{63B9CB67-14DB-F4EE-EB1E-7C10410B2EB4}" dt="2024-02-28T18:07:10.851" v="126" actId="1076"/>
          <ac:spMkLst>
            <pc:docMk/>
            <pc:sldMk cId="3221692773" sldId="310"/>
            <ac:spMk id="2" creationId="{6400B5F9-1BFE-CD73-71D9-F472E7059E22}"/>
          </ac:spMkLst>
        </pc:spChg>
        <pc:spChg chg="add del">
          <ac:chgData name="Anastasia Tolmacheva" userId="S::tolmacha@lsbu.ac.uk::ed4d0d62-6239-4422-9d27-7c19a8d9a9d3" providerId="AD" clId="Web-{63B9CB67-14DB-F4EE-EB1E-7C10410B2EB4}" dt="2024-02-28T18:06:10.662" v="115"/>
          <ac:spMkLst>
            <pc:docMk/>
            <pc:sldMk cId="3221692773" sldId="310"/>
            <ac:spMk id="12" creationId="{8FEB1628-CAC2-79B2-19F9-C02AF9787694}"/>
          </ac:spMkLst>
        </pc:spChg>
        <pc:spChg chg="add del">
          <ac:chgData name="Anastasia Tolmacheva" userId="S::tolmacha@lsbu.ac.uk::ed4d0d62-6239-4422-9d27-7c19a8d9a9d3" providerId="AD" clId="Web-{63B9CB67-14DB-F4EE-EB1E-7C10410B2EB4}" dt="2024-02-28T18:06:17.662" v="117"/>
          <ac:spMkLst>
            <pc:docMk/>
            <pc:sldMk cId="3221692773" sldId="310"/>
            <ac:spMk id="14" creationId="{3C78B14E-E3F7-12EB-1B3F-1B55DB1668BF}"/>
          </ac:spMkLst>
        </pc:spChg>
        <pc:spChg chg="add del">
          <ac:chgData name="Anastasia Tolmacheva" userId="S::tolmacha@lsbu.ac.uk::ed4d0d62-6239-4422-9d27-7c19a8d9a9d3" providerId="AD" clId="Web-{63B9CB67-14DB-F4EE-EB1E-7C10410B2EB4}" dt="2024-02-28T18:06:17.662" v="117"/>
          <ac:spMkLst>
            <pc:docMk/>
            <pc:sldMk cId="3221692773" sldId="310"/>
            <ac:spMk id="17" creationId="{729B82F5-E700-4045-9F00-635A41F62406}"/>
          </ac:spMkLst>
        </pc:spChg>
        <pc:spChg chg="add del">
          <ac:chgData name="Anastasia Tolmacheva" userId="S::tolmacha@lsbu.ac.uk::ed4d0d62-6239-4422-9d27-7c19a8d9a9d3" providerId="AD" clId="Web-{63B9CB67-14DB-F4EE-EB1E-7C10410B2EB4}" dt="2024-02-28T18:06:31.960" v="119"/>
          <ac:spMkLst>
            <pc:docMk/>
            <pc:sldMk cId="3221692773" sldId="310"/>
            <ac:spMk id="19" creationId="{1001B83B-36F9-ABF0-CD20-A2D2D2289DFF}"/>
          </ac:spMkLst>
        </pc:spChg>
        <pc:picChg chg="mod ord">
          <ac:chgData name="Anastasia Tolmacheva" userId="S::tolmacha@lsbu.ac.uk::ed4d0d62-6239-4422-9d27-7c19a8d9a9d3" providerId="AD" clId="Web-{63B9CB67-14DB-F4EE-EB1E-7C10410B2EB4}" dt="2024-02-28T18:07:12.789" v="127" actId="1076"/>
          <ac:picMkLst>
            <pc:docMk/>
            <pc:sldMk cId="3221692773" sldId="310"/>
            <ac:picMk id="8" creationId="{66450D55-6516-FFCF-B44D-ECFC3CD08F3F}"/>
          </ac:picMkLst>
        </pc:picChg>
        <pc:picChg chg="add del">
          <ac:chgData name="Anastasia Tolmacheva" userId="S::tolmacha@lsbu.ac.uk::ed4d0d62-6239-4422-9d27-7c19a8d9a9d3" providerId="AD" clId="Web-{63B9CB67-14DB-F4EE-EB1E-7C10410B2EB4}" dt="2024-02-28T18:06:17.662" v="117"/>
          <ac:picMkLst>
            <pc:docMk/>
            <pc:sldMk cId="3221692773" sldId="310"/>
            <ac:picMk id="15" creationId="{F284EF8E-6F4E-40EF-BDAD-7950F1585E0B}"/>
          </ac:picMkLst>
        </pc:picChg>
      </pc:sldChg>
      <pc:sldChg chg="addSp delSp modSp mod setBg modClrScheme chgLayout">
        <pc:chgData name="Anastasia Tolmacheva" userId="S::tolmacha@lsbu.ac.uk::ed4d0d62-6239-4422-9d27-7c19a8d9a9d3" providerId="AD" clId="Web-{63B9CB67-14DB-F4EE-EB1E-7C10410B2EB4}" dt="2024-02-28T18:05:47.177" v="113"/>
        <pc:sldMkLst>
          <pc:docMk/>
          <pc:sldMk cId="2000508392" sldId="312"/>
        </pc:sldMkLst>
        <pc:spChg chg="mod">
          <ac:chgData name="Anastasia Tolmacheva" userId="S::tolmacha@lsbu.ac.uk::ed4d0d62-6239-4422-9d27-7c19a8d9a9d3" providerId="AD" clId="Web-{63B9CB67-14DB-F4EE-EB1E-7C10410B2EB4}" dt="2024-02-28T18:05:47.177" v="113"/>
          <ac:spMkLst>
            <pc:docMk/>
            <pc:sldMk cId="2000508392" sldId="312"/>
            <ac:spMk id="4" creationId="{0575182E-3925-B68E-C572-9AC9F85B407D}"/>
          </ac:spMkLst>
        </pc:spChg>
        <pc:spChg chg="add del">
          <ac:chgData name="Anastasia Tolmacheva" userId="S::tolmacha@lsbu.ac.uk::ed4d0d62-6239-4422-9d27-7c19a8d9a9d3" providerId="AD" clId="Web-{63B9CB67-14DB-F4EE-EB1E-7C10410B2EB4}" dt="2024-02-28T18:05:47.146" v="112"/>
          <ac:spMkLst>
            <pc:docMk/>
            <pc:sldMk cId="2000508392" sldId="312"/>
            <ac:spMk id="11" creationId="{FF1A693B-B01F-495D-B7C3-A8A32FABDC30}"/>
          </ac:spMkLst>
        </pc:spChg>
        <pc:spChg chg="add del">
          <ac:chgData name="Anastasia Tolmacheva" userId="S::tolmacha@lsbu.ac.uk::ed4d0d62-6239-4422-9d27-7c19a8d9a9d3" providerId="AD" clId="Web-{63B9CB67-14DB-F4EE-EB1E-7C10410B2EB4}" dt="2024-02-28T18:05:47.146" v="112"/>
          <ac:spMkLst>
            <pc:docMk/>
            <pc:sldMk cId="2000508392" sldId="312"/>
            <ac:spMk id="13" creationId="{42EA3D89-AA8F-4B30-BD32-689BC0817F1F}"/>
          </ac:spMkLst>
        </pc:spChg>
        <pc:grpChg chg="add del">
          <ac:chgData name="Anastasia Tolmacheva" userId="S::tolmacha@lsbu.ac.uk::ed4d0d62-6239-4422-9d27-7c19a8d9a9d3" providerId="AD" clId="Web-{63B9CB67-14DB-F4EE-EB1E-7C10410B2EB4}" dt="2024-02-28T18:05:47.146" v="112"/>
          <ac:grpSpMkLst>
            <pc:docMk/>
            <pc:sldMk cId="2000508392" sldId="312"/>
            <ac:grpSpMk id="15" creationId="{E8560822-202F-44A1-8AD0-4DFA0B9788E4}"/>
          </ac:grpSpMkLst>
        </pc:grpChg>
        <pc:picChg chg="mod ord">
          <ac:chgData name="Anastasia Tolmacheva" userId="S::tolmacha@lsbu.ac.uk::ed4d0d62-6239-4422-9d27-7c19a8d9a9d3" providerId="AD" clId="Web-{63B9CB67-14DB-F4EE-EB1E-7C10410B2EB4}" dt="2024-02-28T18:05:47.177" v="113"/>
          <ac:picMkLst>
            <pc:docMk/>
            <pc:sldMk cId="2000508392" sldId="312"/>
            <ac:picMk id="3" creationId="{B0EB0729-8261-6500-97B0-79016BEAF601}"/>
          </ac:picMkLst>
        </pc:picChg>
        <pc:picChg chg="add del">
          <ac:chgData name="Anastasia Tolmacheva" userId="S::tolmacha@lsbu.ac.uk::ed4d0d62-6239-4422-9d27-7c19a8d9a9d3" providerId="AD" clId="Web-{63B9CB67-14DB-F4EE-EB1E-7C10410B2EB4}" dt="2024-02-28T18:05:43.036" v="110"/>
          <ac:picMkLst>
            <pc:docMk/>
            <pc:sldMk cId="2000508392" sldId="312"/>
            <ac:picMk id="9" creationId="{6AF6706C-CF07-43A1-BCC4-CBA5D33820DA}"/>
          </ac:picMkLst>
        </pc:picChg>
        <pc:picChg chg="add del">
          <ac:chgData name="Anastasia Tolmacheva" userId="S::tolmacha@lsbu.ac.uk::ed4d0d62-6239-4422-9d27-7c19a8d9a9d3" providerId="AD" clId="Web-{63B9CB67-14DB-F4EE-EB1E-7C10410B2EB4}" dt="2024-02-28T18:05:47.146" v="112"/>
          <ac:picMkLst>
            <pc:docMk/>
            <pc:sldMk cId="2000508392" sldId="312"/>
            <ac:picMk id="12" creationId="{4432DA31-8308-4F44-87C4-068169AA4DCA}"/>
          </ac:picMkLst>
        </pc:picChg>
        <pc:picChg chg="add">
          <ac:chgData name="Anastasia Tolmacheva" userId="S::tolmacha@lsbu.ac.uk::ed4d0d62-6239-4422-9d27-7c19a8d9a9d3" providerId="AD" clId="Web-{63B9CB67-14DB-F4EE-EB1E-7C10410B2EB4}" dt="2024-02-28T18:05:47.177" v="113"/>
          <ac:picMkLst>
            <pc:docMk/>
            <pc:sldMk cId="2000508392" sldId="312"/>
            <ac:picMk id="95" creationId="{6AF6706C-CF07-43A1-BCC4-CBA5D33820DA}"/>
          </ac:picMkLst>
        </pc:picChg>
      </pc:sldChg>
      <pc:sldChg chg="addSp delSp modSp mod modClrScheme setClrOvrMap delDesignElem chgLayout">
        <pc:chgData name="Anastasia Tolmacheva" userId="S::tolmacha@lsbu.ac.uk::ed4d0d62-6239-4422-9d27-7c19a8d9a9d3" providerId="AD" clId="Web-{63B9CB67-14DB-F4EE-EB1E-7C10410B2EB4}" dt="2024-02-28T18:05:04.004" v="108" actId="1076"/>
        <pc:sldMkLst>
          <pc:docMk/>
          <pc:sldMk cId="323518302" sldId="314"/>
        </pc:sldMkLst>
        <pc:spChg chg="mod ord">
          <ac:chgData name="Anastasia Tolmacheva" userId="S::tolmacha@lsbu.ac.uk::ed4d0d62-6239-4422-9d27-7c19a8d9a9d3" providerId="AD" clId="Web-{63B9CB67-14DB-F4EE-EB1E-7C10410B2EB4}" dt="2024-02-28T18:04:12.284" v="100"/>
          <ac:spMkLst>
            <pc:docMk/>
            <pc:sldMk cId="323518302" sldId="314"/>
            <ac:spMk id="2" creationId="{61D0C29A-10FE-781B-E226-28EA489028AA}"/>
          </ac:spMkLst>
        </pc:spChg>
        <pc:spChg chg="add del">
          <ac:chgData name="Anastasia Tolmacheva" userId="S::tolmacha@lsbu.ac.uk::ed4d0d62-6239-4422-9d27-7c19a8d9a9d3" providerId="AD" clId="Web-{63B9CB67-14DB-F4EE-EB1E-7C10410B2EB4}" dt="2024-02-28T18:03:50.815" v="95"/>
          <ac:spMkLst>
            <pc:docMk/>
            <pc:sldMk cId="323518302" sldId="314"/>
            <ac:spMk id="10" creationId="{58FC1A74-2890-483E-B414-BC31F8359C93}"/>
          </ac:spMkLst>
        </pc:spChg>
        <pc:spChg chg="add del">
          <ac:chgData name="Anastasia Tolmacheva" userId="S::tolmacha@lsbu.ac.uk::ed4d0d62-6239-4422-9d27-7c19a8d9a9d3" providerId="AD" clId="Web-{63B9CB67-14DB-F4EE-EB1E-7C10410B2EB4}" dt="2024-02-28T18:03:50.815" v="95"/>
          <ac:spMkLst>
            <pc:docMk/>
            <pc:sldMk cId="323518302" sldId="314"/>
            <ac:spMk id="12" creationId="{F86A2EF6-5BDA-476A-943C-82D4C0EBEAE5}"/>
          </ac:spMkLst>
        </pc:spChg>
        <pc:spChg chg="add del">
          <ac:chgData name="Anastasia Tolmacheva" userId="S::tolmacha@lsbu.ac.uk::ed4d0d62-6239-4422-9d27-7c19a8d9a9d3" providerId="AD" clId="Web-{63B9CB67-14DB-F4EE-EB1E-7C10410B2EB4}" dt="2024-02-28T18:03:50.815" v="95"/>
          <ac:spMkLst>
            <pc:docMk/>
            <pc:sldMk cId="323518302" sldId="314"/>
            <ac:spMk id="14" creationId="{F85EE41E-2933-494F-A13E-9ACC70D3A665}"/>
          </ac:spMkLst>
        </pc:spChg>
        <pc:spChg chg="add del">
          <ac:chgData name="Anastasia Tolmacheva" userId="S::tolmacha@lsbu.ac.uk::ed4d0d62-6239-4422-9d27-7c19a8d9a9d3" providerId="AD" clId="Web-{63B9CB67-14DB-F4EE-EB1E-7C10410B2EB4}" dt="2024-02-28T18:03:54.549" v="97"/>
          <ac:spMkLst>
            <pc:docMk/>
            <pc:sldMk cId="323518302" sldId="314"/>
            <ac:spMk id="18" creationId="{930B9D82-AD64-47EB-AA56-F2005D3753C1}"/>
          </ac:spMkLst>
        </pc:spChg>
        <pc:spChg chg="add del">
          <ac:chgData name="Anastasia Tolmacheva" userId="S::tolmacha@lsbu.ac.uk::ed4d0d62-6239-4422-9d27-7c19a8d9a9d3" providerId="AD" clId="Web-{63B9CB67-14DB-F4EE-EB1E-7C10410B2EB4}" dt="2024-02-28T18:03:54.549" v="97"/>
          <ac:spMkLst>
            <pc:docMk/>
            <pc:sldMk cId="323518302" sldId="314"/>
            <ac:spMk id="19" creationId="{07D21F67-77A0-4E4C-877A-44E07247EC45}"/>
          </ac:spMkLst>
        </pc:spChg>
        <pc:spChg chg="add del">
          <ac:chgData name="Anastasia Tolmacheva" userId="S::tolmacha@lsbu.ac.uk::ed4d0d62-6239-4422-9d27-7c19a8d9a9d3" providerId="AD" clId="Web-{63B9CB67-14DB-F4EE-EB1E-7C10410B2EB4}" dt="2024-02-28T18:03:54.549" v="97"/>
          <ac:spMkLst>
            <pc:docMk/>
            <pc:sldMk cId="323518302" sldId="314"/>
            <ac:spMk id="21" creationId="{CBF8EAAD-3470-4B18-9590-58F3F365F94E}"/>
          </ac:spMkLst>
        </pc:spChg>
        <pc:spChg chg="add del">
          <ac:chgData name="Anastasia Tolmacheva" userId="S::tolmacha@lsbu.ac.uk::ed4d0d62-6239-4422-9d27-7c19a8d9a9d3" providerId="AD" clId="Web-{63B9CB67-14DB-F4EE-EB1E-7C10410B2EB4}" dt="2024-02-28T18:04:12.284" v="100"/>
          <ac:spMkLst>
            <pc:docMk/>
            <pc:sldMk cId="323518302" sldId="314"/>
            <ac:spMk id="23" creationId="{58FC1A74-2890-483E-B414-BC31F8359C93}"/>
          </ac:spMkLst>
        </pc:spChg>
        <pc:spChg chg="add del">
          <ac:chgData name="Anastasia Tolmacheva" userId="S::tolmacha@lsbu.ac.uk::ed4d0d62-6239-4422-9d27-7c19a8d9a9d3" providerId="AD" clId="Web-{63B9CB67-14DB-F4EE-EB1E-7C10410B2EB4}" dt="2024-02-28T18:04:12.284" v="100"/>
          <ac:spMkLst>
            <pc:docMk/>
            <pc:sldMk cId="323518302" sldId="314"/>
            <ac:spMk id="24" creationId="{F86A2EF6-5BDA-476A-943C-82D4C0EBEAE5}"/>
          </ac:spMkLst>
        </pc:spChg>
        <pc:spChg chg="add del">
          <ac:chgData name="Anastasia Tolmacheva" userId="S::tolmacha@lsbu.ac.uk::ed4d0d62-6239-4422-9d27-7c19a8d9a9d3" providerId="AD" clId="Web-{63B9CB67-14DB-F4EE-EB1E-7C10410B2EB4}" dt="2024-02-28T18:04:12.284" v="100"/>
          <ac:spMkLst>
            <pc:docMk/>
            <pc:sldMk cId="323518302" sldId="314"/>
            <ac:spMk id="25" creationId="{F85EE41E-2933-494F-A13E-9ACC70D3A665}"/>
          </ac:spMkLst>
        </pc:spChg>
        <pc:spChg chg="add">
          <ac:chgData name="Anastasia Tolmacheva" userId="S::tolmacha@lsbu.ac.uk::ed4d0d62-6239-4422-9d27-7c19a8d9a9d3" providerId="AD" clId="Web-{63B9CB67-14DB-F4EE-EB1E-7C10410B2EB4}" dt="2024-02-28T18:04:12.284" v="100"/>
          <ac:spMkLst>
            <pc:docMk/>
            <pc:sldMk cId="323518302" sldId="314"/>
            <ac:spMk id="28" creationId="{0F80BA6A-9E4C-4A53-9C2E-FFC66DF85242}"/>
          </ac:spMkLst>
        </pc:spChg>
        <pc:spChg chg="add">
          <ac:chgData name="Anastasia Tolmacheva" userId="S::tolmacha@lsbu.ac.uk::ed4d0d62-6239-4422-9d27-7c19a8d9a9d3" providerId="AD" clId="Web-{63B9CB67-14DB-F4EE-EB1E-7C10410B2EB4}" dt="2024-02-28T18:04:12.284" v="100"/>
          <ac:spMkLst>
            <pc:docMk/>
            <pc:sldMk cId="323518302" sldId="314"/>
            <ac:spMk id="33" creationId="{331A6988-4CC3-42CD-9431-EDE8BA82AF35}"/>
          </ac:spMkLst>
        </pc:spChg>
        <pc:spChg chg="del">
          <ac:chgData name="Anastasia Tolmacheva" userId="S::tolmacha@lsbu.ac.uk::ed4d0d62-6239-4422-9d27-7c19a8d9a9d3" providerId="AD" clId="Web-{63B9CB67-14DB-F4EE-EB1E-7C10410B2EB4}" dt="2024-02-28T17:53:33.548" v="4"/>
          <ac:spMkLst>
            <pc:docMk/>
            <pc:sldMk cId="323518302" sldId="314"/>
            <ac:spMk id="39" creationId="{1D63C574-BFD2-41A1-A567-B0C3CC7FDD4F}"/>
          </ac:spMkLst>
        </pc:spChg>
        <pc:spChg chg="del">
          <ac:chgData name="Anastasia Tolmacheva" userId="S::tolmacha@lsbu.ac.uk::ed4d0d62-6239-4422-9d27-7c19a8d9a9d3" providerId="AD" clId="Web-{63B9CB67-14DB-F4EE-EB1E-7C10410B2EB4}" dt="2024-02-28T17:53:33.548" v="4"/>
          <ac:spMkLst>
            <pc:docMk/>
            <pc:sldMk cId="323518302" sldId="314"/>
            <ac:spMk id="40" creationId="{E2A46BAB-8C31-42B2-90E8-B26DD3E81D37}"/>
          </ac:spMkLst>
        </pc:spChg>
        <pc:grpChg chg="del">
          <ac:chgData name="Anastasia Tolmacheva" userId="S::tolmacha@lsbu.ac.uk::ed4d0d62-6239-4422-9d27-7c19a8d9a9d3" providerId="AD" clId="Web-{63B9CB67-14DB-F4EE-EB1E-7C10410B2EB4}" dt="2024-02-28T17:53:33.548" v="4"/>
          <ac:grpSpMkLst>
            <pc:docMk/>
            <pc:sldMk cId="323518302" sldId="314"/>
            <ac:grpSpMk id="31" creationId="{43F5E015-E085-4624-B431-B42414448684}"/>
          </ac:grpSpMkLst>
        </pc:grpChg>
        <pc:grpChg chg="del">
          <ac:chgData name="Anastasia Tolmacheva" userId="S::tolmacha@lsbu.ac.uk::ed4d0d62-6239-4422-9d27-7c19a8d9a9d3" providerId="AD" clId="Web-{63B9CB67-14DB-F4EE-EB1E-7C10410B2EB4}" dt="2024-02-28T17:53:33.548" v="4"/>
          <ac:grpSpMkLst>
            <pc:docMk/>
            <pc:sldMk cId="323518302" sldId="314"/>
            <ac:grpSpMk id="41" creationId="{B3F7A3C7-0737-4E57-B30E-8EEFE638B401}"/>
          </ac:grpSpMkLst>
        </pc:grpChg>
        <pc:graphicFrameChg chg="mod ord modGraphic">
          <ac:chgData name="Anastasia Tolmacheva" userId="S::tolmacha@lsbu.ac.uk::ed4d0d62-6239-4422-9d27-7c19a8d9a9d3" providerId="AD" clId="Web-{63B9CB67-14DB-F4EE-EB1E-7C10410B2EB4}" dt="2024-02-28T18:05:04.004" v="108" actId="1076"/>
          <ac:graphicFrameMkLst>
            <pc:docMk/>
            <pc:sldMk cId="323518302" sldId="314"/>
            <ac:graphicFrameMk id="5" creationId="{310BF4FF-92C4-EF61-9910-09EB0774EA14}"/>
          </ac:graphicFrameMkLst>
        </pc:graphicFrameChg>
        <pc:picChg chg="add del">
          <ac:chgData name="Anastasia Tolmacheva" userId="S::tolmacha@lsbu.ac.uk::ed4d0d62-6239-4422-9d27-7c19a8d9a9d3" providerId="AD" clId="Web-{63B9CB67-14DB-F4EE-EB1E-7C10410B2EB4}" dt="2024-02-28T18:03:50.815" v="95"/>
          <ac:picMkLst>
            <pc:docMk/>
            <pc:sldMk cId="323518302" sldId="314"/>
            <ac:picMk id="16" creationId="{D2AA1C21-100D-4D10-B79A-A9F6072E25C1}"/>
          </ac:picMkLst>
        </pc:picChg>
        <pc:picChg chg="add del">
          <ac:chgData name="Anastasia Tolmacheva" userId="S::tolmacha@lsbu.ac.uk::ed4d0d62-6239-4422-9d27-7c19a8d9a9d3" providerId="AD" clId="Web-{63B9CB67-14DB-F4EE-EB1E-7C10410B2EB4}" dt="2024-02-28T18:03:54.549" v="97"/>
          <ac:picMkLst>
            <pc:docMk/>
            <pc:sldMk cId="323518302" sldId="314"/>
            <ac:picMk id="20" creationId="{CD4034DE-14FA-4CF1-8E19-414FC341E31E}"/>
          </ac:picMkLst>
        </pc:picChg>
        <pc:picChg chg="add del">
          <ac:chgData name="Anastasia Tolmacheva" userId="S::tolmacha@lsbu.ac.uk::ed4d0d62-6239-4422-9d27-7c19a8d9a9d3" providerId="AD" clId="Web-{63B9CB67-14DB-F4EE-EB1E-7C10410B2EB4}" dt="2024-02-28T18:04:12.284" v="100"/>
          <ac:picMkLst>
            <pc:docMk/>
            <pc:sldMk cId="323518302" sldId="314"/>
            <ac:picMk id="26" creationId="{D2AA1C21-100D-4D10-B79A-A9F6072E25C1}"/>
          </ac:picMkLst>
        </pc:picChg>
      </pc:sldChg>
      <pc:sldChg chg="modSp mod modClrScheme chgLayout">
        <pc:chgData name="Anastasia Tolmacheva" userId="S::tolmacha@lsbu.ac.uk::ed4d0d62-6239-4422-9d27-7c19a8d9a9d3" providerId="AD" clId="Web-{63B9CB67-14DB-F4EE-EB1E-7C10410B2EB4}" dt="2024-02-28T17:54:05.736" v="7"/>
        <pc:sldMkLst>
          <pc:docMk/>
          <pc:sldMk cId="1213411098" sldId="315"/>
        </pc:sldMkLst>
        <pc:spChg chg="mod ord">
          <ac:chgData name="Anastasia Tolmacheva" userId="S::tolmacha@lsbu.ac.uk::ed4d0d62-6239-4422-9d27-7c19a8d9a9d3" providerId="AD" clId="Web-{63B9CB67-14DB-F4EE-EB1E-7C10410B2EB4}" dt="2024-02-28T17:54:05.736" v="7"/>
          <ac:spMkLst>
            <pc:docMk/>
            <pc:sldMk cId="1213411098" sldId="315"/>
            <ac:spMk id="2" creationId="{7066AC61-2499-2C74-24AC-2E03307C0871}"/>
          </ac:spMkLst>
        </pc:spChg>
        <pc:spChg chg="mod ord">
          <ac:chgData name="Anastasia Tolmacheva" userId="S::tolmacha@lsbu.ac.uk::ed4d0d62-6239-4422-9d27-7c19a8d9a9d3" providerId="AD" clId="Web-{63B9CB67-14DB-F4EE-EB1E-7C10410B2EB4}" dt="2024-02-28T17:54:05.736" v="7"/>
          <ac:spMkLst>
            <pc:docMk/>
            <pc:sldMk cId="1213411098" sldId="315"/>
            <ac:spMk id="3" creationId="{B8471CCC-6E78-C390-5A30-55C25B97FC08}"/>
          </ac:spMkLst>
        </pc:spChg>
      </pc:sldChg>
      <pc:sldMasterChg chg="del delSldLayout">
        <pc:chgData name="Anastasia Tolmacheva" userId="S::tolmacha@lsbu.ac.uk::ed4d0d62-6239-4422-9d27-7c19a8d9a9d3" providerId="AD" clId="Web-{63B9CB67-14DB-F4EE-EB1E-7C10410B2EB4}" dt="2024-02-28T17:53:33.548" v="4"/>
        <pc:sldMasterMkLst>
          <pc:docMk/>
          <pc:sldMasterMk cId="220860458" sldId="2147483786"/>
        </pc:sldMasterMkLst>
        <pc:sldLayoutChg chg="del">
          <pc:chgData name="Anastasia Tolmacheva" userId="S::tolmacha@lsbu.ac.uk::ed4d0d62-6239-4422-9d27-7c19a8d9a9d3" providerId="AD" clId="Web-{63B9CB67-14DB-F4EE-EB1E-7C10410B2EB4}" dt="2024-02-28T17:53:33.548" v="4"/>
          <pc:sldLayoutMkLst>
            <pc:docMk/>
            <pc:sldMasterMk cId="220860458" sldId="2147483786"/>
            <pc:sldLayoutMk cId="3737630707" sldId="2147483787"/>
          </pc:sldLayoutMkLst>
        </pc:sldLayoutChg>
        <pc:sldLayoutChg chg="del">
          <pc:chgData name="Anastasia Tolmacheva" userId="S::tolmacha@lsbu.ac.uk::ed4d0d62-6239-4422-9d27-7c19a8d9a9d3" providerId="AD" clId="Web-{63B9CB67-14DB-F4EE-EB1E-7C10410B2EB4}" dt="2024-02-28T17:53:33.548" v="4"/>
          <pc:sldLayoutMkLst>
            <pc:docMk/>
            <pc:sldMasterMk cId="220860458" sldId="2147483786"/>
            <pc:sldLayoutMk cId="2397110730" sldId="2147483788"/>
          </pc:sldLayoutMkLst>
        </pc:sldLayoutChg>
        <pc:sldLayoutChg chg="del">
          <pc:chgData name="Anastasia Tolmacheva" userId="S::tolmacha@lsbu.ac.uk::ed4d0d62-6239-4422-9d27-7c19a8d9a9d3" providerId="AD" clId="Web-{63B9CB67-14DB-F4EE-EB1E-7C10410B2EB4}" dt="2024-02-28T17:53:33.548" v="4"/>
          <pc:sldLayoutMkLst>
            <pc:docMk/>
            <pc:sldMasterMk cId="220860458" sldId="2147483786"/>
            <pc:sldLayoutMk cId="1018217880" sldId="2147483789"/>
          </pc:sldLayoutMkLst>
        </pc:sldLayoutChg>
        <pc:sldLayoutChg chg="del">
          <pc:chgData name="Anastasia Tolmacheva" userId="S::tolmacha@lsbu.ac.uk::ed4d0d62-6239-4422-9d27-7c19a8d9a9d3" providerId="AD" clId="Web-{63B9CB67-14DB-F4EE-EB1E-7C10410B2EB4}" dt="2024-02-28T17:53:33.548" v="4"/>
          <pc:sldLayoutMkLst>
            <pc:docMk/>
            <pc:sldMasterMk cId="220860458" sldId="2147483786"/>
            <pc:sldLayoutMk cId="673771447" sldId="2147483790"/>
          </pc:sldLayoutMkLst>
        </pc:sldLayoutChg>
        <pc:sldLayoutChg chg="del">
          <pc:chgData name="Anastasia Tolmacheva" userId="S::tolmacha@lsbu.ac.uk::ed4d0d62-6239-4422-9d27-7c19a8d9a9d3" providerId="AD" clId="Web-{63B9CB67-14DB-F4EE-EB1E-7C10410B2EB4}" dt="2024-02-28T17:53:33.548" v="4"/>
          <pc:sldLayoutMkLst>
            <pc:docMk/>
            <pc:sldMasterMk cId="220860458" sldId="2147483786"/>
            <pc:sldLayoutMk cId="1335200168" sldId="2147483791"/>
          </pc:sldLayoutMkLst>
        </pc:sldLayoutChg>
        <pc:sldLayoutChg chg="del">
          <pc:chgData name="Anastasia Tolmacheva" userId="S::tolmacha@lsbu.ac.uk::ed4d0d62-6239-4422-9d27-7c19a8d9a9d3" providerId="AD" clId="Web-{63B9CB67-14DB-F4EE-EB1E-7C10410B2EB4}" dt="2024-02-28T17:53:33.548" v="4"/>
          <pc:sldLayoutMkLst>
            <pc:docMk/>
            <pc:sldMasterMk cId="220860458" sldId="2147483786"/>
            <pc:sldLayoutMk cId="113952374" sldId="2147483792"/>
          </pc:sldLayoutMkLst>
        </pc:sldLayoutChg>
        <pc:sldLayoutChg chg="del">
          <pc:chgData name="Anastasia Tolmacheva" userId="S::tolmacha@lsbu.ac.uk::ed4d0d62-6239-4422-9d27-7c19a8d9a9d3" providerId="AD" clId="Web-{63B9CB67-14DB-F4EE-EB1E-7C10410B2EB4}" dt="2024-02-28T17:53:33.548" v="4"/>
          <pc:sldLayoutMkLst>
            <pc:docMk/>
            <pc:sldMasterMk cId="220860458" sldId="2147483786"/>
            <pc:sldLayoutMk cId="2889078021" sldId="2147483793"/>
          </pc:sldLayoutMkLst>
        </pc:sldLayoutChg>
        <pc:sldLayoutChg chg="del">
          <pc:chgData name="Anastasia Tolmacheva" userId="S::tolmacha@lsbu.ac.uk::ed4d0d62-6239-4422-9d27-7c19a8d9a9d3" providerId="AD" clId="Web-{63B9CB67-14DB-F4EE-EB1E-7C10410B2EB4}" dt="2024-02-28T17:53:33.548" v="4"/>
          <pc:sldLayoutMkLst>
            <pc:docMk/>
            <pc:sldMasterMk cId="220860458" sldId="2147483786"/>
            <pc:sldLayoutMk cId="785074379" sldId="2147483794"/>
          </pc:sldLayoutMkLst>
        </pc:sldLayoutChg>
        <pc:sldLayoutChg chg="del">
          <pc:chgData name="Anastasia Tolmacheva" userId="S::tolmacha@lsbu.ac.uk::ed4d0d62-6239-4422-9d27-7c19a8d9a9d3" providerId="AD" clId="Web-{63B9CB67-14DB-F4EE-EB1E-7C10410B2EB4}" dt="2024-02-28T17:53:33.548" v="4"/>
          <pc:sldLayoutMkLst>
            <pc:docMk/>
            <pc:sldMasterMk cId="220860458" sldId="2147483786"/>
            <pc:sldLayoutMk cId="2525776950" sldId="2147483795"/>
          </pc:sldLayoutMkLst>
        </pc:sldLayoutChg>
        <pc:sldLayoutChg chg="del">
          <pc:chgData name="Anastasia Tolmacheva" userId="S::tolmacha@lsbu.ac.uk::ed4d0d62-6239-4422-9d27-7c19a8d9a9d3" providerId="AD" clId="Web-{63B9CB67-14DB-F4EE-EB1E-7C10410B2EB4}" dt="2024-02-28T17:53:33.548" v="4"/>
          <pc:sldLayoutMkLst>
            <pc:docMk/>
            <pc:sldMasterMk cId="220860458" sldId="2147483786"/>
            <pc:sldLayoutMk cId="4258155111" sldId="2147483796"/>
          </pc:sldLayoutMkLst>
        </pc:sldLayoutChg>
        <pc:sldLayoutChg chg="del">
          <pc:chgData name="Anastasia Tolmacheva" userId="S::tolmacha@lsbu.ac.uk::ed4d0d62-6239-4422-9d27-7c19a8d9a9d3" providerId="AD" clId="Web-{63B9CB67-14DB-F4EE-EB1E-7C10410B2EB4}" dt="2024-02-28T17:53:33.548" v="4"/>
          <pc:sldLayoutMkLst>
            <pc:docMk/>
            <pc:sldMasterMk cId="220860458" sldId="2147483786"/>
            <pc:sldLayoutMk cId="164453587" sldId="2147483797"/>
          </pc:sldLayoutMkLst>
        </pc:sldLayoutChg>
      </pc:sldMasterChg>
      <pc:sldMasterChg chg="add del addSldLayout delSldLayout modSldLayout">
        <pc:chgData name="Anastasia Tolmacheva" userId="S::tolmacha@lsbu.ac.uk::ed4d0d62-6239-4422-9d27-7c19a8d9a9d3" providerId="AD" clId="Web-{63B9CB67-14DB-F4EE-EB1E-7C10410B2EB4}" dt="2024-02-28T17:53:47.595" v="5"/>
        <pc:sldMasterMkLst>
          <pc:docMk/>
          <pc:sldMasterMk cId="31008569" sldId="2147483798"/>
        </pc:sldMasterMkLst>
        <pc:sldLayoutChg chg="add del mod replId">
          <pc:chgData name="Anastasia Tolmacheva" userId="S::tolmacha@lsbu.ac.uk::ed4d0d62-6239-4422-9d27-7c19a8d9a9d3" providerId="AD" clId="Web-{63B9CB67-14DB-F4EE-EB1E-7C10410B2EB4}" dt="2024-02-28T17:53:47.595" v="5"/>
          <pc:sldLayoutMkLst>
            <pc:docMk/>
            <pc:sldMasterMk cId="31008569" sldId="2147483798"/>
            <pc:sldLayoutMk cId="2659432753" sldId="2147483799"/>
          </pc:sldLayoutMkLst>
        </pc:sldLayoutChg>
        <pc:sldLayoutChg chg="add del mod replId">
          <pc:chgData name="Anastasia Tolmacheva" userId="S::tolmacha@lsbu.ac.uk::ed4d0d62-6239-4422-9d27-7c19a8d9a9d3" providerId="AD" clId="Web-{63B9CB67-14DB-F4EE-EB1E-7C10410B2EB4}" dt="2024-02-28T17:53:47.595" v="5"/>
          <pc:sldLayoutMkLst>
            <pc:docMk/>
            <pc:sldMasterMk cId="31008569" sldId="2147483798"/>
            <pc:sldLayoutMk cId="1283426879" sldId="2147483800"/>
          </pc:sldLayoutMkLst>
        </pc:sldLayoutChg>
        <pc:sldLayoutChg chg="add del mod replId">
          <pc:chgData name="Anastasia Tolmacheva" userId="S::tolmacha@lsbu.ac.uk::ed4d0d62-6239-4422-9d27-7c19a8d9a9d3" providerId="AD" clId="Web-{63B9CB67-14DB-F4EE-EB1E-7C10410B2EB4}" dt="2024-02-28T17:53:47.595" v="5"/>
          <pc:sldLayoutMkLst>
            <pc:docMk/>
            <pc:sldMasterMk cId="31008569" sldId="2147483798"/>
            <pc:sldLayoutMk cId="2119194133" sldId="2147483801"/>
          </pc:sldLayoutMkLst>
        </pc:sldLayoutChg>
        <pc:sldLayoutChg chg="add del mod replId">
          <pc:chgData name="Anastasia Tolmacheva" userId="S::tolmacha@lsbu.ac.uk::ed4d0d62-6239-4422-9d27-7c19a8d9a9d3" providerId="AD" clId="Web-{63B9CB67-14DB-F4EE-EB1E-7C10410B2EB4}" dt="2024-02-28T17:53:47.595" v="5"/>
          <pc:sldLayoutMkLst>
            <pc:docMk/>
            <pc:sldMasterMk cId="31008569" sldId="2147483798"/>
            <pc:sldLayoutMk cId="2616258330" sldId="2147483802"/>
          </pc:sldLayoutMkLst>
        </pc:sldLayoutChg>
        <pc:sldLayoutChg chg="add del mod replId">
          <pc:chgData name="Anastasia Tolmacheva" userId="S::tolmacha@lsbu.ac.uk::ed4d0d62-6239-4422-9d27-7c19a8d9a9d3" providerId="AD" clId="Web-{63B9CB67-14DB-F4EE-EB1E-7C10410B2EB4}" dt="2024-02-28T17:53:47.595" v="5"/>
          <pc:sldLayoutMkLst>
            <pc:docMk/>
            <pc:sldMasterMk cId="31008569" sldId="2147483798"/>
            <pc:sldLayoutMk cId="600455424" sldId="2147483803"/>
          </pc:sldLayoutMkLst>
        </pc:sldLayoutChg>
        <pc:sldLayoutChg chg="add del mod replId">
          <pc:chgData name="Anastasia Tolmacheva" userId="S::tolmacha@lsbu.ac.uk::ed4d0d62-6239-4422-9d27-7c19a8d9a9d3" providerId="AD" clId="Web-{63B9CB67-14DB-F4EE-EB1E-7C10410B2EB4}" dt="2024-02-28T17:53:47.595" v="5"/>
          <pc:sldLayoutMkLst>
            <pc:docMk/>
            <pc:sldMasterMk cId="31008569" sldId="2147483798"/>
            <pc:sldLayoutMk cId="997807222" sldId="2147483804"/>
          </pc:sldLayoutMkLst>
        </pc:sldLayoutChg>
        <pc:sldLayoutChg chg="add del mod replId">
          <pc:chgData name="Anastasia Tolmacheva" userId="S::tolmacha@lsbu.ac.uk::ed4d0d62-6239-4422-9d27-7c19a8d9a9d3" providerId="AD" clId="Web-{63B9CB67-14DB-F4EE-EB1E-7C10410B2EB4}" dt="2024-02-28T17:53:47.595" v="5"/>
          <pc:sldLayoutMkLst>
            <pc:docMk/>
            <pc:sldMasterMk cId="31008569" sldId="2147483798"/>
            <pc:sldLayoutMk cId="3732718200" sldId="2147483805"/>
          </pc:sldLayoutMkLst>
        </pc:sldLayoutChg>
        <pc:sldLayoutChg chg="add del mod replId">
          <pc:chgData name="Anastasia Tolmacheva" userId="S::tolmacha@lsbu.ac.uk::ed4d0d62-6239-4422-9d27-7c19a8d9a9d3" providerId="AD" clId="Web-{63B9CB67-14DB-F4EE-EB1E-7C10410B2EB4}" dt="2024-02-28T17:53:47.595" v="5"/>
          <pc:sldLayoutMkLst>
            <pc:docMk/>
            <pc:sldMasterMk cId="31008569" sldId="2147483798"/>
            <pc:sldLayoutMk cId="3117564718" sldId="2147483806"/>
          </pc:sldLayoutMkLst>
        </pc:sldLayoutChg>
        <pc:sldLayoutChg chg="add del mod replId">
          <pc:chgData name="Anastasia Tolmacheva" userId="S::tolmacha@lsbu.ac.uk::ed4d0d62-6239-4422-9d27-7c19a8d9a9d3" providerId="AD" clId="Web-{63B9CB67-14DB-F4EE-EB1E-7C10410B2EB4}" dt="2024-02-28T17:53:47.595" v="5"/>
          <pc:sldLayoutMkLst>
            <pc:docMk/>
            <pc:sldMasterMk cId="31008569" sldId="2147483798"/>
            <pc:sldLayoutMk cId="4218768181" sldId="2147483807"/>
          </pc:sldLayoutMkLst>
        </pc:sldLayoutChg>
        <pc:sldLayoutChg chg="add del mod replId">
          <pc:chgData name="Anastasia Tolmacheva" userId="S::tolmacha@lsbu.ac.uk::ed4d0d62-6239-4422-9d27-7c19a8d9a9d3" providerId="AD" clId="Web-{63B9CB67-14DB-F4EE-EB1E-7C10410B2EB4}" dt="2024-02-28T17:53:47.595" v="5"/>
          <pc:sldLayoutMkLst>
            <pc:docMk/>
            <pc:sldMasterMk cId="31008569" sldId="2147483798"/>
            <pc:sldLayoutMk cId="801354857" sldId="2147483808"/>
          </pc:sldLayoutMkLst>
        </pc:sldLayoutChg>
        <pc:sldLayoutChg chg="add del mod replId">
          <pc:chgData name="Anastasia Tolmacheva" userId="S::tolmacha@lsbu.ac.uk::ed4d0d62-6239-4422-9d27-7c19a8d9a9d3" providerId="AD" clId="Web-{63B9CB67-14DB-F4EE-EB1E-7C10410B2EB4}" dt="2024-02-28T17:53:47.595" v="5"/>
          <pc:sldLayoutMkLst>
            <pc:docMk/>
            <pc:sldMasterMk cId="31008569" sldId="2147483798"/>
            <pc:sldLayoutMk cId="573020835" sldId="2147483809"/>
          </pc:sldLayoutMkLst>
        </pc:sldLayoutChg>
        <pc:sldLayoutChg chg="add del mod replId">
          <pc:chgData name="Anastasia Tolmacheva" userId="S::tolmacha@lsbu.ac.uk::ed4d0d62-6239-4422-9d27-7c19a8d9a9d3" providerId="AD" clId="Web-{63B9CB67-14DB-F4EE-EB1E-7C10410B2EB4}" dt="2024-02-28T17:53:47.595" v="5"/>
          <pc:sldLayoutMkLst>
            <pc:docMk/>
            <pc:sldMasterMk cId="31008569" sldId="2147483798"/>
            <pc:sldLayoutMk cId="1381120085" sldId="2147483810"/>
          </pc:sldLayoutMkLst>
        </pc:sldLayoutChg>
        <pc:sldLayoutChg chg="add del mod replId">
          <pc:chgData name="Anastasia Tolmacheva" userId="S::tolmacha@lsbu.ac.uk::ed4d0d62-6239-4422-9d27-7c19a8d9a9d3" providerId="AD" clId="Web-{63B9CB67-14DB-F4EE-EB1E-7C10410B2EB4}" dt="2024-02-28T17:53:47.595" v="5"/>
          <pc:sldLayoutMkLst>
            <pc:docMk/>
            <pc:sldMasterMk cId="31008569" sldId="2147483798"/>
            <pc:sldLayoutMk cId="1493792098" sldId="2147483811"/>
          </pc:sldLayoutMkLst>
        </pc:sldLayoutChg>
        <pc:sldLayoutChg chg="add del mod replId">
          <pc:chgData name="Anastasia Tolmacheva" userId="S::tolmacha@lsbu.ac.uk::ed4d0d62-6239-4422-9d27-7c19a8d9a9d3" providerId="AD" clId="Web-{63B9CB67-14DB-F4EE-EB1E-7C10410B2EB4}" dt="2024-02-28T17:53:47.595" v="5"/>
          <pc:sldLayoutMkLst>
            <pc:docMk/>
            <pc:sldMasterMk cId="31008569" sldId="2147483798"/>
            <pc:sldLayoutMk cId="2452083349" sldId="2147483812"/>
          </pc:sldLayoutMkLst>
        </pc:sldLayoutChg>
        <pc:sldLayoutChg chg="add del mod replId">
          <pc:chgData name="Anastasia Tolmacheva" userId="S::tolmacha@lsbu.ac.uk::ed4d0d62-6239-4422-9d27-7c19a8d9a9d3" providerId="AD" clId="Web-{63B9CB67-14DB-F4EE-EB1E-7C10410B2EB4}" dt="2024-02-28T17:53:47.595" v="5"/>
          <pc:sldLayoutMkLst>
            <pc:docMk/>
            <pc:sldMasterMk cId="31008569" sldId="2147483798"/>
            <pc:sldLayoutMk cId="3799905218" sldId="2147483813"/>
          </pc:sldLayoutMkLst>
        </pc:sldLayoutChg>
        <pc:sldLayoutChg chg="add del mod replId">
          <pc:chgData name="Anastasia Tolmacheva" userId="S::tolmacha@lsbu.ac.uk::ed4d0d62-6239-4422-9d27-7c19a8d9a9d3" providerId="AD" clId="Web-{63B9CB67-14DB-F4EE-EB1E-7C10410B2EB4}" dt="2024-02-28T17:53:47.595" v="5"/>
          <pc:sldLayoutMkLst>
            <pc:docMk/>
            <pc:sldMasterMk cId="31008569" sldId="2147483798"/>
            <pc:sldLayoutMk cId="314019903" sldId="2147483814"/>
          </pc:sldLayoutMkLst>
        </pc:sldLayoutChg>
        <pc:sldLayoutChg chg="add del mod replId">
          <pc:chgData name="Anastasia Tolmacheva" userId="S::tolmacha@lsbu.ac.uk::ed4d0d62-6239-4422-9d27-7c19a8d9a9d3" providerId="AD" clId="Web-{63B9CB67-14DB-F4EE-EB1E-7C10410B2EB4}" dt="2024-02-28T17:53:47.595" v="5"/>
          <pc:sldLayoutMkLst>
            <pc:docMk/>
            <pc:sldMasterMk cId="31008569" sldId="2147483798"/>
            <pc:sldLayoutMk cId="2864351794" sldId="2147483815"/>
          </pc:sldLayoutMkLst>
        </pc:sldLayoutChg>
      </pc:sldMasterChg>
      <pc:sldMasterChg chg="add del addSldLayout delSldLayout modSldLayout">
        <pc:chgData name="Anastasia Tolmacheva" userId="S::tolmacha@lsbu.ac.uk::ed4d0d62-6239-4422-9d27-7c19a8d9a9d3" providerId="AD" clId="Web-{63B9CB67-14DB-F4EE-EB1E-7C10410B2EB4}" dt="2024-02-28T17:54:01.642" v="6"/>
        <pc:sldMasterMkLst>
          <pc:docMk/>
          <pc:sldMasterMk cId="1486627149" sldId="2147483816"/>
        </pc:sldMasterMkLst>
        <pc:sldLayoutChg chg="add del mod replId">
          <pc:chgData name="Anastasia Tolmacheva" userId="S::tolmacha@lsbu.ac.uk::ed4d0d62-6239-4422-9d27-7c19a8d9a9d3" providerId="AD" clId="Web-{63B9CB67-14DB-F4EE-EB1E-7C10410B2EB4}" dt="2024-02-28T17:54:01.642" v="6"/>
          <pc:sldLayoutMkLst>
            <pc:docMk/>
            <pc:sldMasterMk cId="1486627149" sldId="2147483816"/>
            <pc:sldLayoutMk cId="1412398154" sldId="2147483817"/>
          </pc:sldLayoutMkLst>
        </pc:sldLayoutChg>
        <pc:sldLayoutChg chg="add del mod replId">
          <pc:chgData name="Anastasia Tolmacheva" userId="S::tolmacha@lsbu.ac.uk::ed4d0d62-6239-4422-9d27-7c19a8d9a9d3" providerId="AD" clId="Web-{63B9CB67-14DB-F4EE-EB1E-7C10410B2EB4}" dt="2024-02-28T17:54:01.642" v="6"/>
          <pc:sldLayoutMkLst>
            <pc:docMk/>
            <pc:sldMasterMk cId="1486627149" sldId="2147483816"/>
            <pc:sldLayoutMk cId="2993398083" sldId="2147483818"/>
          </pc:sldLayoutMkLst>
        </pc:sldLayoutChg>
        <pc:sldLayoutChg chg="add del mod replId">
          <pc:chgData name="Anastasia Tolmacheva" userId="S::tolmacha@lsbu.ac.uk::ed4d0d62-6239-4422-9d27-7c19a8d9a9d3" providerId="AD" clId="Web-{63B9CB67-14DB-F4EE-EB1E-7C10410B2EB4}" dt="2024-02-28T17:54:01.642" v="6"/>
          <pc:sldLayoutMkLst>
            <pc:docMk/>
            <pc:sldMasterMk cId="1486627149" sldId="2147483816"/>
            <pc:sldLayoutMk cId="3792581793" sldId="2147483819"/>
          </pc:sldLayoutMkLst>
        </pc:sldLayoutChg>
        <pc:sldLayoutChg chg="add del mod replId">
          <pc:chgData name="Anastasia Tolmacheva" userId="S::tolmacha@lsbu.ac.uk::ed4d0d62-6239-4422-9d27-7c19a8d9a9d3" providerId="AD" clId="Web-{63B9CB67-14DB-F4EE-EB1E-7C10410B2EB4}" dt="2024-02-28T17:54:01.642" v="6"/>
          <pc:sldLayoutMkLst>
            <pc:docMk/>
            <pc:sldMasterMk cId="1486627149" sldId="2147483816"/>
            <pc:sldLayoutMk cId="414915764" sldId="2147483820"/>
          </pc:sldLayoutMkLst>
        </pc:sldLayoutChg>
        <pc:sldLayoutChg chg="add del mod replId">
          <pc:chgData name="Anastasia Tolmacheva" userId="S::tolmacha@lsbu.ac.uk::ed4d0d62-6239-4422-9d27-7c19a8d9a9d3" providerId="AD" clId="Web-{63B9CB67-14DB-F4EE-EB1E-7C10410B2EB4}" dt="2024-02-28T17:54:01.642" v="6"/>
          <pc:sldLayoutMkLst>
            <pc:docMk/>
            <pc:sldMasterMk cId="1486627149" sldId="2147483816"/>
            <pc:sldLayoutMk cId="1556168120" sldId="2147483821"/>
          </pc:sldLayoutMkLst>
        </pc:sldLayoutChg>
        <pc:sldLayoutChg chg="add del mod replId">
          <pc:chgData name="Anastasia Tolmacheva" userId="S::tolmacha@lsbu.ac.uk::ed4d0d62-6239-4422-9d27-7c19a8d9a9d3" providerId="AD" clId="Web-{63B9CB67-14DB-F4EE-EB1E-7C10410B2EB4}" dt="2024-02-28T17:54:01.642" v="6"/>
          <pc:sldLayoutMkLst>
            <pc:docMk/>
            <pc:sldMasterMk cId="1486627149" sldId="2147483816"/>
            <pc:sldLayoutMk cId="740774642" sldId="2147483822"/>
          </pc:sldLayoutMkLst>
        </pc:sldLayoutChg>
        <pc:sldLayoutChg chg="add del mod replId">
          <pc:chgData name="Anastasia Tolmacheva" userId="S::tolmacha@lsbu.ac.uk::ed4d0d62-6239-4422-9d27-7c19a8d9a9d3" providerId="AD" clId="Web-{63B9CB67-14DB-F4EE-EB1E-7C10410B2EB4}" dt="2024-02-28T17:54:01.642" v="6"/>
          <pc:sldLayoutMkLst>
            <pc:docMk/>
            <pc:sldMasterMk cId="1486627149" sldId="2147483816"/>
            <pc:sldLayoutMk cId="1668630589" sldId="2147483823"/>
          </pc:sldLayoutMkLst>
        </pc:sldLayoutChg>
        <pc:sldLayoutChg chg="add del mod replId">
          <pc:chgData name="Anastasia Tolmacheva" userId="S::tolmacha@lsbu.ac.uk::ed4d0d62-6239-4422-9d27-7c19a8d9a9d3" providerId="AD" clId="Web-{63B9CB67-14DB-F4EE-EB1E-7C10410B2EB4}" dt="2024-02-28T17:54:01.642" v="6"/>
          <pc:sldLayoutMkLst>
            <pc:docMk/>
            <pc:sldMasterMk cId="1486627149" sldId="2147483816"/>
            <pc:sldLayoutMk cId="2681088918" sldId="2147483824"/>
          </pc:sldLayoutMkLst>
        </pc:sldLayoutChg>
        <pc:sldLayoutChg chg="add del mod replId">
          <pc:chgData name="Anastasia Tolmacheva" userId="S::tolmacha@lsbu.ac.uk::ed4d0d62-6239-4422-9d27-7c19a8d9a9d3" providerId="AD" clId="Web-{63B9CB67-14DB-F4EE-EB1E-7C10410B2EB4}" dt="2024-02-28T17:54:01.642" v="6"/>
          <pc:sldLayoutMkLst>
            <pc:docMk/>
            <pc:sldMasterMk cId="1486627149" sldId="2147483816"/>
            <pc:sldLayoutMk cId="3228889944" sldId="2147483825"/>
          </pc:sldLayoutMkLst>
        </pc:sldLayoutChg>
        <pc:sldLayoutChg chg="add del mod replId">
          <pc:chgData name="Anastasia Tolmacheva" userId="S::tolmacha@lsbu.ac.uk::ed4d0d62-6239-4422-9d27-7c19a8d9a9d3" providerId="AD" clId="Web-{63B9CB67-14DB-F4EE-EB1E-7C10410B2EB4}" dt="2024-02-28T17:54:01.642" v="6"/>
          <pc:sldLayoutMkLst>
            <pc:docMk/>
            <pc:sldMasterMk cId="1486627149" sldId="2147483816"/>
            <pc:sldLayoutMk cId="1667687245" sldId="2147483826"/>
          </pc:sldLayoutMkLst>
        </pc:sldLayoutChg>
        <pc:sldLayoutChg chg="add del mod replId">
          <pc:chgData name="Anastasia Tolmacheva" userId="S::tolmacha@lsbu.ac.uk::ed4d0d62-6239-4422-9d27-7c19a8d9a9d3" providerId="AD" clId="Web-{63B9CB67-14DB-F4EE-EB1E-7C10410B2EB4}" dt="2024-02-28T17:54:01.642" v="6"/>
          <pc:sldLayoutMkLst>
            <pc:docMk/>
            <pc:sldMasterMk cId="1486627149" sldId="2147483816"/>
            <pc:sldLayoutMk cId="889573303" sldId="2147483827"/>
          </pc:sldLayoutMkLst>
        </pc:sldLayoutChg>
        <pc:sldLayoutChg chg="add del mod replId">
          <pc:chgData name="Anastasia Tolmacheva" userId="S::tolmacha@lsbu.ac.uk::ed4d0d62-6239-4422-9d27-7c19a8d9a9d3" providerId="AD" clId="Web-{63B9CB67-14DB-F4EE-EB1E-7C10410B2EB4}" dt="2024-02-28T17:54:01.642" v="6"/>
          <pc:sldLayoutMkLst>
            <pc:docMk/>
            <pc:sldMasterMk cId="1486627149" sldId="2147483816"/>
            <pc:sldLayoutMk cId="3308204811" sldId="2147483828"/>
          </pc:sldLayoutMkLst>
        </pc:sldLayoutChg>
        <pc:sldLayoutChg chg="add del mod replId">
          <pc:chgData name="Anastasia Tolmacheva" userId="S::tolmacha@lsbu.ac.uk::ed4d0d62-6239-4422-9d27-7c19a8d9a9d3" providerId="AD" clId="Web-{63B9CB67-14DB-F4EE-EB1E-7C10410B2EB4}" dt="2024-02-28T17:54:01.642" v="6"/>
          <pc:sldLayoutMkLst>
            <pc:docMk/>
            <pc:sldMasterMk cId="1486627149" sldId="2147483816"/>
            <pc:sldLayoutMk cId="3242462117" sldId="2147483829"/>
          </pc:sldLayoutMkLst>
        </pc:sldLayoutChg>
        <pc:sldLayoutChg chg="add del mod replId">
          <pc:chgData name="Anastasia Tolmacheva" userId="S::tolmacha@lsbu.ac.uk::ed4d0d62-6239-4422-9d27-7c19a8d9a9d3" providerId="AD" clId="Web-{63B9CB67-14DB-F4EE-EB1E-7C10410B2EB4}" dt="2024-02-28T17:54:01.642" v="6"/>
          <pc:sldLayoutMkLst>
            <pc:docMk/>
            <pc:sldMasterMk cId="1486627149" sldId="2147483816"/>
            <pc:sldLayoutMk cId="2636711209" sldId="2147483830"/>
          </pc:sldLayoutMkLst>
        </pc:sldLayoutChg>
        <pc:sldLayoutChg chg="add del mod replId">
          <pc:chgData name="Anastasia Tolmacheva" userId="S::tolmacha@lsbu.ac.uk::ed4d0d62-6239-4422-9d27-7c19a8d9a9d3" providerId="AD" clId="Web-{63B9CB67-14DB-F4EE-EB1E-7C10410B2EB4}" dt="2024-02-28T17:54:01.642" v="6"/>
          <pc:sldLayoutMkLst>
            <pc:docMk/>
            <pc:sldMasterMk cId="1486627149" sldId="2147483816"/>
            <pc:sldLayoutMk cId="2622222465" sldId="2147483831"/>
          </pc:sldLayoutMkLst>
        </pc:sldLayoutChg>
        <pc:sldLayoutChg chg="add del mod replId">
          <pc:chgData name="Anastasia Tolmacheva" userId="S::tolmacha@lsbu.ac.uk::ed4d0d62-6239-4422-9d27-7c19a8d9a9d3" providerId="AD" clId="Web-{63B9CB67-14DB-F4EE-EB1E-7C10410B2EB4}" dt="2024-02-28T17:54:01.642" v="6"/>
          <pc:sldLayoutMkLst>
            <pc:docMk/>
            <pc:sldMasterMk cId="1486627149" sldId="2147483816"/>
            <pc:sldLayoutMk cId="1708009432" sldId="2147483832"/>
          </pc:sldLayoutMkLst>
        </pc:sldLayoutChg>
        <pc:sldLayoutChg chg="add del mod replId">
          <pc:chgData name="Anastasia Tolmacheva" userId="S::tolmacha@lsbu.ac.uk::ed4d0d62-6239-4422-9d27-7c19a8d9a9d3" providerId="AD" clId="Web-{63B9CB67-14DB-F4EE-EB1E-7C10410B2EB4}" dt="2024-02-28T17:54:01.642" v="6"/>
          <pc:sldLayoutMkLst>
            <pc:docMk/>
            <pc:sldMasterMk cId="1486627149" sldId="2147483816"/>
            <pc:sldLayoutMk cId="4038758226" sldId="2147483833"/>
          </pc:sldLayoutMkLst>
        </pc:sldLayoutChg>
      </pc:sldMasterChg>
      <pc:sldMasterChg chg="add del addSldLayout delSldLayout modSldLayout">
        <pc:chgData name="Anastasia Tolmacheva" userId="S::tolmacha@lsbu.ac.uk::ed4d0d62-6239-4422-9d27-7c19a8d9a9d3" providerId="AD" clId="Web-{63B9CB67-14DB-F4EE-EB1E-7C10410B2EB4}" dt="2024-02-28T17:54:05.736" v="7"/>
        <pc:sldMasterMkLst>
          <pc:docMk/>
          <pc:sldMasterMk cId="606924141" sldId="2147483834"/>
        </pc:sldMasterMkLst>
        <pc:sldLayoutChg chg="add del mod replId">
          <pc:chgData name="Anastasia Tolmacheva" userId="S::tolmacha@lsbu.ac.uk::ed4d0d62-6239-4422-9d27-7c19a8d9a9d3" providerId="AD" clId="Web-{63B9CB67-14DB-F4EE-EB1E-7C10410B2EB4}" dt="2024-02-28T17:54:05.736" v="7"/>
          <pc:sldLayoutMkLst>
            <pc:docMk/>
            <pc:sldMasterMk cId="606924141" sldId="2147483834"/>
            <pc:sldLayoutMk cId="1825812389" sldId="2147483835"/>
          </pc:sldLayoutMkLst>
        </pc:sldLayoutChg>
        <pc:sldLayoutChg chg="add del mod replId">
          <pc:chgData name="Anastasia Tolmacheva" userId="S::tolmacha@lsbu.ac.uk::ed4d0d62-6239-4422-9d27-7c19a8d9a9d3" providerId="AD" clId="Web-{63B9CB67-14DB-F4EE-EB1E-7C10410B2EB4}" dt="2024-02-28T17:54:05.736" v="7"/>
          <pc:sldLayoutMkLst>
            <pc:docMk/>
            <pc:sldMasterMk cId="606924141" sldId="2147483834"/>
            <pc:sldLayoutMk cId="2580133008" sldId="2147483836"/>
          </pc:sldLayoutMkLst>
        </pc:sldLayoutChg>
        <pc:sldLayoutChg chg="add del mod replId">
          <pc:chgData name="Anastasia Tolmacheva" userId="S::tolmacha@lsbu.ac.uk::ed4d0d62-6239-4422-9d27-7c19a8d9a9d3" providerId="AD" clId="Web-{63B9CB67-14DB-F4EE-EB1E-7C10410B2EB4}" dt="2024-02-28T17:54:05.736" v="7"/>
          <pc:sldLayoutMkLst>
            <pc:docMk/>
            <pc:sldMasterMk cId="606924141" sldId="2147483834"/>
            <pc:sldLayoutMk cId="4211172819" sldId="2147483837"/>
          </pc:sldLayoutMkLst>
        </pc:sldLayoutChg>
        <pc:sldLayoutChg chg="add del mod replId">
          <pc:chgData name="Anastasia Tolmacheva" userId="S::tolmacha@lsbu.ac.uk::ed4d0d62-6239-4422-9d27-7c19a8d9a9d3" providerId="AD" clId="Web-{63B9CB67-14DB-F4EE-EB1E-7C10410B2EB4}" dt="2024-02-28T17:54:05.736" v="7"/>
          <pc:sldLayoutMkLst>
            <pc:docMk/>
            <pc:sldMasterMk cId="606924141" sldId="2147483834"/>
            <pc:sldLayoutMk cId="4222748774" sldId="2147483838"/>
          </pc:sldLayoutMkLst>
        </pc:sldLayoutChg>
        <pc:sldLayoutChg chg="add del mod replId">
          <pc:chgData name="Anastasia Tolmacheva" userId="S::tolmacha@lsbu.ac.uk::ed4d0d62-6239-4422-9d27-7c19a8d9a9d3" providerId="AD" clId="Web-{63B9CB67-14DB-F4EE-EB1E-7C10410B2EB4}" dt="2024-02-28T17:54:05.736" v="7"/>
          <pc:sldLayoutMkLst>
            <pc:docMk/>
            <pc:sldMasterMk cId="606924141" sldId="2147483834"/>
            <pc:sldLayoutMk cId="3690476591" sldId="2147483839"/>
          </pc:sldLayoutMkLst>
        </pc:sldLayoutChg>
        <pc:sldLayoutChg chg="add del mod replId">
          <pc:chgData name="Anastasia Tolmacheva" userId="S::tolmacha@lsbu.ac.uk::ed4d0d62-6239-4422-9d27-7c19a8d9a9d3" providerId="AD" clId="Web-{63B9CB67-14DB-F4EE-EB1E-7C10410B2EB4}" dt="2024-02-28T17:54:05.736" v="7"/>
          <pc:sldLayoutMkLst>
            <pc:docMk/>
            <pc:sldMasterMk cId="606924141" sldId="2147483834"/>
            <pc:sldLayoutMk cId="572542261" sldId="2147483840"/>
          </pc:sldLayoutMkLst>
        </pc:sldLayoutChg>
        <pc:sldLayoutChg chg="add del mod replId">
          <pc:chgData name="Anastasia Tolmacheva" userId="S::tolmacha@lsbu.ac.uk::ed4d0d62-6239-4422-9d27-7c19a8d9a9d3" providerId="AD" clId="Web-{63B9CB67-14DB-F4EE-EB1E-7C10410B2EB4}" dt="2024-02-28T17:54:05.736" v="7"/>
          <pc:sldLayoutMkLst>
            <pc:docMk/>
            <pc:sldMasterMk cId="606924141" sldId="2147483834"/>
            <pc:sldLayoutMk cId="625264665" sldId="2147483841"/>
          </pc:sldLayoutMkLst>
        </pc:sldLayoutChg>
        <pc:sldLayoutChg chg="add del mod replId">
          <pc:chgData name="Anastasia Tolmacheva" userId="S::tolmacha@lsbu.ac.uk::ed4d0d62-6239-4422-9d27-7c19a8d9a9d3" providerId="AD" clId="Web-{63B9CB67-14DB-F4EE-EB1E-7C10410B2EB4}" dt="2024-02-28T17:54:05.736" v="7"/>
          <pc:sldLayoutMkLst>
            <pc:docMk/>
            <pc:sldMasterMk cId="606924141" sldId="2147483834"/>
            <pc:sldLayoutMk cId="251566137" sldId="2147483842"/>
          </pc:sldLayoutMkLst>
        </pc:sldLayoutChg>
        <pc:sldLayoutChg chg="add del mod replId">
          <pc:chgData name="Anastasia Tolmacheva" userId="S::tolmacha@lsbu.ac.uk::ed4d0d62-6239-4422-9d27-7c19a8d9a9d3" providerId="AD" clId="Web-{63B9CB67-14DB-F4EE-EB1E-7C10410B2EB4}" dt="2024-02-28T17:54:05.736" v="7"/>
          <pc:sldLayoutMkLst>
            <pc:docMk/>
            <pc:sldMasterMk cId="606924141" sldId="2147483834"/>
            <pc:sldLayoutMk cId="1930068519" sldId="2147483843"/>
          </pc:sldLayoutMkLst>
        </pc:sldLayoutChg>
        <pc:sldLayoutChg chg="add del mod replId">
          <pc:chgData name="Anastasia Tolmacheva" userId="S::tolmacha@lsbu.ac.uk::ed4d0d62-6239-4422-9d27-7c19a8d9a9d3" providerId="AD" clId="Web-{63B9CB67-14DB-F4EE-EB1E-7C10410B2EB4}" dt="2024-02-28T17:54:05.736" v="7"/>
          <pc:sldLayoutMkLst>
            <pc:docMk/>
            <pc:sldMasterMk cId="606924141" sldId="2147483834"/>
            <pc:sldLayoutMk cId="3615813133" sldId="2147483844"/>
          </pc:sldLayoutMkLst>
        </pc:sldLayoutChg>
        <pc:sldLayoutChg chg="add del mod replId">
          <pc:chgData name="Anastasia Tolmacheva" userId="S::tolmacha@lsbu.ac.uk::ed4d0d62-6239-4422-9d27-7c19a8d9a9d3" providerId="AD" clId="Web-{63B9CB67-14DB-F4EE-EB1E-7C10410B2EB4}" dt="2024-02-28T17:54:05.736" v="7"/>
          <pc:sldLayoutMkLst>
            <pc:docMk/>
            <pc:sldMasterMk cId="606924141" sldId="2147483834"/>
            <pc:sldLayoutMk cId="2247207855" sldId="2147483845"/>
          </pc:sldLayoutMkLst>
        </pc:sldLayoutChg>
        <pc:sldLayoutChg chg="add del mod replId">
          <pc:chgData name="Anastasia Tolmacheva" userId="S::tolmacha@lsbu.ac.uk::ed4d0d62-6239-4422-9d27-7c19a8d9a9d3" providerId="AD" clId="Web-{63B9CB67-14DB-F4EE-EB1E-7C10410B2EB4}" dt="2024-02-28T17:54:05.736" v="7"/>
          <pc:sldLayoutMkLst>
            <pc:docMk/>
            <pc:sldMasterMk cId="606924141" sldId="2147483834"/>
            <pc:sldLayoutMk cId="2344165437" sldId="2147483846"/>
          </pc:sldLayoutMkLst>
        </pc:sldLayoutChg>
        <pc:sldLayoutChg chg="add del mod replId">
          <pc:chgData name="Anastasia Tolmacheva" userId="S::tolmacha@lsbu.ac.uk::ed4d0d62-6239-4422-9d27-7c19a8d9a9d3" providerId="AD" clId="Web-{63B9CB67-14DB-F4EE-EB1E-7C10410B2EB4}" dt="2024-02-28T17:54:05.736" v="7"/>
          <pc:sldLayoutMkLst>
            <pc:docMk/>
            <pc:sldMasterMk cId="606924141" sldId="2147483834"/>
            <pc:sldLayoutMk cId="697235554" sldId="2147483847"/>
          </pc:sldLayoutMkLst>
        </pc:sldLayoutChg>
        <pc:sldLayoutChg chg="add del mod replId">
          <pc:chgData name="Anastasia Tolmacheva" userId="S::tolmacha@lsbu.ac.uk::ed4d0d62-6239-4422-9d27-7c19a8d9a9d3" providerId="AD" clId="Web-{63B9CB67-14DB-F4EE-EB1E-7C10410B2EB4}" dt="2024-02-28T17:54:05.736" v="7"/>
          <pc:sldLayoutMkLst>
            <pc:docMk/>
            <pc:sldMasterMk cId="606924141" sldId="2147483834"/>
            <pc:sldLayoutMk cId="1908469081" sldId="2147483848"/>
          </pc:sldLayoutMkLst>
        </pc:sldLayoutChg>
        <pc:sldLayoutChg chg="add del mod replId">
          <pc:chgData name="Anastasia Tolmacheva" userId="S::tolmacha@lsbu.ac.uk::ed4d0d62-6239-4422-9d27-7c19a8d9a9d3" providerId="AD" clId="Web-{63B9CB67-14DB-F4EE-EB1E-7C10410B2EB4}" dt="2024-02-28T17:54:05.736" v="7"/>
          <pc:sldLayoutMkLst>
            <pc:docMk/>
            <pc:sldMasterMk cId="606924141" sldId="2147483834"/>
            <pc:sldLayoutMk cId="2220001462" sldId="2147483849"/>
          </pc:sldLayoutMkLst>
        </pc:sldLayoutChg>
        <pc:sldLayoutChg chg="add del mod replId">
          <pc:chgData name="Anastasia Tolmacheva" userId="S::tolmacha@lsbu.ac.uk::ed4d0d62-6239-4422-9d27-7c19a8d9a9d3" providerId="AD" clId="Web-{63B9CB67-14DB-F4EE-EB1E-7C10410B2EB4}" dt="2024-02-28T17:54:05.736" v="7"/>
          <pc:sldLayoutMkLst>
            <pc:docMk/>
            <pc:sldMasterMk cId="606924141" sldId="2147483834"/>
            <pc:sldLayoutMk cId="1255872271" sldId="2147483850"/>
          </pc:sldLayoutMkLst>
        </pc:sldLayoutChg>
        <pc:sldLayoutChg chg="add del mod replId">
          <pc:chgData name="Anastasia Tolmacheva" userId="S::tolmacha@lsbu.ac.uk::ed4d0d62-6239-4422-9d27-7c19a8d9a9d3" providerId="AD" clId="Web-{63B9CB67-14DB-F4EE-EB1E-7C10410B2EB4}" dt="2024-02-28T17:54:05.736" v="7"/>
          <pc:sldLayoutMkLst>
            <pc:docMk/>
            <pc:sldMasterMk cId="606924141" sldId="2147483834"/>
            <pc:sldLayoutMk cId="191492748" sldId="2147483851"/>
          </pc:sldLayoutMkLst>
        </pc:sldLayoutChg>
      </pc:sldMasterChg>
      <pc:sldMasterChg chg="add addSldLayout modSldLayout">
        <pc:chgData name="Anastasia Tolmacheva" userId="S::tolmacha@lsbu.ac.uk::ed4d0d62-6239-4422-9d27-7c19a8d9a9d3" providerId="AD" clId="Web-{63B9CB67-14DB-F4EE-EB1E-7C10410B2EB4}" dt="2024-02-28T17:54:05.736" v="7"/>
        <pc:sldMasterMkLst>
          <pc:docMk/>
          <pc:sldMasterMk cId="848471674" sldId="2147483852"/>
        </pc:sldMasterMkLst>
        <pc:sldLayoutChg chg="add mod replId">
          <pc:chgData name="Anastasia Tolmacheva" userId="S::tolmacha@lsbu.ac.uk::ed4d0d62-6239-4422-9d27-7c19a8d9a9d3" providerId="AD" clId="Web-{63B9CB67-14DB-F4EE-EB1E-7C10410B2EB4}" dt="2024-02-28T17:54:05.736" v="7"/>
          <pc:sldLayoutMkLst>
            <pc:docMk/>
            <pc:sldMasterMk cId="848471674" sldId="2147483852"/>
            <pc:sldLayoutMk cId="2472074828" sldId="2147483853"/>
          </pc:sldLayoutMkLst>
        </pc:sldLayoutChg>
        <pc:sldLayoutChg chg="add mod replId">
          <pc:chgData name="Anastasia Tolmacheva" userId="S::tolmacha@lsbu.ac.uk::ed4d0d62-6239-4422-9d27-7c19a8d9a9d3" providerId="AD" clId="Web-{63B9CB67-14DB-F4EE-EB1E-7C10410B2EB4}" dt="2024-02-28T17:54:05.736" v="7"/>
          <pc:sldLayoutMkLst>
            <pc:docMk/>
            <pc:sldMasterMk cId="848471674" sldId="2147483852"/>
            <pc:sldLayoutMk cId="3776492318" sldId="2147483854"/>
          </pc:sldLayoutMkLst>
        </pc:sldLayoutChg>
        <pc:sldLayoutChg chg="add mod replId">
          <pc:chgData name="Anastasia Tolmacheva" userId="S::tolmacha@lsbu.ac.uk::ed4d0d62-6239-4422-9d27-7c19a8d9a9d3" providerId="AD" clId="Web-{63B9CB67-14DB-F4EE-EB1E-7C10410B2EB4}" dt="2024-02-28T17:54:05.736" v="7"/>
          <pc:sldLayoutMkLst>
            <pc:docMk/>
            <pc:sldMasterMk cId="848471674" sldId="2147483852"/>
            <pc:sldLayoutMk cId="1938727654" sldId="2147483855"/>
          </pc:sldLayoutMkLst>
        </pc:sldLayoutChg>
        <pc:sldLayoutChg chg="add mod replId">
          <pc:chgData name="Anastasia Tolmacheva" userId="S::tolmacha@lsbu.ac.uk::ed4d0d62-6239-4422-9d27-7c19a8d9a9d3" providerId="AD" clId="Web-{63B9CB67-14DB-F4EE-EB1E-7C10410B2EB4}" dt="2024-02-28T17:54:05.736" v="7"/>
          <pc:sldLayoutMkLst>
            <pc:docMk/>
            <pc:sldMasterMk cId="848471674" sldId="2147483852"/>
            <pc:sldLayoutMk cId="2747381034" sldId="2147483856"/>
          </pc:sldLayoutMkLst>
        </pc:sldLayoutChg>
        <pc:sldLayoutChg chg="add mod replId">
          <pc:chgData name="Anastasia Tolmacheva" userId="S::tolmacha@lsbu.ac.uk::ed4d0d62-6239-4422-9d27-7c19a8d9a9d3" providerId="AD" clId="Web-{63B9CB67-14DB-F4EE-EB1E-7C10410B2EB4}" dt="2024-02-28T17:54:05.736" v="7"/>
          <pc:sldLayoutMkLst>
            <pc:docMk/>
            <pc:sldMasterMk cId="848471674" sldId="2147483852"/>
            <pc:sldLayoutMk cId="1558618421" sldId="2147483857"/>
          </pc:sldLayoutMkLst>
        </pc:sldLayoutChg>
        <pc:sldLayoutChg chg="add mod replId">
          <pc:chgData name="Anastasia Tolmacheva" userId="S::tolmacha@lsbu.ac.uk::ed4d0d62-6239-4422-9d27-7c19a8d9a9d3" providerId="AD" clId="Web-{63B9CB67-14DB-F4EE-EB1E-7C10410B2EB4}" dt="2024-02-28T17:54:05.736" v="7"/>
          <pc:sldLayoutMkLst>
            <pc:docMk/>
            <pc:sldMasterMk cId="848471674" sldId="2147483852"/>
            <pc:sldLayoutMk cId="1511527883" sldId="2147483858"/>
          </pc:sldLayoutMkLst>
        </pc:sldLayoutChg>
        <pc:sldLayoutChg chg="add mod replId">
          <pc:chgData name="Anastasia Tolmacheva" userId="S::tolmacha@lsbu.ac.uk::ed4d0d62-6239-4422-9d27-7c19a8d9a9d3" providerId="AD" clId="Web-{63B9CB67-14DB-F4EE-EB1E-7C10410B2EB4}" dt="2024-02-28T17:54:05.736" v="7"/>
          <pc:sldLayoutMkLst>
            <pc:docMk/>
            <pc:sldMasterMk cId="848471674" sldId="2147483852"/>
            <pc:sldLayoutMk cId="1528015750" sldId="2147483859"/>
          </pc:sldLayoutMkLst>
        </pc:sldLayoutChg>
        <pc:sldLayoutChg chg="add mod replId">
          <pc:chgData name="Anastasia Tolmacheva" userId="S::tolmacha@lsbu.ac.uk::ed4d0d62-6239-4422-9d27-7c19a8d9a9d3" providerId="AD" clId="Web-{63B9CB67-14DB-F4EE-EB1E-7C10410B2EB4}" dt="2024-02-28T17:54:05.736" v="7"/>
          <pc:sldLayoutMkLst>
            <pc:docMk/>
            <pc:sldMasterMk cId="848471674" sldId="2147483852"/>
            <pc:sldLayoutMk cId="803317069" sldId="2147483860"/>
          </pc:sldLayoutMkLst>
        </pc:sldLayoutChg>
        <pc:sldLayoutChg chg="add mod replId">
          <pc:chgData name="Anastasia Tolmacheva" userId="S::tolmacha@lsbu.ac.uk::ed4d0d62-6239-4422-9d27-7c19a8d9a9d3" providerId="AD" clId="Web-{63B9CB67-14DB-F4EE-EB1E-7C10410B2EB4}" dt="2024-02-28T17:54:05.736" v="7"/>
          <pc:sldLayoutMkLst>
            <pc:docMk/>
            <pc:sldMasterMk cId="848471674" sldId="2147483852"/>
            <pc:sldLayoutMk cId="1321555721" sldId="2147483861"/>
          </pc:sldLayoutMkLst>
        </pc:sldLayoutChg>
        <pc:sldLayoutChg chg="add mod replId">
          <pc:chgData name="Anastasia Tolmacheva" userId="S::tolmacha@lsbu.ac.uk::ed4d0d62-6239-4422-9d27-7c19a8d9a9d3" providerId="AD" clId="Web-{63B9CB67-14DB-F4EE-EB1E-7C10410B2EB4}" dt="2024-02-28T17:54:05.736" v="7"/>
          <pc:sldLayoutMkLst>
            <pc:docMk/>
            <pc:sldMasterMk cId="848471674" sldId="2147483852"/>
            <pc:sldLayoutMk cId="3779550565" sldId="2147483862"/>
          </pc:sldLayoutMkLst>
        </pc:sldLayoutChg>
        <pc:sldLayoutChg chg="add mod replId">
          <pc:chgData name="Anastasia Tolmacheva" userId="S::tolmacha@lsbu.ac.uk::ed4d0d62-6239-4422-9d27-7c19a8d9a9d3" providerId="AD" clId="Web-{63B9CB67-14DB-F4EE-EB1E-7C10410B2EB4}" dt="2024-02-28T17:54:05.736" v="7"/>
          <pc:sldLayoutMkLst>
            <pc:docMk/>
            <pc:sldMasterMk cId="848471674" sldId="2147483852"/>
            <pc:sldLayoutMk cId="1089443269" sldId="2147483863"/>
          </pc:sldLayoutMkLst>
        </pc:sldLayoutChg>
        <pc:sldLayoutChg chg="add mod replId">
          <pc:chgData name="Anastasia Tolmacheva" userId="S::tolmacha@lsbu.ac.uk::ed4d0d62-6239-4422-9d27-7c19a8d9a9d3" providerId="AD" clId="Web-{63B9CB67-14DB-F4EE-EB1E-7C10410B2EB4}" dt="2024-02-28T17:54:05.736" v="7"/>
          <pc:sldLayoutMkLst>
            <pc:docMk/>
            <pc:sldMasterMk cId="848471674" sldId="2147483852"/>
            <pc:sldLayoutMk cId="3777834450" sldId="2147483864"/>
          </pc:sldLayoutMkLst>
        </pc:sldLayoutChg>
        <pc:sldLayoutChg chg="add mod replId">
          <pc:chgData name="Anastasia Tolmacheva" userId="S::tolmacha@lsbu.ac.uk::ed4d0d62-6239-4422-9d27-7c19a8d9a9d3" providerId="AD" clId="Web-{63B9CB67-14DB-F4EE-EB1E-7C10410B2EB4}" dt="2024-02-28T17:54:05.736" v="7"/>
          <pc:sldLayoutMkLst>
            <pc:docMk/>
            <pc:sldMasterMk cId="848471674" sldId="2147483852"/>
            <pc:sldLayoutMk cId="2297187206" sldId="2147483865"/>
          </pc:sldLayoutMkLst>
        </pc:sldLayoutChg>
        <pc:sldLayoutChg chg="add mod replId">
          <pc:chgData name="Anastasia Tolmacheva" userId="S::tolmacha@lsbu.ac.uk::ed4d0d62-6239-4422-9d27-7c19a8d9a9d3" providerId="AD" clId="Web-{63B9CB67-14DB-F4EE-EB1E-7C10410B2EB4}" dt="2024-02-28T17:54:05.736" v="7"/>
          <pc:sldLayoutMkLst>
            <pc:docMk/>
            <pc:sldMasterMk cId="848471674" sldId="2147483852"/>
            <pc:sldLayoutMk cId="2601415701" sldId="2147483866"/>
          </pc:sldLayoutMkLst>
        </pc:sldLayoutChg>
        <pc:sldLayoutChg chg="add mod replId">
          <pc:chgData name="Anastasia Tolmacheva" userId="S::tolmacha@lsbu.ac.uk::ed4d0d62-6239-4422-9d27-7c19a8d9a9d3" providerId="AD" clId="Web-{63B9CB67-14DB-F4EE-EB1E-7C10410B2EB4}" dt="2024-02-28T17:54:05.736" v="7"/>
          <pc:sldLayoutMkLst>
            <pc:docMk/>
            <pc:sldMasterMk cId="848471674" sldId="2147483852"/>
            <pc:sldLayoutMk cId="3228722145" sldId="2147483867"/>
          </pc:sldLayoutMkLst>
        </pc:sldLayoutChg>
        <pc:sldLayoutChg chg="add mod replId">
          <pc:chgData name="Anastasia Tolmacheva" userId="S::tolmacha@lsbu.ac.uk::ed4d0d62-6239-4422-9d27-7c19a8d9a9d3" providerId="AD" clId="Web-{63B9CB67-14DB-F4EE-EB1E-7C10410B2EB4}" dt="2024-02-28T17:54:05.736" v="7"/>
          <pc:sldLayoutMkLst>
            <pc:docMk/>
            <pc:sldMasterMk cId="848471674" sldId="2147483852"/>
            <pc:sldLayoutMk cId="2087930136" sldId="2147483868"/>
          </pc:sldLayoutMkLst>
        </pc:sldLayoutChg>
        <pc:sldLayoutChg chg="add mod replId">
          <pc:chgData name="Anastasia Tolmacheva" userId="S::tolmacha@lsbu.ac.uk::ed4d0d62-6239-4422-9d27-7c19a8d9a9d3" providerId="AD" clId="Web-{63B9CB67-14DB-F4EE-EB1E-7C10410B2EB4}" dt="2024-02-28T17:54:05.736" v="7"/>
          <pc:sldLayoutMkLst>
            <pc:docMk/>
            <pc:sldMasterMk cId="848471674" sldId="2147483852"/>
            <pc:sldLayoutMk cId="2988502826" sldId="2147483869"/>
          </pc:sldLayoutMkLst>
        </pc:sldLayoutChg>
      </pc:sldMasterChg>
    </pc:docChg>
  </pc:docChgLst>
  <pc:docChgLst>
    <pc:chgData name="Musa Bhola" userId="S::bholam@lsbu.ac.uk::802e0a0c-2d53-4ec9-a5eb-7f74645fda40" providerId="AD" clId="Web-{6DA64975-8652-4720-9F23-7DA2DCB2A77B}"/>
    <pc:docChg chg="modSld">
      <pc:chgData name="Musa Bhola" userId="S::bholam@lsbu.ac.uk::802e0a0c-2d53-4ec9-a5eb-7f74645fda40" providerId="AD" clId="Web-{6DA64975-8652-4720-9F23-7DA2DCB2A77B}" dt="2024-03-02T13:49:44.757" v="50" actId="1076"/>
      <pc:docMkLst>
        <pc:docMk/>
      </pc:docMkLst>
      <pc:sldChg chg="modSp">
        <pc:chgData name="Musa Bhola" userId="S::bholam@lsbu.ac.uk::802e0a0c-2d53-4ec9-a5eb-7f74645fda40" providerId="AD" clId="Web-{6DA64975-8652-4720-9F23-7DA2DCB2A77B}" dt="2024-03-02T13:48:17.848" v="40" actId="1076"/>
        <pc:sldMkLst>
          <pc:docMk/>
          <pc:sldMk cId="4163303832" sldId="293"/>
        </pc:sldMkLst>
        <pc:spChg chg="mod">
          <ac:chgData name="Musa Bhola" userId="S::bholam@lsbu.ac.uk::802e0a0c-2d53-4ec9-a5eb-7f74645fda40" providerId="AD" clId="Web-{6DA64975-8652-4720-9F23-7DA2DCB2A77B}" dt="2024-03-02T13:48:17.848" v="40" actId="1076"/>
          <ac:spMkLst>
            <pc:docMk/>
            <pc:sldMk cId="4163303832" sldId="293"/>
            <ac:spMk id="3" creationId="{2CB9F42A-3C15-208C-CC8F-9745A65B11CB}"/>
          </ac:spMkLst>
        </pc:spChg>
      </pc:sldChg>
      <pc:sldChg chg="modSp">
        <pc:chgData name="Musa Bhola" userId="S::bholam@lsbu.ac.uk::802e0a0c-2d53-4ec9-a5eb-7f74645fda40" providerId="AD" clId="Web-{6DA64975-8652-4720-9F23-7DA2DCB2A77B}" dt="2024-03-02T12:46:27.430" v="0"/>
        <pc:sldMkLst>
          <pc:docMk/>
          <pc:sldMk cId="3505656922" sldId="295"/>
        </pc:sldMkLst>
        <pc:picChg chg="mod">
          <ac:chgData name="Musa Bhola" userId="S::bholam@lsbu.ac.uk::802e0a0c-2d53-4ec9-a5eb-7f74645fda40" providerId="AD" clId="Web-{6DA64975-8652-4720-9F23-7DA2DCB2A77B}" dt="2024-03-02T12:46:27.430" v="0"/>
          <ac:picMkLst>
            <pc:docMk/>
            <pc:sldMk cId="3505656922" sldId="295"/>
            <ac:picMk id="6" creationId="{3A1C560A-203C-CE50-9D39-6C7E3ED0DABA}"/>
          </ac:picMkLst>
        </pc:picChg>
      </pc:sldChg>
      <pc:sldChg chg="modSp">
        <pc:chgData name="Musa Bhola" userId="S::bholam@lsbu.ac.uk::802e0a0c-2d53-4ec9-a5eb-7f74645fda40" providerId="AD" clId="Web-{6DA64975-8652-4720-9F23-7DA2DCB2A77B}" dt="2024-03-02T13:48:03.175" v="39" actId="1076"/>
        <pc:sldMkLst>
          <pc:docMk/>
          <pc:sldMk cId="3575920637" sldId="300"/>
        </pc:sldMkLst>
        <pc:spChg chg="mod">
          <ac:chgData name="Musa Bhola" userId="S::bholam@lsbu.ac.uk::802e0a0c-2d53-4ec9-a5eb-7f74645fda40" providerId="AD" clId="Web-{6DA64975-8652-4720-9F23-7DA2DCB2A77B}" dt="2024-03-02T13:45:57.765" v="14" actId="20577"/>
          <ac:spMkLst>
            <pc:docMk/>
            <pc:sldMk cId="3575920637" sldId="300"/>
            <ac:spMk id="5" creationId="{664101EA-4B58-A45C-214E-0EB6214610EE}"/>
          </ac:spMkLst>
        </pc:spChg>
        <pc:spChg chg="mod">
          <ac:chgData name="Musa Bhola" userId="S::bholam@lsbu.ac.uk::802e0a0c-2d53-4ec9-a5eb-7f74645fda40" providerId="AD" clId="Web-{6DA64975-8652-4720-9F23-7DA2DCB2A77B}" dt="2024-03-02T13:46:54.704" v="33" actId="20577"/>
          <ac:spMkLst>
            <pc:docMk/>
            <pc:sldMk cId="3575920637" sldId="300"/>
            <ac:spMk id="6" creationId="{C7D6B316-44AB-3595-F4C9-02F463555F3C}"/>
          </ac:spMkLst>
        </pc:spChg>
        <pc:spChg chg="mod">
          <ac:chgData name="Musa Bhola" userId="S::bholam@lsbu.ac.uk::802e0a0c-2d53-4ec9-a5eb-7f74645fda40" providerId="AD" clId="Web-{6DA64975-8652-4720-9F23-7DA2DCB2A77B}" dt="2024-03-02T13:47:30.612" v="36" actId="20577"/>
          <ac:spMkLst>
            <pc:docMk/>
            <pc:sldMk cId="3575920637" sldId="300"/>
            <ac:spMk id="12" creationId="{1F950AE8-C047-A2D2-92F9-748647EEEF00}"/>
          </ac:spMkLst>
        </pc:spChg>
        <pc:picChg chg="mod">
          <ac:chgData name="Musa Bhola" userId="S::bholam@lsbu.ac.uk::802e0a0c-2d53-4ec9-a5eb-7f74645fda40" providerId="AD" clId="Web-{6DA64975-8652-4720-9F23-7DA2DCB2A77B}" dt="2024-03-02T13:48:03.175" v="39" actId="1076"/>
          <ac:picMkLst>
            <pc:docMk/>
            <pc:sldMk cId="3575920637" sldId="300"/>
            <ac:picMk id="3" creationId="{105A8D00-0DBB-7AFF-0DD1-5862C14213A5}"/>
          </ac:picMkLst>
        </pc:picChg>
      </pc:sldChg>
      <pc:sldChg chg="modSp">
        <pc:chgData name="Musa Bhola" userId="S::bholam@lsbu.ac.uk::802e0a0c-2d53-4ec9-a5eb-7f74645fda40" providerId="AD" clId="Web-{6DA64975-8652-4720-9F23-7DA2DCB2A77B}" dt="2024-03-02T13:49:44.757" v="50" actId="1076"/>
        <pc:sldMkLst>
          <pc:docMk/>
          <pc:sldMk cId="1928754175" sldId="302"/>
        </pc:sldMkLst>
        <pc:spChg chg="mod">
          <ac:chgData name="Musa Bhola" userId="S::bholam@lsbu.ac.uk::802e0a0c-2d53-4ec9-a5eb-7f74645fda40" providerId="AD" clId="Web-{6DA64975-8652-4720-9F23-7DA2DCB2A77B}" dt="2024-03-02T13:49:44.757" v="50" actId="1076"/>
          <ac:spMkLst>
            <pc:docMk/>
            <pc:sldMk cId="1928754175" sldId="302"/>
            <ac:spMk id="9" creationId="{59D2C6AC-7633-EC78-6C5D-74BEC7999445}"/>
          </ac:spMkLst>
        </pc:spChg>
        <pc:picChg chg="mod">
          <ac:chgData name="Musa Bhola" userId="S::bholam@lsbu.ac.uk::802e0a0c-2d53-4ec9-a5eb-7f74645fda40" providerId="AD" clId="Web-{6DA64975-8652-4720-9F23-7DA2DCB2A77B}" dt="2024-03-02T13:49:29.100" v="48" actId="1076"/>
          <ac:picMkLst>
            <pc:docMk/>
            <pc:sldMk cId="1928754175" sldId="302"/>
            <ac:picMk id="6" creationId="{F2CDCAB5-C091-B658-29E2-85C37965268F}"/>
          </ac:picMkLst>
        </pc:picChg>
      </pc:sldChg>
      <pc:sldChg chg="modSp">
        <pc:chgData name="Musa Bhola" userId="S::bholam@lsbu.ac.uk::802e0a0c-2d53-4ec9-a5eb-7f74645fda40" providerId="AD" clId="Web-{6DA64975-8652-4720-9F23-7DA2DCB2A77B}" dt="2024-03-02T13:49:21.225" v="47" actId="1076"/>
        <pc:sldMkLst>
          <pc:docMk/>
          <pc:sldMk cId="1103218955" sldId="317"/>
        </pc:sldMkLst>
        <pc:spChg chg="mod">
          <ac:chgData name="Musa Bhola" userId="S::bholam@lsbu.ac.uk::802e0a0c-2d53-4ec9-a5eb-7f74645fda40" providerId="AD" clId="Web-{6DA64975-8652-4720-9F23-7DA2DCB2A77B}" dt="2024-03-02T13:49:18.865" v="46" actId="1076"/>
          <ac:spMkLst>
            <pc:docMk/>
            <pc:sldMk cId="1103218955" sldId="317"/>
            <ac:spMk id="7" creationId="{DED29CA4-246E-DBAA-4A9E-AAAA9A0D52B9}"/>
          </ac:spMkLst>
        </pc:spChg>
        <pc:picChg chg="mod">
          <ac:chgData name="Musa Bhola" userId="S::bholam@lsbu.ac.uk::802e0a0c-2d53-4ec9-a5eb-7f74645fda40" providerId="AD" clId="Web-{6DA64975-8652-4720-9F23-7DA2DCB2A77B}" dt="2024-03-02T13:49:21.225" v="47" actId="1076"/>
          <ac:picMkLst>
            <pc:docMk/>
            <pc:sldMk cId="1103218955" sldId="317"/>
            <ac:picMk id="4" creationId="{6BABDE2D-B4F2-7085-A830-9CB68CFD925B}"/>
          </ac:picMkLst>
        </pc:picChg>
      </pc:sldChg>
    </pc:docChg>
  </pc:docChgLst>
  <pc:docChgLst>
    <pc:chgData name="Anastasia Tolmacheva" userId="S::tolmacha@lsbu.ac.uk::ed4d0d62-6239-4422-9d27-7c19a8d9a9d3" providerId="AD" clId="Web-{7E3A2CE5-AFC0-7CBF-1648-D3855B26CFE8}"/>
    <pc:docChg chg="addSld delSld modSld">
      <pc:chgData name="Anastasia Tolmacheva" userId="S::tolmacha@lsbu.ac.uk::ed4d0d62-6239-4422-9d27-7c19a8d9a9d3" providerId="AD" clId="Web-{7E3A2CE5-AFC0-7CBF-1648-D3855B26CFE8}" dt="2024-03-01T12:45:50.759" v="177" actId="1076"/>
      <pc:docMkLst>
        <pc:docMk/>
      </pc:docMkLst>
      <pc:sldChg chg="del">
        <pc:chgData name="Anastasia Tolmacheva" userId="S::tolmacha@lsbu.ac.uk::ed4d0d62-6239-4422-9d27-7c19a8d9a9d3" providerId="AD" clId="Web-{7E3A2CE5-AFC0-7CBF-1648-D3855B26CFE8}" dt="2024-03-01T12:09:22.806" v="174"/>
        <pc:sldMkLst>
          <pc:docMk/>
          <pc:sldMk cId="2626004020" sldId="289"/>
        </pc:sldMkLst>
      </pc:sldChg>
      <pc:sldChg chg="modSp">
        <pc:chgData name="Anastasia Tolmacheva" userId="S::tolmacha@lsbu.ac.uk::ed4d0d62-6239-4422-9d27-7c19a8d9a9d3" providerId="AD" clId="Web-{7E3A2CE5-AFC0-7CBF-1648-D3855B26CFE8}" dt="2024-03-01T12:04:08.343" v="82" actId="14100"/>
        <pc:sldMkLst>
          <pc:docMk/>
          <pc:sldMk cId="228166407" sldId="290"/>
        </pc:sldMkLst>
        <pc:spChg chg="mod">
          <ac:chgData name="Anastasia Tolmacheva" userId="S::tolmacha@lsbu.ac.uk::ed4d0d62-6239-4422-9d27-7c19a8d9a9d3" providerId="AD" clId="Web-{7E3A2CE5-AFC0-7CBF-1648-D3855B26CFE8}" dt="2024-03-01T12:03:45.530" v="75" actId="1076"/>
          <ac:spMkLst>
            <pc:docMk/>
            <pc:sldMk cId="228166407" sldId="290"/>
            <ac:spMk id="45" creationId="{B216C729-0F18-FD13-0B2E-C98EF8805933}"/>
          </ac:spMkLst>
        </pc:spChg>
        <pc:spChg chg="mod">
          <ac:chgData name="Anastasia Tolmacheva" userId="S::tolmacha@lsbu.ac.uk::ed4d0d62-6239-4422-9d27-7c19a8d9a9d3" providerId="AD" clId="Web-{7E3A2CE5-AFC0-7CBF-1648-D3855B26CFE8}" dt="2024-03-01T12:03:49.467" v="76" actId="1076"/>
          <ac:spMkLst>
            <pc:docMk/>
            <pc:sldMk cId="228166407" sldId="290"/>
            <ac:spMk id="53" creationId="{5430E8A9-ACAE-9429-E5DE-D34DD2FDA120}"/>
          </ac:spMkLst>
        </pc:spChg>
        <pc:spChg chg="mod">
          <ac:chgData name="Anastasia Tolmacheva" userId="S::tolmacha@lsbu.ac.uk::ed4d0d62-6239-4422-9d27-7c19a8d9a9d3" providerId="AD" clId="Web-{7E3A2CE5-AFC0-7CBF-1648-D3855B26CFE8}" dt="2024-03-01T12:03:52.030" v="77" actId="1076"/>
          <ac:spMkLst>
            <pc:docMk/>
            <pc:sldMk cId="228166407" sldId="290"/>
            <ac:spMk id="54" creationId="{B0BEC01B-F674-F2E1-D0D4-21D4C616B592}"/>
          </ac:spMkLst>
        </pc:spChg>
        <pc:spChg chg="mod">
          <ac:chgData name="Anastasia Tolmacheva" userId="S::tolmacha@lsbu.ac.uk::ed4d0d62-6239-4422-9d27-7c19a8d9a9d3" providerId="AD" clId="Web-{7E3A2CE5-AFC0-7CBF-1648-D3855B26CFE8}" dt="2024-03-01T12:03:58.390" v="79" actId="1076"/>
          <ac:spMkLst>
            <pc:docMk/>
            <pc:sldMk cId="228166407" sldId="290"/>
            <ac:spMk id="55" creationId="{962DBBC6-68AD-0B78-0DA1-8D789C4C2CEE}"/>
          </ac:spMkLst>
        </pc:spChg>
        <pc:spChg chg="mod">
          <ac:chgData name="Anastasia Tolmacheva" userId="S::tolmacha@lsbu.ac.uk::ed4d0d62-6239-4422-9d27-7c19a8d9a9d3" providerId="AD" clId="Web-{7E3A2CE5-AFC0-7CBF-1648-D3855B26CFE8}" dt="2024-03-01T12:04:08.343" v="82" actId="14100"/>
          <ac:spMkLst>
            <pc:docMk/>
            <pc:sldMk cId="228166407" sldId="290"/>
            <ac:spMk id="56" creationId="{E3D7C0C3-549F-02A2-70DF-7B445C809525}"/>
          </ac:spMkLst>
        </pc:spChg>
        <pc:spChg chg="mod">
          <ac:chgData name="Anastasia Tolmacheva" userId="S::tolmacha@lsbu.ac.uk::ed4d0d62-6239-4422-9d27-7c19a8d9a9d3" providerId="AD" clId="Web-{7E3A2CE5-AFC0-7CBF-1648-D3855B26CFE8}" dt="2024-03-01T12:04:01.265" v="80" actId="1076"/>
          <ac:spMkLst>
            <pc:docMk/>
            <pc:sldMk cId="228166407" sldId="290"/>
            <ac:spMk id="57" creationId="{677C86CC-0990-79B5-73C9-6FFB3DD554F6}"/>
          </ac:spMkLst>
        </pc:spChg>
        <pc:spChg chg="mod">
          <ac:chgData name="Anastasia Tolmacheva" userId="S::tolmacha@lsbu.ac.uk::ed4d0d62-6239-4422-9d27-7c19a8d9a9d3" providerId="AD" clId="Web-{7E3A2CE5-AFC0-7CBF-1648-D3855B26CFE8}" dt="2024-03-01T12:03:36.811" v="74"/>
          <ac:spMkLst>
            <pc:docMk/>
            <pc:sldMk cId="228166407" sldId="290"/>
            <ac:spMk id="58" creationId="{22081FF9-0A3B-C4E1-5234-30B1400DBF1A}"/>
          </ac:spMkLst>
        </pc:spChg>
      </pc:sldChg>
      <pc:sldChg chg="addSp delSp modSp">
        <pc:chgData name="Anastasia Tolmacheva" userId="S::tolmacha@lsbu.ac.uk::ed4d0d62-6239-4422-9d27-7c19a8d9a9d3" providerId="AD" clId="Web-{7E3A2CE5-AFC0-7CBF-1648-D3855B26CFE8}" dt="2024-03-01T12:45:50.759" v="177" actId="1076"/>
        <pc:sldMkLst>
          <pc:docMk/>
          <pc:sldMk cId="3874181740" sldId="296"/>
        </pc:sldMkLst>
        <pc:spChg chg="mod">
          <ac:chgData name="Anastasia Tolmacheva" userId="S::tolmacha@lsbu.ac.uk::ed4d0d62-6239-4422-9d27-7c19a8d9a9d3" providerId="AD" clId="Web-{7E3A2CE5-AFC0-7CBF-1648-D3855B26CFE8}" dt="2024-03-01T12:45:50.759" v="177" actId="1076"/>
          <ac:spMkLst>
            <pc:docMk/>
            <pc:sldMk cId="3874181740" sldId="296"/>
            <ac:spMk id="2" creationId="{E953AB64-16F4-5FCD-F903-8014687FF112}"/>
          </ac:spMkLst>
        </pc:spChg>
        <pc:spChg chg="add del mod">
          <ac:chgData name="Anastasia Tolmacheva" userId="S::tolmacha@lsbu.ac.uk::ed4d0d62-6239-4422-9d27-7c19a8d9a9d3" providerId="AD" clId="Web-{7E3A2CE5-AFC0-7CBF-1648-D3855B26CFE8}" dt="2024-03-01T12:05:07.580" v="87"/>
          <ac:spMkLst>
            <pc:docMk/>
            <pc:sldMk cId="3874181740" sldId="296"/>
            <ac:spMk id="4" creationId="{9728FB61-82EB-D0B0-D745-7120EBFC2EE0}"/>
          </ac:spMkLst>
        </pc:spChg>
        <pc:spChg chg="mod">
          <ac:chgData name="Anastasia Tolmacheva" userId="S::tolmacha@lsbu.ac.uk::ed4d0d62-6239-4422-9d27-7c19a8d9a9d3" providerId="AD" clId="Web-{7E3A2CE5-AFC0-7CBF-1648-D3855B26CFE8}" dt="2024-03-01T12:09:10.337" v="172" actId="1076"/>
          <ac:spMkLst>
            <pc:docMk/>
            <pc:sldMk cId="3874181740" sldId="296"/>
            <ac:spMk id="23" creationId="{65257393-BF5B-CE1C-2001-D56F7C5A0877}"/>
          </ac:spMkLst>
        </pc:spChg>
        <pc:spChg chg="mod">
          <ac:chgData name="Anastasia Tolmacheva" userId="S::tolmacha@lsbu.ac.uk::ed4d0d62-6239-4422-9d27-7c19a8d9a9d3" providerId="AD" clId="Web-{7E3A2CE5-AFC0-7CBF-1648-D3855B26CFE8}" dt="2024-03-01T12:09:10.353" v="173" actId="1076"/>
          <ac:spMkLst>
            <pc:docMk/>
            <pc:sldMk cId="3874181740" sldId="296"/>
            <ac:spMk id="36" creationId="{1A6DE73F-5CD1-BF2E-CE9F-9C0DB7305556}"/>
          </ac:spMkLst>
        </pc:spChg>
        <pc:spChg chg="mod">
          <ac:chgData name="Anastasia Tolmacheva" userId="S::tolmacha@lsbu.ac.uk::ed4d0d62-6239-4422-9d27-7c19a8d9a9d3" providerId="AD" clId="Web-{7E3A2CE5-AFC0-7CBF-1648-D3855B26CFE8}" dt="2024-03-01T12:09:10.322" v="171" actId="1076"/>
          <ac:spMkLst>
            <pc:docMk/>
            <pc:sldMk cId="3874181740" sldId="296"/>
            <ac:spMk id="37" creationId="{B9389F05-A58B-0DB8-A314-AC02A1B1840B}"/>
          </ac:spMkLst>
        </pc:spChg>
        <pc:spChg chg="add mod">
          <ac:chgData name="Anastasia Tolmacheva" userId="S::tolmacha@lsbu.ac.uk::ed4d0d62-6239-4422-9d27-7c19a8d9a9d3" providerId="AD" clId="Web-{7E3A2CE5-AFC0-7CBF-1648-D3855B26CFE8}" dt="2024-03-01T12:05:57.487" v="103" actId="1076"/>
          <ac:spMkLst>
            <pc:docMk/>
            <pc:sldMk cId="3874181740" sldId="296"/>
            <ac:spMk id="61" creationId="{CF1BB40E-54E2-F08D-B1F2-B8A13B7AFECA}"/>
          </ac:spMkLst>
        </pc:spChg>
        <pc:graphicFrameChg chg="add del mod">
          <ac:chgData name="Anastasia Tolmacheva" userId="S::tolmacha@lsbu.ac.uk::ed4d0d62-6239-4422-9d27-7c19a8d9a9d3" providerId="AD" clId="Web-{7E3A2CE5-AFC0-7CBF-1648-D3855B26CFE8}" dt="2024-03-01T12:05:07.580" v="86"/>
          <ac:graphicFrameMkLst>
            <pc:docMk/>
            <pc:sldMk cId="3874181740" sldId="296"/>
            <ac:graphicFrameMk id="6" creationId="{1715BD7B-796B-BD7D-F141-D5330CE6D2CC}"/>
          </ac:graphicFrameMkLst>
        </pc:graphicFrameChg>
        <pc:graphicFrameChg chg="add mod modGraphic">
          <ac:chgData name="Anastasia Tolmacheva" userId="S::tolmacha@lsbu.ac.uk::ed4d0d62-6239-4422-9d27-7c19a8d9a9d3" providerId="AD" clId="Web-{7E3A2CE5-AFC0-7CBF-1648-D3855B26CFE8}" dt="2024-03-01T12:08:20.601" v="158" actId="1076"/>
          <ac:graphicFrameMkLst>
            <pc:docMk/>
            <pc:sldMk cId="3874181740" sldId="296"/>
            <ac:graphicFrameMk id="63" creationId="{E4E5D8B4-C056-DF4B-409F-57FFCF0A534C}"/>
          </ac:graphicFrameMkLst>
        </pc:graphicFrameChg>
        <pc:graphicFrameChg chg="add mod modGraphic">
          <ac:chgData name="Anastasia Tolmacheva" userId="S::tolmacha@lsbu.ac.uk::ed4d0d62-6239-4422-9d27-7c19a8d9a9d3" providerId="AD" clId="Web-{7E3A2CE5-AFC0-7CBF-1648-D3855B26CFE8}" dt="2024-03-01T12:08:34.727" v="162" actId="20577"/>
          <ac:graphicFrameMkLst>
            <pc:docMk/>
            <pc:sldMk cId="3874181740" sldId="296"/>
            <ac:graphicFrameMk id="195" creationId="{9D257C7B-A1DA-1FC4-56A5-DBE5BD9CA5C4}"/>
          </ac:graphicFrameMkLst>
        </pc:graphicFrameChg>
      </pc:sldChg>
      <pc:sldChg chg="add del replId">
        <pc:chgData name="Anastasia Tolmacheva" userId="S::tolmacha@lsbu.ac.uk::ed4d0d62-6239-4422-9d27-7c19a8d9a9d3" providerId="AD" clId="Web-{7E3A2CE5-AFC0-7CBF-1648-D3855B26CFE8}" dt="2024-03-01T12:08:39.071" v="163"/>
        <pc:sldMkLst>
          <pc:docMk/>
          <pc:sldMk cId="2149813466" sldId="318"/>
        </pc:sldMkLst>
      </pc:sldChg>
    </pc:docChg>
  </pc:docChgLst>
  <pc:docChgLst>
    <pc:chgData name="Musa Bhola" userId="S::bholam@lsbu.ac.uk::802e0a0c-2d53-4ec9-a5eb-7f74645fda40" providerId="AD" clId="Web-{E44C6879-FA48-40CE-9FC8-0B047529BBA9}"/>
    <pc:docChg chg="modSld">
      <pc:chgData name="Musa Bhola" userId="S::bholam@lsbu.ac.uk::802e0a0c-2d53-4ec9-a5eb-7f74645fda40" providerId="AD" clId="Web-{E44C6879-FA48-40CE-9FC8-0B047529BBA9}" dt="2024-03-01T13:42:13.656" v="61"/>
      <pc:docMkLst>
        <pc:docMk/>
      </pc:docMkLst>
      <pc:sldChg chg="addSp delSp modSp">
        <pc:chgData name="Musa Bhola" userId="S::bholam@lsbu.ac.uk::802e0a0c-2d53-4ec9-a5eb-7f74645fda40" providerId="AD" clId="Web-{E44C6879-FA48-40CE-9FC8-0B047529BBA9}" dt="2024-03-01T13:42:13.656" v="61"/>
        <pc:sldMkLst>
          <pc:docMk/>
          <pc:sldMk cId="2463984386" sldId="305"/>
        </pc:sldMkLst>
        <pc:spChg chg="mod">
          <ac:chgData name="Musa Bhola" userId="S::bholam@lsbu.ac.uk::802e0a0c-2d53-4ec9-a5eb-7f74645fda40" providerId="AD" clId="Web-{E44C6879-FA48-40CE-9FC8-0B047529BBA9}" dt="2024-03-01T13:42:09.671" v="59" actId="20577"/>
          <ac:spMkLst>
            <pc:docMk/>
            <pc:sldMk cId="2463984386" sldId="305"/>
            <ac:spMk id="3" creationId="{1CE6757D-136A-A822-F63C-F9553DBF7FCE}"/>
          </ac:spMkLst>
        </pc:spChg>
        <pc:spChg chg="add del mod">
          <ac:chgData name="Musa Bhola" userId="S::bholam@lsbu.ac.uk::802e0a0c-2d53-4ec9-a5eb-7f74645fda40" providerId="AD" clId="Web-{E44C6879-FA48-40CE-9FC8-0B047529BBA9}" dt="2024-03-01T13:42:13.656" v="61"/>
          <ac:spMkLst>
            <pc:docMk/>
            <pc:sldMk cId="2463984386" sldId="305"/>
            <ac:spMk id="4" creationId="{ACD1F8C4-9DB7-D8B0-EBE9-F6975EB66CE0}"/>
          </ac:spMkLst>
        </pc:spChg>
        <pc:spChg chg="mod">
          <ac:chgData name="Musa Bhola" userId="S::bholam@lsbu.ac.uk::802e0a0c-2d53-4ec9-a5eb-7f74645fda40" providerId="AD" clId="Web-{E44C6879-FA48-40CE-9FC8-0B047529BBA9}" dt="2024-03-01T13:41:44.483" v="45" actId="20577"/>
          <ac:spMkLst>
            <pc:docMk/>
            <pc:sldMk cId="2463984386" sldId="305"/>
            <ac:spMk id="7" creationId="{F12755F4-4BD8-B35F-A7BC-EA797A1B13F4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0A63E9-C9D8-4745-B3D3-3D914BEFA3CF}" type="doc">
      <dgm:prSet loTypeId="urn:microsoft.com/office/officeart/2018/2/layout/IconLabel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EBC0538-63D3-43EE-9CE9-4BDEB5E1A39E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GB" b="1">
              <a:solidFill>
                <a:schemeClr val="tx1"/>
              </a:solidFill>
              <a:latin typeface="Calibri"/>
              <a:cs typeface="Calibri"/>
            </a:rPr>
            <a:t>Students to provide</a:t>
          </a:r>
          <a:br>
            <a:rPr lang="en-GB" b="1">
              <a:solidFill>
                <a:schemeClr val="tx1"/>
              </a:solidFill>
              <a:latin typeface="Calibri"/>
              <a:cs typeface="Calibri"/>
            </a:rPr>
          </a:br>
          <a:r>
            <a:rPr lang="en-GB" b="1" u="sng">
              <a:solidFill>
                <a:schemeClr val="tx1"/>
              </a:solidFill>
              <a:latin typeface="Calibri"/>
              <a:cs typeface="Calibri"/>
            </a:rPr>
            <a:t>anonymous</a:t>
          </a:r>
          <a:r>
            <a:rPr lang="en-GB" b="1" u="none">
              <a:solidFill>
                <a:schemeClr val="tx1"/>
              </a:solidFill>
              <a:latin typeface="Calibri"/>
              <a:cs typeface="Calibri"/>
            </a:rPr>
            <a:t> </a:t>
          </a:r>
          <a:r>
            <a:rPr lang="en-GB" b="1">
              <a:solidFill>
                <a:schemeClr val="tx1"/>
              </a:solidFill>
              <a:latin typeface="Calibri"/>
              <a:cs typeface="Calibri"/>
            </a:rPr>
            <a:t>feedback. </a:t>
          </a:r>
        </a:p>
      </dgm:t>
    </dgm:pt>
    <dgm:pt modelId="{3562E2CA-7DA8-4467-BD29-0A02242B2081}" type="parTrans" cxnId="{0A4CBB38-45CF-42BD-A125-D7ACC7416E32}">
      <dgm:prSet/>
      <dgm:spPr/>
      <dgm:t>
        <a:bodyPr/>
        <a:lstStyle/>
        <a:p>
          <a:endParaRPr lang="en-GB"/>
        </a:p>
      </dgm:t>
    </dgm:pt>
    <dgm:pt modelId="{835569C4-CE90-4AFB-89A8-819D84870CC4}" type="sibTrans" cxnId="{0A4CBB38-45CF-42BD-A125-D7ACC7416E32}">
      <dgm:prSet/>
      <dgm:spPr/>
      <dgm:t>
        <a:bodyPr/>
        <a:lstStyle/>
        <a:p>
          <a:endParaRPr lang="en-US"/>
        </a:p>
      </dgm:t>
    </dgm:pt>
    <dgm:pt modelId="{965C9CC4-9D36-45E8-A70E-B9ED7F53CB5E}" type="pres">
      <dgm:prSet presAssocID="{ED0A63E9-C9D8-4745-B3D3-3D914BEFA3CF}" presName="root" presStyleCnt="0">
        <dgm:presLayoutVars>
          <dgm:dir/>
          <dgm:resizeHandles val="exact"/>
        </dgm:presLayoutVars>
      </dgm:prSet>
      <dgm:spPr/>
    </dgm:pt>
    <dgm:pt modelId="{8FFBE5BD-F71F-4C6E-8E28-8A8CCE1939F3}" type="pres">
      <dgm:prSet presAssocID="{DEBC0538-63D3-43EE-9CE9-4BDEB5E1A39E}" presName="compNode" presStyleCnt="0"/>
      <dgm:spPr/>
    </dgm:pt>
    <dgm:pt modelId="{6F1118C5-7C36-4184-89B4-7277C371E2F9}" type="pres">
      <dgm:prSet presAssocID="{DEBC0538-63D3-43EE-9CE9-4BDEB5E1A39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863404B3-9942-44F5-9430-4D81E5416B3E}" type="pres">
      <dgm:prSet presAssocID="{DEBC0538-63D3-43EE-9CE9-4BDEB5E1A39E}" presName="spaceRect" presStyleCnt="0"/>
      <dgm:spPr/>
    </dgm:pt>
    <dgm:pt modelId="{22DA69EF-C50C-4837-A8AA-FE0E47CBE954}" type="pres">
      <dgm:prSet presAssocID="{DEBC0538-63D3-43EE-9CE9-4BDEB5E1A39E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C0D4AD2F-BE27-4833-A959-3C82931FFC2E}" type="presOf" srcId="{DEBC0538-63D3-43EE-9CE9-4BDEB5E1A39E}" destId="{22DA69EF-C50C-4837-A8AA-FE0E47CBE954}" srcOrd="0" destOrd="0" presId="urn:microsoft.com/office/officeart/2018/2/layout/IconLabelList"/>
    <dgm:cxn modelId="{0A4CBB38-45CF-42BD-A125-D7ACC7416E32}" srcId="{ED0A63E9-C9D8-4745-B3D3-3D914BEFA3CF}" destId="{DEBC0538-63D3-43EE-9CE9-4BDEB5E1A39E}" srcOrd="0" destOrd="0" parTransId="{3562E2CA-7DA8-4467-BD29-0A02242B2081}" sibTransId="{835569C4-CE90-4AFB-89A8-819D84870CC4}"/>
    <dgm:cxn modelId="{D7B2A389-E171-4FAE-B809-42F29273319E}" type="presOf" srcId="{ED0A63E9-C9D8-4745-B3D3-3D914BEFA3CF}" destId="{965C9CC4-9D36-45E8-A70E-B9ED7F53CB5E}" srcOrd="0" destOrd="0" presId="urn:microsoft.com/office/officeart/2018/2/layout/IconLabelList"/>
    <dgm:cxn modelId="{98BD9762-24D1-41BC-96DD-DF97AED70898}" type="presParOf" srcId="{965C9CC4-9D36-45E8-A70E-B9ED7F53CB5E}" destId="{8FFBE5BD-F71F-4C6E-8E28-8A8CCE1939F3}" srcOrd="0" destOrd="0" presId="urn:microsoft.com/office/officeart/2018/2/layout/IconLabelList"/>
    <dgm:cxn modelId="{41FE6EA1-57B3-4982-A249-BD18D4E2C4A4}" type="presParOf" srcId="{8FFBE5BD-F71F-4C6E-8E28-8A8CCE1939F3}" destId="{6F1118C5-7C36-4184-89B4-7277C371E2F9}" srcOrd="0" destOrd="0" presId="urn:microsoft.com/office/officeart/2018/2/layout/IconLabelList"/>
    <dgm:cxn modelId="{AAE91AFC-D25A-48A9-BCE8-16490C530EF1}" type="presParOf" srcId="{8FFBE5BD-F71F-4C6E-8E28-8A8CCE1939F3}" destId="{863404B3-9942-44F5-9430-4D81E5416B3E}" srcOrd="1" destOrd="0" presId="urn:microsoft.com/office/officeart/2018/2/layout/IconLabelList"/>
    <dgm:cxn modelId="{ABECFAA8-8C07-41E9-8150-7F47D05BF527}" type="presParOf" srcId="{8FFBE5BD-F71F-4C6E-8E28-8A8CCE1939F3}" destId="{22DA69EF-C50C-4837-A8AA-FE0E47CBE95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0A63E9-C9D8-4745-B3D3-3D914BEFA3CF}" type="doc">
      <dgm:prSet loTypeId="urn:microsoft.com/office/officeart/2018/2/layout/IconLabel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F550734-98AC-45BD-B40D-158FAF5DF6AA}">
      <dgm:prSet phldrT="[Text]"/>
      <dgm:spPr/>
      <dgm:t>
        <a:bodyPr/>
        <a:lstStyle/>
        <a:p>
          <a:pPr rtl="0">
            <a:lnSpc>
              <a:spcPct val="100000"/>
            </a:lnSpc>
          </a:pPr>
          <a:r>
            <a:rPr lang="en-GB" b="1">
              <a:latin typeface="Calibri"/>
              <a:cs typeface="Calibri"/>
            </a:rPr>
            <a:t>Teachers </a:t>
          </a:r>
          <a:r>
            <a:rPr lang="en-GB">
              <a:latin typeface="Calibri"/>
              <a:cs typeface="Calibri"/>
            </a:rPr>
            <a:t>to have access</a:t>
          </a:r>
          <a:br>
            <a:rPr lang="en-GB">
              <a:latin typeface="Calibri"/>
              <a:cs typeface="Calibri"/>
            </a:rPr>
          </a:br>
          <a:r>
            <a:rPr lang="en-GB">
              <a:latin typeface="Calibri"/>
              <a:cs typeface="Calibri"/>
            </a:rPr>
            <a:t> to the </a:t>
          </a:r>
          <a:r>
            <a:rPr lang="en-GB" u="sng">
              <a:latin typeface="Calibri"/>
              <a:cs typeface="Calibri"/>
            </a:rPr>
            <a:t>honest</a:t>
          </a:r>
          <a:r>
            <a:rPr lang="en-GB">
              <a:latin typeface="Calibri"/>
              <a:cs typeface="Calibri"/>
            </a:rPr>
            <a:t> feedback. </a:t>
          </a:r>
          <a:endParaRPr lang="en-GB">
            <a:latin typeface="Calibri"/>
            <a:ea typeface="Calibri"/>
            <a:cs typeface="Calibri"/>
          </a:endParaRPr>
        </a:p>
      </dgm:t>
    </dgm:pt>
    <dgm:pt modelId="{C7EC71EA-27D7-4EDA-9BE1-F9EBDFAC4A07}" type="parTrans" cxnId="{1C96B750-6A52-4AB6-881A-A925233FC4EF}">
      <dgm:prSet/>
      <dgm:spPr/>
      <dgm:t>
        <a:bodyPr/>
        <a:lstStyle/>
        <a:p>
          <a:endParaRPr lang="en-US"/>
        </a:p>
      </dgm:t>
    </dgm:pt>
    <dgm:pt modelId="{DB2A2B9C-5F9E-46E4-A325-EC70240C27E2}" type="sibTrans" cxnId="{1C96B750-6A52-4AB6-881A-A925233FC4EF}">
      <dgm:prSet/>
      <dgm:spPr/>
      <dgm:t>
        <a:bodyPr/>
        <a:lstStyle/>
        <a:p>
          <a:endParaRPr lang="en-US"/>
        </a:p>
      </dgm:t>
    </dgm:pt>
    <dgm:pt modelId="{965C9CC4-9D36-45E8-A70E-B9ED7F53CB5E}" type="pres">
      <dgm:prSet presAssocID="{ED0A63E9-C9D8-4745-B3D3-3D914BEFA3CF}" presName="root" presStyleCnt="0">
        <dgm:presLayoutVars>
          <dgm:dir/>
          <dgm:resizeHandles val="exact"/>
        </dgm:presLayoutVars>
      </dgm:prSet>
      <dgm:spPr/>
    </dgm:pt>
    <dgm:pt modelId="{63EC330E-93B4-4EDB-A7AE-DABDF4A42967}" type="pres">
      <dgm:prSet presAssocID="{3F550734-98AC-45BD-B40D-158FAF5DF6AA}" presName="compNode" presStyleCnt="0"/>
      <dgm:spPr/>
    </dgm:pt>
    <dgm:pt modelId="{93105968-6811-44E8-80FE-6F21D48A17B4}" type="pres">
      <dgm:prSet presAssocID="{3F550734-98AC-45BD-B40D-158FAF5DF6A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57BE67E-0614-487C-AA85-8BEF7302576B}" type="pres">
      <dgm:prSet presAssocID="{3F550734-98AC-45BD-B40D-158FAF5DF6AA}" presName="spaceRect" presStyleCnt="0"/>
      <dgm:spPr/>
    </dgm:pt>
    <dgm:pt modelId="{9D90C114-8FC4-49AB-88A5-1546393DCA28}" type="pres">
      <dgm:prSet presAssocID="{3F550734-98AC-45BD-B40D-158FAF5DF6AA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1C96B750-6A52-4AB6-881A-A925233FC4EF}" srcId="{ED0A63E9-C9D8-4745-B3D3-3D914BEFA3CF}" destId="{3F550734-98AC-45BD-B40D-158FAF5DF6AA}" srcOrd="0" destOrd="0" parTransId="{C7EC71EA-27D7-4EDA-9BE1-F9EBDFAC4A07}" sibTransId="{DB2A2B9C-5F9E-46E4-A325-EC70240C27E2}"/>
    <dgm:cxn modelId="{D7B2A389-E171-4FAE-B809-42F29273319E}" type="presOf" srcId="{ED0A63E9-C9D8-4745-B3D3-3D914BEFA3CF}" destId="{965C9CC4-9D36-45E8-A70E-B9ED7F53CB5E}" srcOrd="0" destOrd="0" presId="urn:microsoft.com/office/officeart/2018/2/layout/IconLabelList"/>
    <dgm:cxn modelId="{4E52549E-363C-4E46-84BE-C3AA825723C8}" type="presOf" srcId="{3F550734-98AC-45BD-B40D-158FAF5DF6AA}" destId="{9D90C114-8FC4-49AB-88A5-1546393DCA28}" srcOrd="0" destOrd="0" presId="urn:microsoft.com/office/officeart/2018/2/layout/IconLabelList"/>
    <dgm:cxn modelId="{040BF4EB-8923-40E4-989E-50E335564AE2}" type="presParOf" srcId="{965C9CC4-9D36-45E8-A70E-B9ED7F53CB5E}" destId="{63EC330E-93B4-4EDB-A7AE-DABDF4A42967}" srcOrd="0" destOrd="0" presId="urn:microsoft.com/office/officeart/2018/2/layout/IconLabelList"/>
    <dgm:cxn modelId="{6F5F5DEB-E458-48FF-8B16-40AB36E4A3EC}" type="presParOf" srcId="{63EC330E-93B4-4EDB-A7AE-DABDF4A42967}" destId="{93105968-6811-44E8-80FE-6F21D48A17B4}" srcOrd="0" destOrd="0" presId="urn:microsoft.com/office/officeart/2018/2/layout/IconLabelList"/>
    <dgm:cxn modelId="{69A602F0-C8E7-4C68-9C95-9EE21470C2FA}" type="presParOf" srcId="{63EC330E-93B4-4EDB-A7AE-DABDF4A42967}" destId="{057BE67E-0614-487C-AA85-8BEF7302576B}" srcOrd="1" destOrd="0" presId="urn:microsoft.com/office/officeart/2018/2/layout/IconLabelList"/>
    <dgm:cxn modelId="{B4645235-909A-4441-94E0-EB55F84A2776}" type="presParOf" srcId="{63EC330E-93B4-4EDB-A7AE-DABDF4A42967}" destId="{9D90C114-8FC4-49AB-88A5-1546393DCA2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0A63E9-C9D8-4745-B3D3-3D914BEFA3CF}" type="doc">
      <dgm:prSet loTypeId="urn:microsoft.com/office/officeart/2005/8/layout/cycle6" loCatId="cycle" qsTypeId="urn:microsoft.com/office/officeart/2005/8/quickstyle/simple4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3F550734-98AC-45BD-B40D-158FAF5DF6AA}">
      <dgm:prSet phldrT="[Text]"/>
      <dgm:spPr/>
      <dgm:t>
        <a:bodyPr/>
        <a:lstStyle/>
        <a:p>
          <a:pPr rtl="0"/>
          <a:r>
            <a:rPr lang="en-GB" b="1">
              <a:latin typeface="Calibri"/>
              <a:cs typeface="Calibri"/>
            </a:rPr>
            <a:t>Teachers</a:t>
          </a:r>
          <a:r>
            <a:rPr lang="en-GB" b="0">
              <a:latin typeface="Calibri"/>
              <a:cs typeface="Calibri"/>
            </a:rPr>
            <a:t> </a:t>
          </a:r>
          <a:endParaRPr lang="en-GB" b="0">
            <a:latin typeface="Calibri"/>
            <a:ea typeface="Calibri"/>
            <a:cs typeface="Calibri"/>
          </a:endParaRPr>
        </a:p>
      </dgm:t>
    </dgm:pt>
    <dgm:pt modelId="{C7EC71EA-27D7-4EDA-9BE1-F9EBDFAC4A07}" type="parTrans" cxnId="{1C96B750-6A52-4AB6-881A-A925233FC4EF}">
      <dgm:prSet/>
      <dgm:spPr/>
      <dgm:t>
        <a:bodyPr/>
        <a:lstStyle/>
        <a:p>
          <a:endParaRPr lang="en-US"/>
        </a:p>
      </dgm:t>
    </dgm:pt>
    <dgm:pt modelId="{DB2A2B9C-5F9E-46E4-A325-EC70240C27E2}" type="sibTrans" cxnId="{1C96B750-6A52-4AB6-881A-A925233FC4EF}">
      <dgm:prSet/>
      <dgm:spPr/>
      <dgm:t>
        <a:bodyPr/>
        <a:lstStyle/>
        <a:p>
          <a:endParaRPr lang="en-US"/>
        </a:p>
      </dgm:t>
    </dgm:pt>
    <dgm:pt modelId="{DEBC0538-63D3-43EE-9CE9-4BDEB5E1A39E}">
      <dgm:prSet phldr="0"/>
      <dgm:spPr/>
      <dgm:t>
        <a:bodyPr/>
        <a:lstStyle/>
        <a:p>
          <a:r>
            <a:rPr lang="en-GB" b="1">
              <a:latin typeface="Calibri"/>
              <a:cs typeface="Calibri"/>
            </a:rPr>
            <a:t>Students</a:t>
          </a:r>
          <a:endParaRPr lang="en-GB">
            <a:latin typeface="Calibri"/>
            <a:cs typeface="Calibri"/>
          </a:endParaRPr>
        </a:p>
      </dgm:t>
    </dgm:pt>
    <dgm:pt modelId="{3562E2CA-7DA8-4467-BD29-0A02242B2081}" type="parTrans" cxnId="{0A4CBB38-45CF-42BD-A125-D7ACC7416E32}">
      <dgm:prSet/>
      <dgm:spPr/>
      <dgm:t>
        <a:bodyPr/>
        <a:lstStyle/>
        <a:p>
          <a:endParaRPr lang="en-GB"/>
        </a:p>
      </dgm:t>
    </dgm:pt>
    <dgm:pt modelId="{835569C4-CE90-4AFB-89A8-819D84870CC4}" type="sibTrans" cxnId="{0A4CBB38-45CF-42BD-A125-D7ACC7416E32}">
      <dgm:prSet/>
      <dgm:spPr/>
      <dgm:t>
        <a:bodyPr/>
        <a:lstStyle/>
        <a:p>
          <a:endParaRPr lang="en-US"/>
        </a:p>
      </dgm:t>
    </dgm:pt>
    <dgm:pt modelId="{560CDC53-B444-4210-B6F0-430A73C6AE5E}" type="pres">
      <dgm:prSet presAssocID="{ED0A63E9-C9D8-4745-B3D3-3D914BEFA3CF}" presName="cycle" presStyleCnt="0">
        <dgm:presLayoutVars>
          <dgm:dir/>
          <dgm:resizeHandles val="exact"/>
        </dgm:presLayoutVars>
      </dgm:prSet>
      <dgm:spPr/>
    </dgm:pt>
    <dgm:pt modelId="{511E952A-ED74-4B08-B3D6-FF7BD2041B56}" type="pres">
      <dgm:prSet presAssocID="{DEBC0538-63D3-43EE-9CE9-4BDEB5E1A39E}" presName="node" presStyleLbl="node1" presStyleIdx="0" presStyleCnt="2">
        <dgm:presLayoutVars>
          <dgm:bulletEnabled val="1"/>
        </dgm:presLayoutVars>
      </dgm:prSet>
      <dgm:spPr/>
    </dgm:pt>
    <dgm:pt modelId="{61C0612C-9A7C-47CB-89A8-C943FACC0948}" type="pres">
      <dgm:prSet presAssocID="{DEBC0538-63D3-43EE-9CE9-4BDEB5E1A39E}" presName="spNode" presStyleCnt="0"/>
      <dgm:spPr/>
    </dgm:pt>
    <dgm:pt modelId="{D3AD104C-669C-454C-BB3A-D93F8E9F233B}" type="pres">
      <dgm:prSet presAssocID="{835569C4-CE90-4AFB-89A8-819D84870CC4}" presName="sibTrans" presStyleLbl="sibTrans1D1" presStyleIdx="0" presStyleCnt="2"/>
      <dgm:spPr/>
    </dgm:pt>
    <dgm:pt modelId="{75D08118-B00C-4A9E-854D-6EB2B769F4A2}" type="pres">
      <dgm:prSet presAssocID="{3F550734-98AC-45BD-B40D-158FAF5DF6AA}" presName="node" presStyleLbl="node1" presStyleIdx="1" presStyleCnt="2">
        <dgm:presLayoutVars>
          <dgm:bulletEnabled val="1"/>
        </dgm:presLayoutVars>
      </dgm:prSet>
      <dgm:spPr/>
    </dgm:pt>
    <dgm:pt modelId="{BE759DBD-D4B0-4585-A5FF-E87E05EB7FA4}" type="pres">
      <dgm:prSet presAssocID="{3F550734-98AC-45BD-B40D-158FAF5DF6AA}" presName="spNode" presStyleCnt="0"/>
      <dgm:spPr/>
    </dgm:pt>
    <dgm:pt modelId="{73A24576-E5C7-4630-850E-1D5D65B579F6}" type="pres">
      <dgm:prSet presAssocID="{DB2A2B9C-5F9E-46E4-A325-EC70240C27E2}" presName="sibTrans" presStyleLbl="sibTrans1D1" presStyleIdx="1" presStyleCnt="2"/>
      <dgm:spPr/>
    </dgm:pt>
  </dgm:ptLst>
  <dgm:cxnLst>
    <dgm:cxn modelId="{56BD3D13-4621-48B6-9037-C3C53EDA4F12}" type="presOf" srcId="{835569C4-CE90-4AFB-89A8-819D84870CC4}" destId="{D3AD104C-669C-454C-BB3A-D93F8E9F233B}" srcOrd="0" destOrd="0" presId="urn:microsoft.com/office/officeart/2005/8/layout/cycle6"/>
    <dgm:cxn modelId="{D7D9AF1C-A97A-4AD0-9387-B46EED01C16D}" type="presOf" srcId="{3F550734-98AC-45BD-B40D-158FAF5DF6AA}" destId="{75D08118-B00C-4A9E-854D-6EB2B769F4A2}" srcOrd="0" destOrd="0" presId="urn:microsoft.com/office/officeart/2005/8/layout/cycle6"/>
    <dgm:cxn modelId="{FEB45D36-8255-410B-92C8-BF8C7EB96388}" type="presOf" srcId="{DEBC0538-63D3-43EE-9CE9-4BDEB5E1A39E}" destId="{511E952A-ED74-4B08-B3D6-FF7BD2041B56}" srcOrd="0" destOrd="0" presId="urn:microsoft.com/office/officeart/2005/8/layout/cycle6"/>
    <dgm:cxn modelId="{0A4CBB38-45CF-42BD-A125-D7ACC7416E32}" srcId="{ED0A63E9-C9D8-4745-B3D3-3D914BEFA3CF}" destId="{DEBC0538-63D3-43EE-9CE9-4BDEB5E1A39E}" srcOrd="0" destOrd="0" parTransId="{3562E2CA-7DA8-4467-BD29-0A02242B2081}" sibTransId="{835569C4-CE90-4AFB-89A8-819D84870CC4}"/>
    <dgm:cxn modelId="{1C96B750-6A52-4AB6-881A-A925233FC4EF}" srcId="{ED0A63E9-C9D8-4745-B3D3-3D914BEFA3CF}" destId="{3F550734-98AC-45BD-B40D-158FAF5DF6AA}" srcOrd="1" destOrd="0" parTransId="{C7EC71EA-27D7-4EDA-9BE1-F9EBDFAC4A07}" sibTransId="{DB2A2B9C-5F9E-46E4-A325-EC70240C27E2}"/>
    <dgm:cxn modelId="{6580AEAE-0EC1-43A0-AB3C-2059262F09AF}" type="presOf" srcId="{ED0A63E9-C9D8-4745-B3D3-3D914BEFA3CF}" destId="{560CDC53-B444-4210-B6F0-430A73C6AE5E}" srcOrd="0" destOrd="0" presId="urn:microsoft.com/office/officeart/2005/8/layout/cycle6"/>
    <dgm:cxn modelId="{7C56C3F7-967A-42EB-B2E4-52A2AA6EB0DA}" type="presOf" srcId="{DB2A2B9C-5F9E-46E4-A325-EC70240C27E2}" destId="{73A24576-E5C7-4630-850E-1D5D65B579F6}" srcOrd="0" destOrd="0" presId="urn:microsoft.com/office/officeart/2005/8/layout/cycle6"/>
    <dgm:cxn modelId="{09D75149-A55E-4099-B539-C1A29F6E9967}" type="presParOf" srcId="{560CDC53-B444-4210-B6F0-430A73C6AE5E}" destId="{511E952A-ED74-4B08-B3D6-FF7BD2041B56}" srcOrd="0" destOrd="0" presId="urn:microsoft.com/office/officeart/2005/8/layout/cycle6"/>
    <dgm:cxn modelId="{F0F47073-6287-4906-A4BE-CAD98D21B93C}" type="presParOf" srcId="{560CDC53-B444-4210-B6F0-430A73C6AE5E}" destId="{61C0612C-9A7C-47CB-89A8-C943FACC0948}" srcOrd="1" destOrd="0" presId="urn:microsoft.com/office/officeart/2005/8/layout/cycle6"/>
    <dgm:cxn modelId="{37E351DB-37F3-4381-BEAF-878E0EDD4C1D}" type="presParOf" srcId="{560CDC53-B444-4210-B6F0-430A73C6AE5E}" destId="{D3AD104C-669C-454C-BB3A-D93F8E9F233B}" srcOrd="2" destOrd="0" presId="urn:microsoft.com/office/officeart/2005/8/layout/cycle6"/>
    <dgm:cxn modelId="{8FFF18CE-2E03-4169-A2C9-B14D43184BF6}" type="presParOf" srcId="{560CDC53-B444-4210-B6F0-430A73C6AE5E}" destId="{75D08118-B00C-4A9E-854D-6EB2B769F4A2}" srcOrd="3" destOrd="0" presId="urn:microsoft.com/office/officeart/2005/8/layout/cycle6"/>
    <dgm:cxn modelId="{06210CE0-1E56-41EB-825B-A5B7EABCF28B}" type="presParOf" srcId="{560CDC53-B444-4210-B6F0-430A73C6AE5E}" destId="{BE759DBD-D4B0-4585-A5FF-E87E05EB7FA4}" srcOrd="4" destOrd="0" presId="urn:microsoft.com/office/officeart/2005/8/layout/cycle6"/>
    <dgm:cxn modelId="{093C5E8D-8E6D-4F38-8DC2-86194FD14EA3}" type="presParOf" srcId="{560CDC53-B444-4210-B6F0-430A73C6AE5E}" destId="{73A24576-E5C7-4630-850E-1D5D65B579F6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16F08B-71F8-41DD-8664-0CECC8DBA73F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B3FEA0E-FB40-420F-9215-550A4CDED84F}">
      <dgm:prSet/>
      <dgm:spPr/>
      <dgm:t>
        <a:bodyPr/>
        <a:lstStyle/>
        <a:p>
          <a:pPr>
            <a:defRPr b="1"/>
          </a:pPr>
          <a:r>
            <a:rPr lang="ru-RU" b="1"/>
            <a:t>Design &amp; User Experience:</a:t>
          </a:r>
          <a:endParaRPr lang="en-US"/>
        </a:p>
      </dgm:t>
    </dgm:pt>
    <dgm:pt modelId="{29A25272-6933-4C0D-8F81-CC2E2243F828}" type="parTrans" cxnId="{D9755023-E6A0-4A6B-8ABD-10F07B06E3B6}">
      <dgm:prSet/>
      <dgm:spPr/>
      <dgm:t>
        <a:bodyPr/>
        <a:lstStyle/>
        <a:p>
          <a:endParaRPr lang="en-US"/>
        </a:p>
      </dgm:t>
    </dgm:pt>
    <dgm:pt modelId="{D7A2BD21-225E-4525-AD3F-D2F651A46360}" type="sibTrans" cxnId="{D9755023-E6A0-4A6B-8ABD-10F07B06E3B6}">
      <dgm:prSet/>
      <dgm:spPr/>
      <dgm:t>
        <a:bodyPr/>
        <a:lstStyle/>
        <a:p>
          <a:endParaRPr lang="en-US"/>
        </a:p>
      </dgm:t>
    </dgm:pt>
    <dgm:pt modelId="{BF0CB6DE-C46A-430E-8CE7-2D24CF1A11C9}">
      <dgm:prSet/>
      <dgm:spPr/>
      <dgm:t>
        <a:bodyPr/>
        <a:lstStyle/>
        <a:p>
          <a:r>
            <a:rPr lang="ru-RU"/>
            <a:t>Creating an attractive and intuitive interface considering the diverse LSBU audience.</a:t>
          </a:r>
          <a:endParaRPr lang="en-US"/>
        </a:p>
      </dgm:t>
    </dgm:pt>
    <dgm:pt modelId="{A4005235-A636-4098-9F81-B4FB64005C11}" type="parTrans" cxnId="{48518DD1-C08B-48A0-B683-ED6017B94908}">
      <dgm:prSet/>
      <dgm:spPr/>
      <dgm:t>
        <a:bodyPr/>
        <a:lstStyle/>
        <a:p>
          <a:endParaRPr lang="en-US"/>
        </a:p>
      </dgm:t>
    </dgm:pt>
    <dgm:pt modelId="{DF146B7E-BE53-467F-AEF9-54638EC4505F}" type="sibTrans" cxnId="{48518DD1-C08B-48A0-B683-ED6017B94908}">
      <dgm:prSet/>
      <dgm:spPr/>
      <dgm:t>
        <a:bodyPr/>
        <a:lstStyle/>
        <a:p>
          <a:endParaRPr lang="en-US"/>
        </a:p>
      </dgm:t>
    </dgm:pt>
    <dgm:pt modelId="{35030BE8-4547-4119-8153-6D2EFA4182ED}">
      <dgm:prSet/>
      <dgm:spPr/>
      <dgm:t>
        <a:bodyPr/>
        <a:lstStyle/>
        <a:p>
          <a:r>
            <a:rPr lang="ru-RU"/>
            <a:t>Rapid prototyping through an iterative process, incorporating feedback from the team and users.</a:t>
          </a:r>
          <a:endParaRPr lang="en-US"/>
        </a:p>
      </dgm:t>
    </dgm:pt>
    <dgm:pt modelId="{DF5ADFBF-0EEF-48DB-B3E1-B0A65B00163B}" type="parTrans" cxnId="{698DF6F6-81F5-48D6-9DAB-A1A7D468C3E4}">
      <dgm:prSet/>
      <dgm:spPr/>
      <dgm:t>
        <a:bodyPr/>
        <a:lstStyle/>
        <a:p>
          <a:endParaRPr lang="en-US"/>
        </a:p>
      </dgm:t>
    </dgm:pt>
    <dgm:pt modelId="{CE3A7FCC-8A9D-456F-AE02-3532FA43D85A}" type="sibTrans" cxnId="{698DF6F6-81F5-48D6-9DAB-A1A7D468C3E4}">
      <dgm:prSet/>
      <dgm:spPr/>
      <dgm:t>
        <a:bodyPr/>
        <a:lstStyle/>
        <a:p>
          <a:endParaRPr lang="en-US"/>
        </a:p>
      </dgm:t>
    </dgm:pt>
    <dgm:pt modelId="{E3C604B7-B32F-4501-9EEA-96C5AC43E762}">
      <dgm:prSet/>
      <dgm:spPr/>
      <dgm:t>
        <a:bodyPr/>
        <a:lstStyle/>
        <a:p>
          <a:pPr>
            <a:defRPr b="1"/>
          </a:pPr>
          <a:r>
            <a:rPr lang="ru-RU" b="1"/>
            <a:t>Alternative Products Research:</a:t>
          </a:r>
          <a:endParaRPr lang="en-US"/>
        </a:p>
      </dgm:t>
    </dgm:pt>
    <dgm:pt modelId="{65EB8C9F-D01A-4A46-BE92-1B67E5EF24D8}" type="parTrans" cxnId="{B36B1BE2-AFC3-44DC-88F7-3A142F4B4234}">
      <dgm:prSet/>
      <dgm:spPr/>
      <dgm:t>
        <a:bodyPr/>
        <a:lstStyle/>
        <a:p>
          <a:endParaRPr lang="en-US"/>
        </a:p>
      </dgm:t>
    </dgm:pt>
    <dgm:pt modelId="{40FE14C7-937D-42B2-874D-15620707011D}" type="sibTrans" cxnId="{B36B1BE2-AFC3-44DC-88F7-3A142F4B4234}">
      <dgm:prSet/>
      <dgm:spPr/>
      <dgm:t>
        <a:bodyPr/>
        <a:lstStyle/>
        <a:p>
          <a:endParaRPr lang="en-US"/>
        </a:p>
      </dgm:t>
    </dgm:pt>
    <dgm:pt modelId="{32D2EC5A-A85A-4C34-92B4-DD7035AB7AE0}">
      <dgm:prSet/>
      <dgm:spPr/>
      <dgm:t>
        <a:bodyPr/>
        <a:lstStyle/>
        <a:p>
          <a:r>
            <a:rPr lang="ru-RU"/>
            <a:t>Analyzing existing feedback solutions, identifying their strengths and weaknesses.</a:t>
          </a:r>
          <a:endParaRPr lang="en-US"/>
        </a:p>
      </dgm:t>
    </dgm:pt>
    <dgm:pt modelId="{5D923292-8913-4F54-A0AB-F923A82443F2}" type="parTrans" cxnId="{C583368D-266A-4766-9360-5FB20EDDF2B2}">
      <dgm:prSet/>
      <dgm:spPr/>
      <dgm:t>
        <a:bodyPr/>
        <a:lstStyle/>
        <a:p>
          <a:endParaRPr lang="en-US"/>
        </a:p>
      </dgm:t>
    </dgm:pt>
    <dgm:pt modelId="{E273FF64-3C32-4B7B-BCF8-184FF2AA3743}" type="sibTrans" cxnId="{C583368D-266A-4766-9360-5FB20EDDF2B2}">
      <dgm:prSet/>
      <dgm:spPr/>
      <dgm:t>
        <a:bodyPr/>
        <a:lstStyle/>
        <a:p>
          <a:endParaRPr lang="en-US"/>
        </a:p>
      </dgm:t>
    </dgm:pt>
    <dgm:pt modelId="{6BFDC529-D0E6-439C-891A-CBE27CDCCF6B}">
      <dgm:prSet/>
      <dgm:spPr/>
      <dgm:t>
        <a:bodyPr/>
        <a:lstStyle/>
        <a:p>
          <a:r>
            <a:rPr lang="ru-RU"/>
            <a:t>Exploring opportunities for unique features within the LSBU system.</a:t>
          </a:r>
          <a:endParaRPr lang="en-US"/>
        </a:p>
      </dgm:t>
    </dgm:pt>
    <dgm:pt modelId="{D8D514FB-84F7-443A-AE70-F639628E9E4F}" type="parTrans" cxnId="{5FAAFF77-8929-4A73-B951-5D8A06283221}">
      <dgm:prSet/>
      <dgm:spPr/>
      <dgm:t>
        <a:bodyPr/>
        <a:lstStyle/>
        <a:p>
          <a:endParaRPr lang="en-US"/>
        </a:p>
      </dgm:t>
    </dgm:pt>
    <dgm:pt modelId="{6F113F55-6EE6-41C7-8219-53C07B890869}" type="sibTrans" cxnId="{5FAAFF77-8929-4A73-B951-5D8A06283221}">
      <dgm:prSet/>
      <dgm:spPr/>
      <dgm:t>
        <a:bodyPr/>
        <a:lstStyle/>
        <a:p>
          <a:endParaRPr lang="en-US"/>
        </a:p>
      </dgm:t>
    </dgm:pt>
    <dgm:pt modelId="{0917A399-CC68-4001-B65A-78F24B094844}">
      <dgm:prSet/>
      <dgm:spPr/>
      <dgm:t>
        <a:bodyPr/>
        <a:lstStyle/>
        <a:p>
          <a:pPr>
            <a:defRPr b="1"/>
          </a:pPr>
          <a:r>
            <a:rPr lang="ru-RU" b="1"/>
            <a:t>Persona Development:</a:t>
          </a:r>
          <a:endParaRPr lang="en-US"/>
        </a:p>
      </dgm:t>
    </dgm:pt>
    <dgm:pt modelId="{B46376E4-357D-48B0-859F-CA2BFA293F89}" type="parTrans" cxnId="{2B278749-D483-4401-83DC-B43EA7AABF9D}">
      <dgm:prSet/>
      <dgm:spPr/>
      <dgm:t>
        <a:bodyPr/>
        <a:lstStyle/>
        <a:p>
          <a:endParaRPr lang="en-US"/>
        </a:p>
      </dgm:t>
    </dgm:pt>
    <dgm:pt modelId="{37EEE82B-7725-4D10-8292-77C48877FA63}" type="sibTrans" cxnId="{2B278749-D483-4401-83DC-B43EA7AABF9D}">
      <dgm:prSet/>
      <dgm:spPr/>
      <dgm:t>
        <a:bodyPr/>
        <a:lstStyle/>
        <a:p>
          <a:endParaRPr lang="en-US"/>
        </a:p>
      </dgm:t>
    </dgm:pt>
    <dgm:pt modelId="{F2FFC42A-0086-4BD8-95C5-4CF2374BD2BE}">
      <dgm:prSet/>
      <dgm:spPr/>
      <dgm:t>
        <a:bodyPr/>
        <a:lstStyle/>
        <a:p>
          <a:r>
            <a:rPr lang="ru-RU"/>
            <a:t>Investigating the needs and characteristics of LSBU students and administrative staff.</a:t>
          </a:r>
          <a:endParaRPr lang="en-US"/>
        </a:p>
      </dgm:t>
    </dgm:pt>
    <dgm:pt modelId="{B6FE21D3-1E6A-44FD-89A0-05C9701C0A6B}" type="parTrans" cxnId="{47BCF93A-51ED-4894-9769-594EEA736060}">
      <dgm:prSet/>
      <dgm:spPr/>
      <dgm:t>
        <a:bodyPr/>
        <a:lstStyle/>
        <a:p>
          <a:endParaRPr lang="en-US"/>
        </a:p>
      </dgm:t>
    </dgm:pt>
    <dgm:pt modelId="{034C94EF-44A4-42F6-A46C-B4E583C6C6D5}" type="sibTrans" cxnId="{47BCF93A-51ED-4894-9769-594EEA736060}">
      <dgm:prSet/>
      <dgm:spPr/>
      <dgm:t>
        <a:bodyPr/>
        <a:lstStyle/>
        <a:p>
          <a:endParaRPr lang="en-US"/>
        </a:p>
      </dgm:t>
    </dgm:pt>
    <dgm:pt modelId="{1A6AF37A-C576-4DBF-BF3F-2FDC812939D0}">
      <dgm:prSet/>
      <dgm:spPr/>
      <dgm:t>
        <a:bodyPr/>
        <a:lstStyle/>
        <a:p>
          <a:r>
            <a:rPr lang="ru-RU"/>
            <a:t>Creating detailed user profiles to tailor the system to their requirements.</a:t>
          </a:r>
          <a:endParaRPr lang="en-US"/>
        </a:p>
      </dgm:t>
    </dgm:pt>
    <dgm:pt modelId="{3756AE06-E76A-4128-BF07-F58D8088F1CB}" type="parTrans" cxnId="{3FA7FFD5-44DE-49D3-8F1A-63E0C84433AA}">
      <dgm:prSet/>
      <dgm:spPr/>
      <dgm:t>
        <a:bodyPr/>
        <a:lstStyle/>
        <a:p>
          <a:endParaRPr lang="en-US"/>
        </a:p>
      </dgm:t>
    </dgm:pt>
    <dgm:pt modelId="{93914665-F39B-4C8C-A81F-3789D264BBB7}" type="sibTrans" cxnId="{3FA7FFD5-44DE-49D3-8F1A-63E0C84433AA}">
      <dgm:prSet/>
      <dgm:spPr/>
      <dgm:t>
        <a:bodyPr/>
        <a:lstStyle/>
        <a:p>
          <a:endParaRPr lang="en-US"/>
        </a:p>
      </dgm:t>
    </dgm:pt>
    <dgm:pt modelId="{848BC0F6-6A12-4C94-AA2A-5327741A2885}">
      <dgm:prSet/>
      <dgm:spPr/>
      <dgm:t>
        <a:bodyPr/>
        <a:lstStyle/>
        <a:p>
          <a:pPr>
            <a:defRPr b="1"/>
          </a:pPr>
          <a:r>
            <a:rPr lang="ru-RU" b="1"/>
            <a:t>Frontend Technologies:</a:t>
          </a:r>
          <a:endParaRPr lang="en-US"/>
        </a:p>
      </dgm:t>
    </dgm:pt>
    <dgm:pt modelId="{4BEC0968-729E-4920-8252-1BCE34C0DC84}" type="parTrans" cxnId="{769C9082-3055-484E-911D-5D011F830782}">
      <dgm:prSet/>
      <dgm:spPr/>
      <dgm:t>
        <a:bodyPr/>
        <a:lstStyle/>
        <a:p>
          <a:endParaRPr lang="en-US"/>
        </a:p>
      </dgm:t>
    </dgm:pt>
    <dgm:pt modelId="{4A911193-AB25-4EC0-A049-125497C87390}" type="sibTrans" cxnId="{769C9082-3055-484E-911D-5D011F830782}">
      <dgm:prSet/>
      <dgm:spPr/>
      <dgm:t>
        <a:bodyPr/>
        <a:lstStyle/>
        <a:p>
          <a:endParaRPr lang="en-US"/>
        </a:p>
      </dgm:t>
    </dgm:pt>
    <dgm:pt modelId="{B9CACC90-A7B4-4D44-892F-AE427D3567D9}">
      <dgm:prSet/>
      <dgm:spPr/>
      <dgm:t>
        <a:bodyPr/>
        <a:lstStyle/>
        <a:p>
          <a:r>
            <a:rPr lang="ru-RU"/>
            <a:t>Choosing modern frontend technologies that </a:t>
          </a:r>
          <a:r>
            <a:rPr lang="en-US"/>
            <a:t>will </a:t>
          </a:r>
          <a:r>
            <a:rPr lang="ru-RU"/>
            <a:t>provide responsive design and cross-browser compatibility.</a:t>
          </a:r>
          <a:endParaRPr lang="en-US"/>
        </a:p>
      </dgm:t>
    </dgm:pt>
    <dgm:pt modelId="{33835948-024D-4C86-996B-15DF86A1AAC6}" type="parTrans" cxnId="{A1BF5F0B-4E7E-4A90-8ECC-A16C47619F65}">
      <dgm:prSet/>
      <dgm:spPr/>
      <dgm:t>
        <a:bodyPr/>
        <a:lstStyle/>
        <a:p>
          <a:endParaRPr lang="en-US"/>
        </a:p>
      </dgm:t>
    </dgm:pt>
    <dgm:pt modelId="{231AE99A-F8E1-4E82-83EE-550A292759B8}" type="sibTrans" cxnId="{A1BF5F0B-4E7E-4A90-8ECC-A16C47619F65}">
      <dgm:prSet/>
      <dgm:spPr/>
      <dgm:t>
        <a:bodyPr/>
        <a:lstStyle/>
        <a:p>
          <a:endParaRPr lang="en-US"/>
        </a:p>
      </dgm:t>
    </dgm:pt>
    <dgm:pt modelId="{E6C01A9B-6F69-463C-A333-46A5AC313B22}">
      <dgm:prSet/>
      <dgm:spPr/>
      <dgm:t>
        <a:bodyPr/>
        <a:lstStyle/>
        <a:p>
          <a:pPr>
            <a:defRPr b="1"/>
          </a:pPr>
          <a:r>
            <a:rPr lang="ru-RU" b="1"/>
            <a:t>Backend Technologies:</a:t>
          </a:r>
          <a:endParaRPr lang="en-US"/>
        </a:p>
      </dgm:t>
    </dgm:pt>
    <dgm:pt modelId="{C8292DAF-748E-4006-B055-6C0720145886}" type="parTrans" cxnId="{CF938CC3-A171-48E2-A739-B10F11ADAD25}">
      <dgm:prSet/>
      <dgm:spPr/>
      <dgm:t>
        <a:bodyPr/>
        <a:lstStyle/>
        <a:p>
          <a:endParaRPr lang="en-US"/>
        </a:p>
      </dgm:t>
    </dgm:pt>
    <dgm:pt modelId="{400193E7-48E7-425C-A385-D1395A069293}" type="sibTrans" cxnId="{CF938CC3-A171-48E2-A739-B10F11ADAD25}">
      <dgm:prSet/>
      <dgm:spPr/>
      <dgm:t>
        <a:bodyPr/>
        <a:lstStyle/>
        <a:p>
          <a:endParaRPr lang="en-US"/>
        </a:p>
      </dgm:t>
    </dgm:pt>
    <dgm:pt modelId="{805E0F14-9C5C-4E4A-8C2F-E7C8DFF29F11}">
      <dgm:prSet/>
      <dgm:spPr/>
      <dgm:t>
        <a:bodyPr/>
        <a:lstStyle/>
        <a:p>
          <a:r>
            <a:rPr lang="ru-RU"/>
            <a:t>Selecting scalable and secure technologies for handling large data volumes and ensuring confidentiality.</a:t>
          </a:r>
          <a:endParaRPr lang="en-US"/>
        </a:p>
      </dgm:t>
    </dgm:pt>
    <dgm:pt modelId="{AE72BA72-81EC-4FE6-8B28-47660A73BE93}" type="parTrans" cxnId="{E5F77094-1751-41E2-8F1F-12427DA6BAE8}">
      <dgm:prSet/>
      <dgm:spPr/>
      <dgm:t>
        <a:bodyPr/>
        <a:lstStyle/>
        <a:p>
          <a:endParaRPr lang="en-US"/>
        </a:p>
      </dgm:t>
    </dgm:pt>
    <dgm:pt modelId="{DFF05749-17DA-49B4-9234-6C1EFF829626}" type="sibTrans" cxnId="{E5F77094-1751-41E2-8F1F-12427DA6BAE8}">
      <dgm:prSet/>
      <dgm:spPr/>
      <dgm:t>
        <a:bodyPr/>
        <a:lstStyle/>
        <a:p>
          <a:endParaRPr lang="en-US"/>
        </a:p>
      </dgm:t>
    </dgm:pt>
    <dgm:pt modelId="{71BE0D66-A8D8-4B76-9380-E3CC9783A239}" type="pres">
      <dgm:prSet presAssocID="{C516F08B-71F8-41DD-8664-0CECC8DBA73F}" presName="linear" presStyleCnt="0">
        <dgm:presLayoutVars>
          <dgm:dir/>
          <dgm:animLvl val="lvl"/>
          <dgm:resizeHandles val="exact"/>
        </dgm:presLayoutVars>
      </dgm:prSet>
      <dgm:spPr/>
    </dgm:pt>
    <dgm:pt modelId="{2CF0250B-0755-4BC1-A8D1-658844421453}" type="pres">
      <dgm:prSet presAssocID="{FB3FEA0E-FB40-420F-9215-550A4CDED84F}" presName="parentLin" presStyleCnt="0"/>
      <dgm:spPr/>
    </dgm:pt>
    <dgm:pt modelId="{327C79F9-E050-4BDB-97A6-03464D26AD24}" type="pres">
      <dgm:prSet presAssocID="{FB3FEA0E-FB40-420F-9215-550A4CDED84F}" presName="parentLeftMargin" presStyleLbl="node1" presStyleIdx="0" presStyleCnt="5"/>
      <dgm:spPr/>
    </dgm:pt>
    <dgm:pt modelId="{BFD5E692-1BBD-4D35-9711-580640D81D9F}" type="pres">
      <dgm:prSet presAssocID="{FB3FEA0E-FB40-420F-9215-550A4CDED84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A772945-EDDD-4E6F-B048-063B81EB7383}" type="pres">
      <dgm:prSet presAssocID="{FB3FEA0E-FB40-420F-9215-550A4CDED84F}" presName="negativeSpace" presStyleCnt="0"/>
      <dgm:spPr/>
    </dgm:pt>
    <dgm:pt modelId="{31DC3CA7-32AA-409B-A659-A2AC39FBE693}" type="pres">
      <dgm:prSet presAssocID="{FB3FEA0E-FB40-420F-9215-550A4CDED84F}" presName="childText" presStyleLbl="conFgAcc1" presStyleIdx="0" presStyleCnt="5">
        <dgm:presLayoutVars>
          <dgm:bulletEnabled val="1"/>
        </dgm:presLayoutVars>
      </dgm:prSet>
      <dgm:spPr/>
    </dgm:pt>
    <dgm:pt modelId="{8C5F3BE0-2B6F-445B-933F-74E53643BC9D}" type="pres">
      <dgm:prSet presAssocID="{D7A2BD21-225E-4525-AD3F-D2F651A46360}" presName="spaceBetweenRectangles" presStyleCnt="0"/>
      <dgm:spPr/>
    </dgm:pt>
    <dgm:pt modelId="{6966F020-6F00-4895-933B-C3AB5E871B92}" type="pres">
      <dgm:prSet presAssocID="{E3C604B7-B32F-4501-9EEA-96C5AC43E762}" presName="parentLin" presStyleCnt="0"/>
      <dgm:spPr/>
    </dgm:pt>
    <dgm:pt modelId="{76FFD501-6477-42BB-A590-80ECE187931B}" type="pres">
      <dgm:prSet presAssocID="{E3C604B7-B32F-4501-9EEA-96C5AC43E762}" presName="parentLeftMargin" presStyleLbl="node1" presStyleIdx="0" presStyleCnt="5"/>
      <dgm:spPr/>
    </dgm:pt>
    <dgm:pt modelId="{66179D02-CA3E-4A6C-AE75-10EF6990BBD4}" type="pres">
      <dgm:prSet presAssocID="{E3C604B7-B32F-4501-9EEA-96C5AC43E76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B1B6299-A9C1-4849-86F5-EF80466AD9C1}" type="pres">
      <dgm:prSet presAssocID="{E3C604B7-B32F-4501-9EEA-96C5AC43E762}" presName="negativeSpace" presStyleCnt="0"/>
      <dgm:spPr/>
    </dgm:pt>
    <dgm:pt modelId="{AA0FB64C-E1D4-4617-916B-D63D100BF474}" type="pres">
      <dgm:prSet presAssocID="{E3C604B7-B32F-4501-9EEA-96C5AC43E762}" presName="childText" presStyleLbl="conFgAcc1" presStyleIdx="1" presStyleCnt="5">
        <dgm:presLayoutVars>
          <dgm:bulletEnabled val="1"/>
        </dgm:presLayoutVars>
      </dgm:prSet>
      <dgm:spPr/>
    </dgm:pt>
    <dgm:pt modelId="{ECDD4B51-117D-462A-BFCE-95E654479F81}" type="pres">
      <dgm:prSet presAssocID="{40FE14C7-937D-42B2-874D-15620707011D}" presName="spaceBetweenRectangles" presStyleCnt="0"/>
      <dgm:spPr/>
    </dgm:pt>
    <dgm:pt modelId="{7ACAA958-195D-48A2-93EF-5EF92CDE1FCE}" type="pres">
      <dgm:prSet presAssocID="{0917A399-CC68-4001-B65A-78F24B094844}" presName="parentLin" presStyleCnt="0"/>
      <dgm:spPr/>
    </dgm:pt>
    <dgm:pt modelId="{190C8AD3-C65C-4BEF-813C-340AC9D32991}" type="pres">
      <dgm:prSet presAssocID="{0917A399-CC68-4001-B65A-78F24B094844}" presName="parentLeftMargin" presStyleLbl="node1" presStyleIdx="1" presStyleCnt="5"/>
      <dgm:spPr/>
    </dgm:pt>
    <dgm:pt modelId="{F1727898-1DB4-49C1-A28C-9B04EAA4F881}" type="pres">
      <dgm:prSet presAssocID="{0917A399-CC68-4001-B65A-78F24B09484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1AAD58C-D748-4F1B-9565-7B26E7C15410}" type="pres">
      <dgm:prSet presAssocID="{0917A399-CC68-4001-B65A-78F24B094844}" presName="negativeSpace" presStyleCnt="0"/>
      <dgm:spPr/>
    </dgm:pt>
    <dgm:pt modelId="{E6853E0D-3B57-44E6-8A83-1C59398092A3}" type="pres">
      <dgm:prSet presAssocID="{0917A399-CC68-4001-B65A-78F24B094844}" presName="childText" presStyleLbl="conFgAcc1" presStyleIdx="2" presStyleCnt="5">
        <dgm:presLayoutVars>
          <dgm:bulletEnabled val="1"/>
        </dgm:presLayoutVars>
      </dgm:prSet>
      <dgm:spPr/>
    </dgm:pt>
    <dgm:pt modelId="{794F7551-688D-4F4B-89BE-ED360EFDBE33}" type="pres">
      <dgm:prSet presAssocID="{37EEE82B-7725-4D10-8292-77C48877FA63}" presName="spaceBetweenRectangles" presStyleCnt="0"/>
      <dgm:spPr/>
    </dgm:pt>
    <dgm:pt modelId="{19FFD131-9C1C-4283-8D37-D14CC2B98730}" type="pres">
      <dgm:prSet presAssocID="{848BC0F6-6A12-4C94-AA2A-5327741A2885}" presName="parentLin" presStyleCnt="0"/>
      <dgm:spPr/>
    </dgm:pt>
    <dgm:pt modelId="{4D0DACCE-9330-4D01-B339-8F7D507AE71A}" type="pres">
      <dgm:prSet presAssocID="{848BC0F6-6A12-4C94-AA2A-5327741A2885}" presName="parentLeftMargin" presStyleLbl="node1" presStyleIdx="2" presStyleCnt="5"/>
      <dgm:spPr/>
    </dgm:pt>
    <dgm:pt modelId="{6D3BA97C-CAA7-4B2B-981F-E330DE7DDF1C}" type="pres">
      <dgm:prSet presAssocID="{848BC0F6-6A12-4C94-AA2A-5327741A288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ACE99E3-80DE-42C8-B9A5-73B6A64F6CE8}" type="pres">
      <dgm:prSet presAssocID="{848BC0F6-6A12-4C94-AA2A-5327741A2885}" presName="negativeSpace" presStyleCnt="0"/>
      <dgm:spPr/>
    </dgm:pt>
    <dgm:pt modelId="{ECA97CA6-B248-4F37-8D28-F0757EEF9BA3}" type="pres">
      <dgm:prSet presAssocID="{848BC0F6-6A12-4C94-AA2A-5327741A2885}" presName="childText" presStyleLbl="conFgAcc1" presStyleIdx="3" presStyleCnt="5">
        <dgm:presLayoutVars>
          <dgm:bulletEnabled val="1"/>
        </dgm:presLayoutVars>
      </dgm:prSet>
      <dgm:spPr/>
    </dgm:pt>
    <dgm:pt modelId="{D0D27808-12B4-4230-A675-081978E9E3A1}" type="pres">
      <dgm:prSet presAssocID="{4A911193-AB25-4EC0-A049-125497C87390}" presName="spaceBetweenRectangles" presStyleCnt="0"/>
      <dgm:spPr/>
    </dgm:pt>
    <dgm:pt modelId="{053F2C5B-A09A-4A3E-AF49-C776B8885050}" type="pres">
      <dgm:prSet presAssocID="{E6C01A9B-6F69-463C-A333-46A5AC313B22}" presName="parentLin" presStyleCnt="0"/>
      <dgm:spPr/>
    </dgm:pt>
    <dgm:pt modelId="{B8E09DD7-173F-416F-A838-4CD5D022374B}" type="pres">
      <dgm:prSet presAssocID="{E6C01A9B-6F69-463C-A333-46A5AC313B22}" presName="parentLeftMargin" presStyleLbl="node1" presStyleIdx="3" presStyleCnt="5"/>
      <dgm:spPr/>
    </dgm:pt>
    <dgm:pt modelId="{C98F8893-2590-4C27-AD79-5A4CDC9E20E2}" type="pres">
      <dgm:prSet presAssocID="{E6C01A9B-6F69-463C-A333-46A5AC313B22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CD973B2F-17AF-44F8-BBB3-242C4B10E1E8}" type="pres">
      <dgm:prSet presAssocID="{E6C01A9B-6F69-463C-A333-46A5AC313B22}" presName="negativeSpace" presStyleCnt="0"/>
      <dgm:spPr/>
    </dgm:pt>
    <dgm:pt modelId="{5A5E10E5-54FC-4E46-A154-7833D2AAFA97}" type="pres">
      <dgm:prSet presAssocID="{E6C01A9B-6F69-463C-A333-46A5AC313B22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1BF5F0B-4E7E-4A90-8ECC-A16C47619F65}" srcId="{848BC0F6-6A12-4C94-AA2A-5327741A2885}" destId="{B9CACC90-A7B4-4D44-892F-AE427D3567D9}" srcOrd="0" destOrd="0" parTransId="{33835948-024D-4C86-996B-15DF86A1AAC6}" sibTransId="{231AE99A-F8E1-4E82-83EE-550A292759B8}"/>
    <dgm:cxn modelId="{C5E81713-AE3A-478E-BB5C-4885E7AEDB27}" type="presOf" srcId="{FB3FEA0E-FB40-420F-9215-550A4CDED84F}" destId="{BFD5E692-1BBD-4D35-9711-580640D81D9F}" srcOrd="1" destOrd="0" presId="urn:microsoft.com/office/officeart/2005/8/layout/list1"/>
    <dgm:cxn modelId="{5F715214-4701-44C8-85E8-2DFC160299C1}" type="presOf" srcId="{F2FFC42A-0086-4BD8-95C5-4CF2374BD2BE}" destId="{E6853E0D-3B57-44E6-8A83-1C59398092A3}" srcOrd="0" destOrd="0" presId="urn:microsoft.com/office/officeart/2005/8/layout/list1"/>
    <dgm:cxn modelId="{111BAC1A-1CC8-43F6-982C-F360F5069030}" type="presOf" srcId="{848BC0F6-6A12-4C94-AA2A-5327741A2885}" destId="{4D0DACCE-9330-4D01-B339-8F7D507AE71A}" srcOrd="0" destOrd="0" presId="urn:microsoft.com/office/officeart/2005/8/layout/list1"/>
    <dgm:cxn modelId="{C028551B-E908-465B-9A84-8A102F80AE07}" type="presOf" srcId="{E3C604B7-B32F-4501-9EEA-96C5AC43E762}" destId="{66179D02-CA3E-4A6C-AE75-10EF6990BBD4}" srcOrd="1" destOrd="0" presId="urn:microsoft.com/office/officeart/2005/8/layout/list1"/>
    <dgm:cxn modelId="{D9755023-E6A0-4A6B-8ABD-10F07B06E3B6}" srcId="{C516F08B-71F8-41DD-8664-0CECC8DBA73F}" destId="{FB3FEA0E-FB40-420F-9215-550A4CDED84F}" srcOrd="0" destOrd="0" parTransId="{29A25272-6933-4C0D-8F81-CC2E2243F828}" sibTransId="{D7A2BD21-225E-4525-AD3F-D2F651A46360}"/>
    <dgm:cxn modelId="{B94E5C29-255B-4836-8E01-93930F15706E}" type="presOf" srcId="{E3C604B7-B32F-4501-9EEA-96C5AC43E762}" destId="{76FFD501-6477-42BB-A590-80ECE187931B}" srcOrd="0" destOrd="0" presId="urn:microsoft.com/office/officeart/2005/8/layout/list1"/>
    <dgm:cxn modelId="{663F343A-4279-4CC1-BA1D-547C5B740B9F}" type="presOf" srcId="{C516F08B-71F8-41DD-8664-0CECC8DBA73F}" destId="{71BE0D66-A8D8-4B76-9380-E3CC9783A239}" srcOrd="0" destOrd="0" presId="urn:microsoft.com/office/officeart/2005/8/layout/list1"/>
    <dgm:cxn modelId="{47BCF93A-51ED-4894-9769-594EEA736060}" srcId="{0917A399-CC68-4001-B65A-78F24B094844}" destId="{F2FFC42A-0086-4BD8-95C5-4CF2374BD2BE}" srcOrd="0" destOrd="0" parTransId="{B6FE21D3-1E6A-44FD-89A0-05C9701C0A6B}" sibTransId="{034C94EF-44A4-42F6-A46C-B4E583C6C6D5}"/>
    <dgm:cxn modelId="{5AB1F662-B696-43B7-871E-6B6FE2EDB1C0}" type="presOf" srcId="{B9CACC90-A7B4-4D44-892F-AE427D3567D9}" destId="{ECA97CA6-B248-4F37-8D28-F0757EEF9BA3}" srcOrd="0" destOrd="0" presId="urn:microsoft.com/office/officeart/2005/8/layout/list1"/>
    <dgm:cxn modelId="{D2525644-2959-4B4F-9389-011EA1AF2298}" type="presOf" srcId="{E6C01A9B-6F69-463C-A333-46A5AC313B22}" destId="{B8E09DD7-173F-416F-A838-4CD5D022374B}" srcOrd="0" destOrd="0" presId="urn:microsoft.com/office/officeart/2005/8/layout/list1"/>
    <dgm:cxn modelId="{2B278749-D483-4401-83DC-B43EA7AABF9D}" srcId="{C516F08B-71F8-41DD-8664-0CECC8DBA73F}" destId="{0917A399-CC68-4001-B65A-78F24B094844}" srcOrd="2" destOrd="0" parTransId="{B46376E4-357D-48B0-859F-CA2BFA293F89}" sibTransId="{37EEE82B-7725-4D10-8292-77C48877FA63}"/>
    <dgm:cxn modelId="{9663626F-D8DC-42DC-A3A1-BFA52FCFF528}" type="presOf" srcId="{1A6AF37A-C576-4DBF-BF3F-2FDC812939D0}" destId="{E6853E0D-3B57-44E6-8A83-1C59398092A3}" srcOrd="0" destOrd="1" presId="urn:microsoft.com/office/officeart/2005/8/layout/list1"/>
    <dgm:cxn modelId="{5FAAFF77-8929-4A73-B951-5D8A06283221}" srcId="{E3C604B7-B32F-4501-9EEA-96C5AC43E762}" destId="{6BFDC529-D0E6-439C-891A-CBE27CDCCF6B}" srcOrd="1" destOrd="0" parTransId="{D8D514FB-84F7-443A-AE70-F639628E9E4F}" sibTransId="{6F113F55-6EE6-41C7-8219-53C07B890869}"/>
    <dgm:cxn modelId="{769C9082-3055-484E-911D-5D011F830782}" srcId="{C516F08B-71F8-41DD-8664-0CECC8DBA73F}" destId="{848BC0F6-6A12-4C94-AA2A-5327741A2885}" srcOrd="3" destOrd="0" parTransId="{4BEC0968-729E-4920-8252-1BCE34C0DC84}" sibTransId="{4A911193-AB25-4EC0-A049-125497C87390}"/>
    <dgm:cxn modelId="{3D31BC83-4E32-427B-ABEA-8E53C86E0782}" type="presOf" srcId="{32D2EC5A-A85A-4C34-92B4-DD7035AB7AE0}" destId="{AA0FB64C-E1D4-4617-916B-D63D100BF474}" srcOrd="0" destOrd="0" presId="urn:microsoft.com/office/officeart/2005/8/layout/list1"/>
    <dgm:cxn modelId="{352D7288-9E0E-42DE-8864-011B1AEAE1A9}" type="presOf" srcId="{848BC0F6-6A12-4C94-AA2A-5327741A2885}" destId="{6D3BA97C-CAA7-4B2B-981F-E330DE7DDF1C}" srcOrd="1" destOrd="0" presId="urn:microsoft.com/office/officeart/2005/8/layout/list1"/>
    <dgm:cxn modelId="{96462389-1D8C-4B52-BE6A-DAF9AC29CAC1}" type="presOf" srcId="{E6C01A9B-6F69-463C-A333-46A5AC313B22}" destId="{C98F8893-2590-4C27-AD79-5A4CDC9E20E2}" srcOrd="1" destOrd="0" presId="urn:microsoft.com/office/officeart/2005/8/layout/list1"/>
    <dgm:cxn modelId="{C583368D-266A-4766-9360-5FB20EDDF2B2}" srcId="{E3C604B7-B32F-4501-9EEA-96C5AC43E762}" destId="{32D2EC5A-A85A-4C34-92B4-DD7035AB7AE0}" srcOrd="0" destOrd="0" parTransId="{5D923292-8913-4F54-A0AB-F923A82443F2}" sibTransId="{E273FF64-3C32-4B7B-BCF8-184FF2AA3743}"/>
    <dgm:cxn modelId="{E5F77094-1751-41E2-8F1F-12427DA6BAE8}" srcId="{E6C01A9B-6F69-463C-A333-46A5AC313B22}" destId="{805E0F14-9C5C-4E4A-8C2F-E7C8DFF29F11}" srcOrd="0" destOrd="0" parTransId="{AE72BA72-81EC-4FE6-8B28-47660A73BE93}" sibTransId="{DFF05749-17DA-49B4-9234-6C1EFF829626}"/>
    <dgm:cxn modelId="{035D4AB4-BCF6-4E68-A22B-0EF820B7307C}" type="presOf" srcId="{0917A399-CC68-4001-B65A-78F24B094844}" destId="{190C8AD3-C65C-4BEF-813C-340AC9D32991}" srcOrd="0" destOrd="0" presId="urn:microsoft.com/office/officeart/2005/8/layout/list1"/>
    <dgm:cxn modelId="{CF938CC3-A171-48E2-A739-B10F11ADAD25}" srcId="{C516F08B-71F8-41DD-8664-0CECC8DBA73F}" destId="{E6C01A9B-6F69-463C-A333-46A5AC313B22}" srcOrd="4" destOrd="0" parTransId="{C8292DAF-748E-4006-B055-6C0720145886}" sibTransId="{400193E7-48E7-425C-A385-D1395A069293}"/>
    <dgm:cxn modelId="{07C233C8-4C8F-47EF-9562-604AA461207F}" type="presOf" srcId="{0917A399-CC68-4001-B65A-78F24B094844}" destId="{F1727898-1DB4-49C1-A28C-9B04EAA4F881}" srcOrd="1" destOrd="0" presId="urn:microsoft.com/office/officeart/2005/8/layout/list1"/>
    <dgm:cxn modelId="{0AB7A1CC-1A35-4507-9B8F-1D10930A872C}" type="presOf" srcId="{FB3FEA0E-FB40-420F-9215-550A4CDED84F}" destId="{327C79F9-E050-4BDB-97A6-03464D26AD24}" srcOrd="0" destOrd="0" presId="urn:microsoft.com/office/officeart/2005/8/layout/list1"/>
    <dgm:cxn modelId="{48518DD1-C08B-48A0-B683-ED6017B94908}" srcId="{FB3FEA0E-FB40-420F-9215-550A4CDED84F}" destId="{BF0CB6DE-C46A-430E-8CE7-2D24CF1A11C9}" srcOrd="0" destOrd="0" parTransId="{A4005235-A636-4098-9F81-B4FB64005C11}" sibTransId="{DF146B7E-BE53-467F-AEF9-54638EC4505F}"/>
    <dgm:cxn modelId="{3FA7FFD5-44DE-49D3-8F1A-63E0C84433AA}" srcId="{0917A399-CC68-4001-B65A-78F24B094844}" destId="{1A6AF37A-C576-4DBF-BF3F-2FDC812939D0}" srcOrd="1" destOrd="0" parTransId="{3756AE06-E76A-4128-BF07-F58D8088F1CB}" sibTransId="{93914665-F39B-4C8C-A81F-3789D264BBB7}"/>
    <dgm:cxn modelId="{C654EDDD-853B-4A25-8985-BC4AE5E9E50D}" type="presOf" srcId="{35030BE8-4547-4119-8153-6D2EFA4182ED}" destId="{31DC3CA7-32AA-409B-A659-A2AC39FBE693}" srcOrd="0" destOrd="1" presId="urn:microsoft.com/office/officeart/2005/8/layout/list1"/>
    <dgm:cxn modelId="{D6E648DE-A6E4-49BA-B0FF-89BF93C82456}" type="presOf" srcId="{805E0F14-9C5C-4E4A-8C2F-E7C8DFF29F11}" destId="{5A5E10E5-54FC-4E46-A154-7833D2AAFA97}" srcOrd="0" destOrd="0" presId="urn:microsoft.com/office/officeart/2005/8/layout/list1"/>
    <dgm:cxn modelId="{E8B5F8DF-AD60-4675-BB1D-A8EEB655AB3B}" type="presOf" srcId="{BF0CB6DE-C46A-430E-8CE7-2D24CF1A11C9}" destId="{31DC3CA7-32AA-409B-A659-A2AC39FBE693}" srcOrd="0" destOrd="0" presId="urn:microsoft.com/office/officeart/2005/8/layout/list1"/>
    <dgm:cxn modelId="{B36B1BE2-AFC3-44DC-88F7-3A142F4B4234}" srcId="{C516F08B-71F8-41DD-8664-0CECC8DBA73F}" destId="{E3C604B7-B32F-4501-9EEA-96C5AC43E762}" srcOrd="1" destOrd="0" parTransId="{65EB8C9F-D01A-4A46-BE92-1B67E5EF24D8}" sibTransId="{40FE14C7-937D-42B2-874D-15620707011D}"/>
    <dgm:cxn modelId="{3F12DFF2-B3F3-439C-9247-B4AFEE8647FF}" type="presOf" srcId="{6BFDC529-D0E6-439C-891A-CBE27CDCCF6B}" destId="{AA0FB64C-E1D4-4617-916B-D63D100BF474}" srcOrd="0" destOrd="1" presId="urn:microsoft.com/office/officeart/2005/8/layout/list1"/>
    <dgm:cxn modelId="{698DF6F6-81F5-48D6-9DAB-A1A7D468C3E4}" srcId="{FB3FEA0E-FB40-420F-9215-550A4CDED84F}" destId="{35030BE8-4547-4119-8153-6D2EFA4182ED}" srcOrd="1" destOrd="0" parTransId="{DF5ADFBF-0EEF-48DB-B3E1-B0A65B00163B}" sibTransId="{CE3A7FCC-8A9D-456F-AE02-3532FA43D85A}"/>
    <dgm:cxn modelId="{049D74B7-6FEB-43F0-A8B6-74BDF499723D}" type="presParOf" srcId="{71BE0D66-A8D8-4B76-9380-E3CC9783A239}" destId="{2CF0250B-0755-4BC1-A8D1-658844421453}" srcOrd="0" destOrd="0" presId="urn:microsoft.com/office/officeart/2005/8/layout/list1"/>
    <dgm:cxn modelId="{7320A721-30D5-44AD-8CC6-93D48465FD14}" type="presParOf" srcId="{2CF0250B-0755-4BC1-A8D1-658844421453}" destId="{327C79F9-E050-4BDB-97A6-03464D26AD24}" srcOrd="0" destOrd="0" presId="urn:microsoft.com/office/officeart/2005/8/layout/list1"/>
    <dgm:cxn modelId="{251918C1-49C7-46D5-B58E-959FA104FFE1}" type="presParOf" srcId="{2CF0250B-0755-4BC1-A8D1-658844421453}" destId="{BFD5E692-1BBD-4D35-9711-580640D81D9F}" srcOrd="1" destOrd="0" presId="urn:microsoft.com/office/officeart/2005/8/layout/list1"/>
    <dgm:cxn modelId="{6E23A466-6CD4-4F3D-ABCB-58F0922E93DB}" type="presParOf" srcId="{71BE0D66-A8D8-4B76-9380-E3CC9783A239}" destId="{4A772945-EDDD-4E6F-B048-063B81EB7383}" srcOrd="1" destOrd="0" presId="urn:microsoft.com/office/officeart/2005/8/layout/list1"/>
    <dgm:cxn modelId="{F26194EC-7BE1-4C58-AE3C-82C0470D53BF}" type="presParOf" srcId="{71BE0D66-A8D8-4B76-9380-E3CC9783A239}" destId="{31DC3CA7-32AA-409B-A659-A2AC39FBE693}" srcOrd="2" destOrd="0" presId="urn:microsoft.com/office/officeart/2005/8/layout/list1"/>
    <dgm:cxn modelId="{5B4ECAEC-6B2E-41FC-9A8F-B48D8ACB1071}" type="presParOf" srcId="{71BE0D66-A8D8-4B76-9380-E3CC9783A239}" destId="{8C5F3BE0-2B6F-445B-933F-74E53643BC9D}" srcOrd="3" destOrd="0" presId="urn:microsoft.com/office/officeart/2005/8/layout/list1"/>
    <dgm:cxn modelId="{F1F1D698-AF4A-4404-AE9C-AB933DA4DCB5}" type="presParOf" srcId="{71BE0D66-A8D8-4B76-9380-E3CC9783A239}" destId="{6966F020-6F00-4895-933B-C3AB5E871B92}" srcOrd="4" destOrd="0" presId="urn:microsoft.com/office/officeart/2005/8/layout/list1"/>
    <dgm:cxn modelId="{9D1ABB8E-93DE-466B-830A-E45119CE98E0}" type="presParOf" srcId="{6966F020-6F00-4895-933B-C3AB5E871B92}" destId="{76FFD501-6477-42BB-A590-80ECE187931B}" srcOrd="0" destOrd="0" presId="urn:microsoft.com/office/officeart/2005/8/layout/list1"/>
    <dgm:cxn modelId="{8B84C281-40EF-4783-8A1F-9F9CA89F4BD6}" type="presParOf" srcId="{6966F020-6F00-4895-933B-C3AB5E871B92}" destId="{66179D02-CA3E-4A6C-AE75-10EF6990BBD4}" srcOrd="1" destOrd="0" presId="urn:microsoft.com/office/officeart/2005/8/layout/list1"/>
    <dgm:cxn modelId="{BF579470-09C4-4A27-88A2-75333F56C4A9}" type="presParOf" srcId="{71BE0D66-A8D8-4B76-9380-E3CC9783A239}" destId="{0B1B6299-A9C1-4849-86F5-EF80466AD9C1}" srcOrd="5" destOrd="0" presId="urn:microsoft.com/office/officeart/2005/8/layout/list1"/>
    <dgm:cxn modelId="{E3B3AA4C-9EFE-4E68-84A7-BF3F770E6BA4}" type="presParOf" srcId="{71BE0D66-A8D8-4B76-9380-E3CC9783A239}" destId="{AA0FB64C-E1D4-4617-916B-D63D100BF474}" srcOrd="6" destOrd="0" presId="urn:microsoft.com/office/officeart/2005/8/layout/list1"/>
    <dgm:cxn modelId="{CEC3527F-E76B-4270-96D0-389676AEC646}" type="presParOf" srcId="{71BE0D66-A8D8-4B76-9380-E3CC9783A239}" destId="{ECDD4B51-117D-462A-BFCE-95E654479F81}" srcOrd="7" destOrd="0" presId="urn:microsoft.com/office/officeart/2005/8/layout/list1"/>
    <dgm:cxn modelId="{26AF8EDE-970D-4D6B-8F35-8D2F9DD14B45}" type="presParOf" srcId="{71BE0D66-A8D8-4B76-9380-E3CC9783A239}" destId="{7ACAA958-195D-48A2-93EF-5EF92CDE1FCE}" srcOrd="8" destOrd="0" presId="urn:microsoft.com/office/officeart/2005/8/layout/list1"/>
    <dgm:cxn modelId="{E3868A82-4419-4060-B4BE-CC90CF22D216}" type="presParOf" srcId="{7ACAA958-195D-48A2-93EF-5EF92CDE1FCE}" destId="{190C8AD3-C65C-4BEF-813C-340AC9D32991}" srcOrd="0" destOrd="0" presId="urn:microsoft.com/office/officeart/2005/8/layout/list1"/>
    <dgm:cxn modelId="{E6C1A1A5-7A9E-44B1-A810-7C8E49857002}" type="presParOf" srcId="{7ACAA958-195D-48A2-93EF-5EF92CDE1FCE}" destId="{F1727898-1DB4-49C1-A28C-9B04EAA4F881}" srcOrd="1" destOrd="0" presId="urn:microsoft.com/office/officeart/2005/8/layout/list1"/>
    <dgm:cxn modelId="{30ACC569-8D1E-4B5D-8F39-D0FC8F7CD867}" type="presParOf" srcId="{71BE0D66-A8D8-4B76-9380-E3CC9783A239}" destId="{91AAD58C-D748-4F1B-9565-7B26E7C15410}" srcOrd="9" destOrd="0" presId="urn:microsoft.com/office/officeart/2005/8/layout/list1"/>
    <dgm:cxn modelId="{FD0BF5D7-18FF-4566-8389-66926397E6A5}" type="presParOf" srcId="{71BE0D66-A8D8-4B76-9380-E3CC9783A239}" destId="{E6853E0D-3B57-44E6-8A83-1C59398092A3}" srcOrd="10" destOrd="0" presId="urn:microsoft.com/office/officeart/2005/8/layout/list1"/>
    <dgm:cxn modelId="{D7B83A86-3E99-4538-BF13-9612FFA95F2C}" type="presParOf" srcId="{71BE0D66-A8D8-4B76-9380-E3CC9783A239}" destId="{794F7551-688D-4F4B-89BE-ED360EFDBE33}" srcOrd="11" destOrd="0" presId="urn:microsoft.com/office/officeart/2005/8/layout/list1"/>
    <dgm:cxn modelId="{34700D9F-483A-4770-8A59-220A3FBB1D7A}" type="presParOf" srcId="{71BE0D66-A8D8-4B76-9380-E3CC9783A239}" destId="{19FFD131-9C1C-4283-8D37-D14CC2B98730}" srcOrd="12" destOrd="0" presId="urn:microsoft.com/office/officeart/2005/8/layout/list1"/>
    <dgm:cxn modelId="{848F3584-CF68-4372-A2FB-7DFF004B7C35}" type="presParOf" srcId="{19FFD131-9C1C-4283-8D37-D14CC2B98730}" destId="{4D0DACCE-9330-4D01-B339-8F7D507AE71A}" srcOrd="0" destOrd="0" presId="urn:microsoft.com/office/officeart/2005/8/layout/list1"/>
    <dgm:cxn modelId="{25D3F015-AFB4-4E04-BB3B-25EA6A1315C8}" type="presParOf" srcId="{19FFD131-9C1C-4283-8D37-D14CC2B98730}" destId="{6D3BA97C-CAA7-4B2B-981F-E330DE7DDF1C}" srcOrd="1" destOrd="0" presId="urn:microsoft.com/office/officeart/2005/8/layout/list1"/>
    <dgm:cxn modelId="{450DE360-1D72-4A5E-8D14-C7AFF6E2A5CA}" type="presParOf" srcId="{71BE0D66-A8D8-4B76-9380-E3CC9783A239}" destId="{8ACE99E3-80DE-42C8-B9A5-73B6A64F6CE8}" srcOrd="13" destOrd="0" presId="urn:microsoft.com/office/officeart/2005/8/layout/list1"/>
    <dgm:cxn modelId="{D43EE24F-C702-409D-98A1-48D56148C09B}" type="presParOf" srcId="{71BE0D66-A8D8-4B76-9380-E3CC9783A239}" destId="{ECA97CA6-B248-4F37-8D28-F0757EEF9BA3}" srcOrd="14" destOrd="0" presId="urn:microsoft.com/office/officeart/2005/8/layout/list1"/>
    <dgm:cxn modelId="{F44F4596-0270-4EA0-B8EE-E813D1C3A1EE}" type="presParOf" srcId="{71BE0D66-A8D8-4B76-9380-E3CC9783A239}" destId="{D0D27808-12B4-4230-A675-081978E9E3A1}" srcOrd="15" destOrd="0" presId="urn:microsoft.com/office/officeart/2005/8/layout/list1"/>
    <dgm:cxn modelId="{B363D4D9-F852-49B6-B71D-F3BD7907E4C3}" type="presParOf" srcId="{71BE0D66-A8D8-4B76-9380-E3CC9783A239}" destId="{053F2C5B-A09A-4A3E-AF49-C776B8885050}" srcOrd="16" destOrd="0" presId="urn:microsoft.com/office/officeart/2005/8/layout/list1"/>
    <dgm:cxn modelId="{38E6576D-7C57-4DB7-BC4D-ABAB6823B99C}" type="presParOf" srcId="{053F2C5B-A09A-4A3E-AF49-C776B8885050}" destId="{B8E09DD7-173F-416F-A838-4CD5D022374B}" srcOrd="0" destOrd="0" presId="urn:microsoft.com/office/officeart/2005/8/layout/list1"/>
    <dgm:cxn modelId="{56C3F779-3B6C-438D-8012-70C71E12A6C9}" type="presParOf" srcId="{053F2C5B-A09A-4A3E-AF49-C776B8885050}" destId="{C98F8893-2590-4C27-AD79-5A4CDC9E20E2}" srcOrd="1" destOrd="0" presId="urn:microsoft.com/office/officeart/2005/8/layout/list1"/>
    <dgm:cxn modelId="{4CCF0640-C350-4D56-B3F0-9E63A789CA7E}" type="presParOf" srcId="{71BE0D66-A8D8-4B76-9380-E3CC9783A239}" destId="{CD973B2F-17AF-44F8-BBB3-242C4B10E1E8}" srcOrd="17" destOrd="0" presId="urn:microsoft.com/office/officeart/2005/8/layout/list1"/>
    <dgm:cxn modelId="{F7340676-88FE-4B96-BEA7-F41C45F09C93}" type="presParOf" srcId="{71BE0D66-A8D8-4B76-9380-E3CC9783A239}" destId="{5A5E10E5-54FC-4E46-A154-7833D2AAFA9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0A63E9-C9D8-4745-B3D3-3D914BEFA3CF}" type="doc">
      <dgm:prSet loTypeId="urn:microsoft.com/office/officeart/2005/8/layout/cycle6" loCatId="cycle" qsTypeId="urn:microsoft.com/office/officeart/2005/8/quickstyle/simple2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3F550734-98AC-45BD-B40D-158FAF5DF6AA}">
      <dgm:prSet phldrT="[Text]"/>
      <dgm:spPr/>
      <dgm:t>
        <a:bodyPr/>
        <a:lstStyle/>
        <a:p>
          <a:pPr algn="l"/>
          <a:r>
            <a:rPr lang="en-US" b="1">
              <a:latin typeface="Calibri Light"/>
              <a:ea typeface="Calibri Light"/>
              <a:cs typeface="Calibri Light"/>
            </a:rPr>
            <a:t>JotForm</a:t>
          </a:r>
          <a:endParaRPr lang="en-GB"/>
        </a:p>
      </dgm:t>
    </dgm:pt>
    <dgm:pt modelId="{C7EC71EA-27D7-4EDA-9BE1-F9EBDFAC4A07}" type="parTrans" cxnId="{1C96B750-6A52-4AB6-881A-A925233FC4EF}">
      <dgm:prSet/>
      <dgm:spPr/>
      <dgm:t>
        <a:bodyPr/>
        <a:lstStyle/>
        <a:p>
          <a:endParaRPr lang="en-US"/>
        </a:p>
      </dgm:t>
    </dgm:pt>
    <dgm:pt modelId="{DB2A2B9C-5F9E-46E4-A325-EC70240C27E2}" type="sibTrans" cxnId="{1C96B750-6A52-4AB6-881A-A925233FC4EF}">
      <dgm:prSet/>
      <dgm:spPr/>
      <dgm:t>
        <a:bodyPr/>
        <a:lstStyle/>
        <a:p>
          <a:endParaRPr lang="en-US"/>
        </a:p>
      </dgm:t>
    </dgm:pt>
    <dgm:pt modelId="{DEBC0538-63D3-43EE-9CE9-4BDEB5E1A39E}">
      <dgm:prSet phldr="0"/>
      <dgm:spPr/>
      <dgm:t>
        <a:bodyPr/>
        <a:lstStyle/>
        <a:p>
          <a:pPr algn="l"/>
          <a:r>
            <a:rPr lang="en-US" b="1" err="1">
              <a:latin typeface="Calibri Light"/>
              <a:ea typeface="Calibri Light"/>
              <a:cs typeface="Calibri Light"/>
            </a:rPr>
            <a:t>Typeform</a:t>
          </a:r>
          <a:endParaRPr lang="en-US" err="1">
            <a:latin typeface="Calibri Light"/>
            <a:ea typeface="Calibri Light"/>
            <a:cs typeface="Calibri Light"/>
          </a:endParaRPr>
        </a:p>
      </dgm:t>
    </dgm:pt>
    <dgm:pt modelId="{3562E2CA-7DA8-4467-BD29-0A02242B2081}" type="parTrans" cxnId="{0A4CBB38-45CF-42BD-A125-D7ACC7416E32}">
      <dgm:prSet/>
      <dgm:spPr/>
      <dgm:t>
        <a:bodyPr/>
        <a:lstStyle/>
        <a:p>
          <a:endParaRPr lang="en-GB"/>
        </a:p>
      </dgm:t>
    </dgm:pt>
    <dgm:pt modelId="{835569C4-CE90-4AFB-89A8-819D84870CC4}" type="sibTrans" cxnId="{0A4CBB38-45CF-42BD-A125-D7ACC7416E32}">
      <dgm:prSet/>
      <dgm:spPr/>
      <dgm:t>
        <a:bodyPr/>
        <a:lstStyle/>
        <a:p>
          <a:endParaRPr lang="en-US"/>
        </a:p>
      </dgm:t>
    </dgm:pt>
    <dgm:pt modelId="{3697CAFE-9CCD-4E2B-9FF3-C65AB8A5E862}">
      <dgm:prSet phldr="0"/>
      <dgm:spPr/>
      <dgm:t>
        <a:bodyPr/>
        <a:lstStyle/>
        <a:p>
          <a:pPr algn="l" rtl="0"/>
          <a:r>
            <a:rPr lang="en-US" b="1">
              <a:latin typeface="Calibri Light"/>
              <a:ea typeface="Calibri Light"/>
              <a:cs typeface="Calibri Light"/>
            </a:rPr>
            <a:t>Google Forms</a:t>
          </a:r>
          <a:endParaRPr lang="en-US" b="0">
            <a:latin typeface="Calibri Light"/>
            <a:ea typeface="Calibri Light"/>
            <a:cs typeface="Calibri Light"/>
          </a:endParaRPr>
        </a:p>
      </dgm:t>
    </dgm:pt>
    <dgm:pt modelId="{1AFE3629-C059-43E0-BA4E-B45D69638268}" type="parTrans" cxnId="{24AA372F-8A1E-439E-846F-1BE0A37CEDF6}">
      <dgm:prSet/>
      <dgm:spPr/>
    </dgm:pt>
    <dgm:pt modelId="{132438A3-1E82-4475-8D96-F0DBF537793B}" type="sibTrans" cxnId="{24AA372F-8A1E-439E-846F-1BE0A37CEDF6}">
      <dgm:prSet/>
      <dgm:spPr/>
    </dgm:pt>
    <dgm:pt modelId="{9FC30632-ACDC-4BAF-94AE-8A2DD79CF4F1}">
      <dgm:prSet phldr="0"/>
      <dgm:spPr/>
      <dgm:t>
        <a:bodyPr/>
        <a:lstStyle/>
        <a:p>
          <a:pPr algn="l"/>
          <a:r>
            <a:rPr lang="en-US" b="1">
              <a:latin typeface="Calibri Light"/>
              <a:ea typeface="Calibri Light"/>
              <a:cs typeface="Calibri Light"/>
            </a:rPr>
            <a:t>SurveyMonkey</a:t>
          </a:r>
          <a:endParaRPr lang="en-US" b="0">
            <a:latin typeface="Calibri Light"/>
            <a:ea typeface="Calibri Light"/>
            <a:cs typeface="Calibri Light"/>
          </a:endParaRPr>
        </a:p>
      </dgm:t>
    </dgm:pt>
    <dgm:pt modelId="{ADFA6CF8-B3D8-4ADC-9C5D-6DFD8DE1D115}" type="parTrans" cxnId="{68EF38EB-33E9-4AA7-A167-0E3DDB60CF0C}">
      <dgm:prSet/>
      <dgm:spPr/>
    </dgm:pt>
    <dgm:pt modelId="{3F285D9F-0068-47B9-B63F-28C878E3BA43}" type="sibTrans" cxnId="{68EF38EB-33E9-4AA7-A167-0E3DDB60CF0C}">
      <dgm:prSet/>
      <dgm:spPr/>
    </dgm:pt>
    <dgm:pt modelId="{58D1C69E-FF9F-4AC2-826F-8A8380B0FCF3}">
      <dgm:prSet phldr="0"/>
      <dgm:spPr/>
      <dgm:t>
        <a:bodyPr/>
        <a:lstStyle/>
        <a:p>
          <a:pPr algn="l"/>
          <a:r>
            <a:rPr lang="en-US" b="1">
              <a:latin typeface="Calibri Light"/>
              <a:ea typeface="Calibri Light"/>
              <a:cs typeface="Calibri Light"/>
            </a:rPr>
            <a:t>Microsoft Forms</a:t>
          </a:r>
          <a:endParaRPr lang="en-US" b="0">
            <a:latin typeface="Calibri Light"/>
            <a:ea typeface="Calibri Light"/>
            <a:cs typeface="Calibri Light"/>
          </a:endParaRPr>
        </a:p>
      </dgm:t>
    </dgm:pt>
    <dgm:pt modelId="{16EF42CE-6EC8-410A-82AE-BF343B460F96}" type="parTrans" cxnId="{183601EE-535D-4F3B-B3B3-9890B71A7889}">
      <dgm:prSet/>
      <dgm:spPr/>
    </dgm:pt>
    <dgm:pt modelId="{FD4C79C4-ED5B-4576-9410-A0321206169C}" type="sibTrans" cxnId="{183601EE-535D-4F3B-B3B3-9890B71A7889}">
      <dgm:prSet/>
      <dgm:spPr/>
    </dgm:pt>
    <dgm:pt modelId="{560CDC53-B444-4210-B6F0-430A73C6AE5E}" type="pres">
      <dgm:prSet presAssocID="{ED0A63E9-C9D8-4745-B3D3-3D914BEFA3CF}" presName="cycle" presStyleCnt="0">
        <dgm:presLayoutVars>
          <dgm:dir/>
          <dgm:resizeHandles val="exact"/>
        </dgm:presLayoutVars>
      </dgm:prSet>
      <dgm:spPr/>
    </dgm:pt>
    <dgm:pt modelId="{F20C24BE-2345-4871-ABD2-A800A019ED87}" type="pres">
      <dgm:prSet presAssocID="{3697CAFE-9CCD-4E2B-9FF3-C65AB8A5E862}" presName="node" presStyleLbl="node1" presStyleIdx="0" presStyleCnt="5">
        <dgm:presLayoutVars>
          <dgm:bulletEnabled val="1"/>
        </dgm:presLayoutVars>
      </dgm:prSet>
      <dgm:spPr/>
    </dgm:pt>
    <dgm:pt modelId="{6B7B0F2A-4BCC-41E3-B9D3-0C5613170C07}" type="pres">
      <dgm:prSet presAssocID="{3697CAFE-9CCD-4E2B-9FF3-C65AB8A5E862}" presName="spNode" presStyleCnt="0"/>
      <dgm:spPr/>
    </dgm:pt>
    <dgm:pt modelId="{CD8BD3FE-EF94-41C6-93C2-0436D70E7F4F}" type="pres">
      <dgm:prSet presAssocID="{132438A3-1E82-4475-8D96-F0DBF537793B}" presName="sibTrans" presStyleLbl="sibTrans1D1" presStyleIdx="0" presStyleCnt="5"/>
      <dgm:spPr/>
    </dgm:pt>
    <dgm:pt modelId="{D5261496-3FB1-49B9-9C4D-1B203CD1082F}" type="pres">
      <dgm:prSet presAssocID="{9FC30632-ACDC-4BAF-94AE-8A2DD79CF4F1}" presName="node" presStyleLbl="node1" presStyleIdx="1" presStyleCnt="5">
        <dgm:presLayoutVars>
          <dgm:bulletEnabled val="1"/>
        </dgm:presLayoutVars>
      </dgm:prSet>
      <dgm:spPr/>
    </dgm:pt>
    <dgm:pt modelId="{1F3A039F-626B-468C-8A91-B7A977EFA0C7}" type="pres">
      <dgm:prSet presAssocID="{9FC30632-ACDC-4BAF-94AE-8A2DD79CF4F1}" presName="spNode" presStyleCnt="0"/>
      <dgm:spPr/>
    </dgm:pt>
    <dgm:pt modelId="{1CA0A808-5483-4567-A76E-80B0A9AA8E57}" type="pres">
      <dgm:prSet presAssocID="{3F285D9F-0068-47B9-B63F-28C878E3BA43}" presName="sibTrans" presStyleLbl="sibTrans1D1" presStyleIdx="1" presStyleCnt="5"/>
      <dgm:spPr/>
    </dgm:pt>
    <dgm:pt modelId="{77C7E066-FA93-4D8B-8EDF-B4AFD797DCCD}" type="pres">
      <dgm:prSet presAssocID="{58D1C69E-FF9F-4AC2-826F-8A8380B0FCF3}" presName="node" presStyleLbl="node1" presStyleIdx="2" presStyleCnt="5">
        <dgm:presLayoutVars>
          <dgm:bulletEnabled val="1"/>
        </dgm:presLayoutVars>
      </dgm:prSet>
      <dgm:spPr/>
    </dgm:pt>
    <dgm:pt modelId="{345E9352-259F-44B2-8C8A-2955945B2308}" type="pres">
      <dgm:prSet presAssocID="{58D1C69E-FF9F-4AC2-826F-8A8380B0FCF3}" presName="spNode" presStyleCnt="0"/>
      <dgm:spPr/>
    </dgm:pt>
    <dgm:pt modelId="{FBA4EE90-EAD0-459A-8201-A3D7987D3CB2}" type="pres">
      <dgm:prSet presAssocID="{FD4C79C4-ED5B-4576-9410-A0321206169C}" presName="sibTrans" presStyleLbl="sibTrans1D1" presStyleIdx="2" presStyleCnt="5"/>
      <dgm:spPr/>
    </dgm:pt>
    <dgm:pt modelId="{511E952A-ED74-4B08-B3D6-FF7BD2041B56}" type="pres">
      <dgm:prSet presAssocID="{DEBC0538-63D3-43EE-9CE9-4BDEB5E1A39E}" presName="node" presStyleLbl="node1" presStyleIdx="3" presStyleCnt="5">
        <dgm:presLayoutVars>
          <dgm:bulletEnabled val="1"/>
        </dgm:presLayoutVars>
      </dgm:prSet>
      <dgm:spPr/>
    </dgm:pt>
    <dgm:pt modelId="{61C0612C-9A7C-47CB-89A8-C943FACC0948}" type="pres">
      <dgm:prSet presAssocID="{DEBC0538-63D3-43EE-9CE9-4BDEB5E1A39E}" presName="spNode" presStyleCnt="0"/>
      <dgm:spPr/>
    </dgm:pt>
    <dgm:pt modelId="{D3AD104C-669C-454C-BB3A-D93F8E9F233B}" type="pres">
      <dgm:prSet presAssocID="{835569C4-CE90-4AFB-89A8-819D84870CC4}" presName="sibTrans" presStyleLbl="sibTrans1D1" presStyleIdx="3" presStyleCnt="5"/>
      <dgm:spPr/>
    </dgm:pt>
    <dgm:pt modelId="{75D08118-B00C-4A9E-854D-6EB2B769F4A2}" type="pres">
      <dgm:prSet presAssocID="{3F550734-98AC-45BD-B40D-158FAF5DF6AA}" presName="node" presStyleLbl="node1" presStyleIdx="4" presStyleCnt="5">
        <dgm:presLayoutVars>
          <dgm:bulletEnabled val="1"/>
        </dgm:presLayoutVars>
      </dgm:prSet>
      <dgm:spPr/>
    </dgm:pt>
    <dgm:pt modelId="{BE759DBD-D4B0-4585-A5FF-E87E05EB7FA4}" type="pres">
      <dgm:prSet presAssocID="{3F550734-98AC-45BD-B40D-158FAF5DF6AA}" presName="spNode" presStyleCnt="0"/>
      <dgm:spPr/>
    </dgm:pt>
    <dgm:pt modelId="{73A24576-E5C7-4630-850E-1D5D65B579F6}" type="pres">
      <dgm:prSet presAssocID="{DB2A2B9C-5F9E-46E4-A325-EC70240C27E2}" presName="sibTrans" presStyleLbl="sibTrans1D1" presStyleIdx="4" presStyleCnt="5"/>
      <dgm:spPr/>
    </dgm:pt>
  </dgm:ptLst>
  <dgm:cxnLst>
    <dgm:cxn modelId="{8960871B-9C0D-4C17-94B1-0EED482C4E5F}" type="presOf" srcId="{3F285D9F-0068-47B9-B63F-28C878E3BA43}" destId="{1CA0A808-5483-4567-A76E-80B0A9AA8E57}" srcOrd="0" destOrd="0" presId="urn:microsoft.com/office/officeart/2005/8/layout/cycle6"/>
    <dgm:cxn modelId="{24AA372F-8A1E-439E-846F-1BE0A37CEDF6}" srcId="{ED0A63E9-C9D8-4745-B3D3-3D914BEFA3CF}" destId="{3697CAFE-9CCD-4E2B-9FF3-C65AB8A5E862}" srcOrd="0" destOrd="0" parTransId="{1AFE3629-C059-43E0-BA4E-B45D69638268}" sibTransId="{132438A3-1E82-4475-8D96-F0DBF537793B}"/>
    <dgm:cxn modelId="{0A4CBB38-45CF-42BD-A125-D7ACC7416E32}" srcId="{ED0A63E9-C9D8-4745-B3D3-3D914BEFA3CF}" destId="{DEBC0538-63D3-43EE-9CE9-4BDEB5E1A39E}" srcOrd="3" destOrd="0" parTransId="{3562E2CA-7DA8-4467-BD29-0A02242B2081}" sibTransId="{835569C4-CE90-4AFB-89A8-819D84870CC4}"/>
    <dgm:cxn modelId="{00E36565-7AF1-41D0-9CFB-6295C6C0D2EF}" type="presOf" srcId="{58D1C69E-FF9F-4AC2-826F-8A8380B0FCF3}" destId="{77C7E066-FA93-4D8B-8EDF-B4AFD797DCCD}" srcOrd="0" destOrd="0" presId="urn:microsoft.com/office/officeart/2005/8/layout/cycle6"/>
    <dgm:cxn modelId="{4C59FE47-55F5-4BEF-8F6A-43ECA3E17B3D}" type="presOf" srcId="{3697CAFE-9CCD-4E2B-9FF3-C65AB8A5E862}" destId="{F20C24BE-2345-4871-ABD2-A800A019ED87}" srcOrd="0" destOrd="0" presId="urn:microsoft.com/office/officeart/2005/8/layout/cycle6"/>
    <dgm:cxn modelId="{1C96B750-6A52-4AB6-881A-A925233FC4EF}" srcId="{ED0A63E9-C9D8-4745-B3D3-3D914BEFA3CF}" destId="{3F550734-98AC-45BD-B40D-158FAF5DF6AA}" srcOrd="4" destOrd="0" parTransId="{C7EC71EA-27D7-4EDA-9BE1-F9EBDFAC4A07}" sibTransId="{DB2A2B9C-5F9E-46E4-A325-EC70240C27E2}"/>
    <dgm:cxn modelId="{EB66EF51-746F-4FF5-BB6D-2EA3530EE01D}" type="presOf" srcId="{DB2A2B9C-5F9E-46E4-A325-EC70240C27E2}" destId="{73A24576-E5C7-4630-850E-1D5D65B579F6}" srcOrd="0" destOrd="0" presId="urn:microsoft.com/office/officeart/2005/8/layout/cycle6"/>
    <dgm:cxn modelId="{8A1EBB75-7D1C-4546-AD36-DE58EE5E1D9B}" type="presOf" srcId="{FD4C79C4-ED5B-4576-9410-A0321206169C}" destId="{FBA4EE90-EAD0-459A-8201-A3D7987D3CB2}" srcOrd="0" destOrd="0" presId="urn:microsoft.com/office/officeart/2005/8/layout/cycle6"/>
    <dgm:cxn modelId="{F9BEC156-0484-43B5-98B9-9C26E3D6A715}" type="presOf" srcId="{132438A3-1E82-4475-8D96-F0DBF537793B}" destId="{CD8BD3FE-EF94-41C6-93C2-0436D70E7F4F}" srcOrd="0" destOrd="0" presId="urn:microsoft.com/office/officeart/2005/8/layout/cycle6"/>
    <dgm:cxn modelId="{F2A00491-CE7A-4329-AEA3-CB3AC7C842D3}" type="presOf" srcId="{3F550734-98AC-45BD-B40D-158FAF5DF6AA}" destId="{75D08118-B00C-4A9E-854D-6EB2B769F4A2}" srcOrd="0" destOrd="0" presId="urn:microsoft.com/office/officeart/2005/8/layout/cycle6"/>
    <dgm:cxn modelId="{4C460CA4-6F5A-4B66-8A99-72CF34D403B6}" type="presOf" srcId="{835569C4-CE90-4AFB-89A8-819D84870CC4}" destId="{D3AD104C-669C-454C-BB3A-D93F8E9F233B}" srcOrd="0" destOrd="0" presId="urn:microsoft.com/office/officeart/2005/8/layout/cycle6"/>
    <dgm:cxn modelId="{6580AEAE-0EC1-43A0-AB3C-2059262F09AF}" type="presOf" srcId="{ED0A63E9-C9D8-4745-B3D3-3D914BEFA3CF}" destId="{560CDC53-B444-4210-B6F0-430A73C6AE5E}" srcOrd="0" destOrd="0" presId="urn:microsoft.com/office/officeart/2005/8/layout/cycle6"/>
    <dgm:cxn modelId="{13BF68BA-B3F6-4E6B-8D77-AB05BB4968A8}" type="presOf" srcId="{DEBC0538-63D3-43EE-9CE9-4BDEB5E1A39E}" destId="{511E952A-ED74-4B08-B3D6-FF7BD2041B56}" srcOrd="0" destOrd="0" presId="urn:microsoft.com/office/officeart/2005/8/layout/cycle6"/>
    <dgm:cxn modelId="{900B08E3-0DDC-4994-ACC8-87E152E502CB}" type="presOf" srcId="{9FC30632-ACDC-4BAF-94AE-8A2DD79CF4F1}" destId="{D5261496-3FB1-49B9-9C4D-1B203CD1082F}" srcOrd="0" destOrd="0" presId="urn:microsoft.com/office/officeart/2005/8/layout/cycle6"/>
    <dgm:cxn modelId="{68EF38EB-33E9-4AA7-A167-0E3DDB60CF0C}" srcId="{ED0A63E9-C9D8-4745-B3D3-3D914BEFA3CF}" destId="{9FC30632-ACDC-4BAF-94AE-8A2DD79CF4F1}" srcOrd="1" destOrd="0" parTransId="{ADFA6CF8-B3D8-4ADC-9C5D-6DFD8DE1D115}" sibTransId="{3F285D9F-0068-47B9-B63F-28C878E3BA43}"/>
    <dgm:cxn modelId="{183601EE-535D-4F3B-B3B3-9890B71A7889}" srcId="{ED0A63E9-C9D8-4745-B3D3-3D914BEFA3CF}" destId="{58D1C69E-FF9F-4AC2-826F-8A8380B0FCF3}" srcOrd="2" destOrd="0" parTransId="{16EF42CE-6EC8-410A-82AE-BF343B460F96}" sibTransId="{FD4C79C4-ED5B-4576-9410-A0321206169C}"/>
    <dgm:cxn modelId="{8591AD0C-70D6-4FE1-B642-66940D9FEF4C}" type="presParOf" srcId="{560CDC53-B444-4210-B6F0-430A73C6AE5E}" destId="{F20C24BE-2345-4871-ABD2-A800A019ED87}" srcOrd="0" destOrd="0" presId="urn:microsoft.com/office/officeart/2005/8/layout/cycle6"/>
    <dgm:cxn modelId="{CFDAF481-F46C-47D5-A4BC-B3DB150F4F3D}" type="presParOf" srcId="{560CDC53-B444-4210-B6F0-430A73C6AE5E}" destId="{6B7B0F2A-4BCC-41E3-B9D3-0C5613170C07}" srcOrd="1" destOrd="0" presId="urn:microsoft.com/office/officeart/2005/8/layout/cycle6"/>
    <dgm:cxn modelId="{A3B086E7-BD9A-45B9-B79C-12E951249E1E}" type="presParOf" srcId="{560CDC53-B444-4210-B6F0-430A73C6AE5E}" destId="{CD8BD3FE-EF94-41C6-93C2-0436D70E7F4F}" srcOrd="2" destOrd="0" presId="urn:microsoft.com/office/officeart/2005/8/layout/cycle6"/>
    <dgm:cxn modelId="{0519C3DF-4440-4CA3-8954-ECFA75197102}" type="presParOf" srcId="{560CDC53-B444-4210-B6F0-430A73C6AE5E}" destId="{D5261496-3FB1-49B9-9C4D-1B203CD1082F}" srcOrd="3" destOrd="0" presId="urn:microsoft.com/office/officeart/2005/8/layout/cycle6"/>
    <dgm:cxn modelId="{1C733D33-E484-4915-A880-6600128B424F}" type="presParOf" srcId="{560CDC53-B444-4210-B6F0-430A73C6AE5E}" destId="{1F3A039F-626B-468C-8A91-B7A977EFA0C7}" srcOrd="4" destOrd="0" presId="urn:microsoft.com/office/officeart/2005/8/layout/cycle6"/>
    <dgm:cxn modelId="{482B6423-FF9F-4144-B668-62FE407114F9}" type="presParOf" srcId="{560CDC53-B444-4210-B6F0-430A73C6AE5E}" destId="{1CA0A808-5483-4567-A76E-80B0A9AA8E57}" srcOrd="5" destOrd="0" presId="urn:microsoft.com/office/officeart/2005/8/layout/cycle6"/>
    <dgm:cxn modelId="{A603D502-2401-4B74-88CB-3AD8E1FB0272}" type="presParOf" srcId="{560CDC53-B444-4210-B6F0-430A73C6AE5E}" destId="{77C7E066-FA93-4D8B-8EDF-B4AFD797DCCD}" srcOrd="6" destOrd="0" presId="urn:microsoft.com/office/officeart/2005/8/layout/cycle6"/>
    <dgm:cxn modelId="{7A5E893C-FA9B-4AE2-A597-36E3D3896294}" type="presParOf" srcId="{560CDC53-B444-4210-B6F0-430A73C6AE5E}" destId="{345E9352-259F-44B2-8C8A-2955945B2308}" srcOrd="7" destOrd="0" presId="urn:microsoft.com/office/officeart/2005/8/layout/cycle6"/>
    <dgm:cxn modelId="{48F7CD50-24E1-4EC7-B41A-1F6EB6C50276}" type="presParOf" srcId="{560CDC53-B444-4210-B6F0-430A73C6AE5E}" destId="{FBA4EE90-EAD0-459A-8201-A3D7987D3CB2}" srcOrd="8" destOrd="0" presId="urn:microsoft.com/office/officeart/2005/8/layout/cycle6"/>
    <dgm:cxn modelId="{3C306D5B-C3C5-4138-B052-84334CF26709}" type="presParOf" srcId="{560CDC53-B444-4210-B6F0-430A73C6AE5E}" destId="{511E952A-ED74-4B08-B3D6-FF7BD2041B56}" srcOrd="9" destOrd="0" presId="urn:microsoft.com/office/officeart/2005/8/layout/cycle6"/>
    <dgm:cxn modelId="{065995D9-F34C-43E6-9E2F-9D8257AAC4D0}" type="presParOf" srcId="{560CDC53-B444-4210-B6F0-430A73C6AE5E}" destId="{61C0612C-9A7C-47CB-89A8-C943FACC0948}" srcOrd="10" destOrd="0" presId="urn:microsoft.com/office/officeart/2005/8/layout/cycle6"/>
    <dgm:cxn modelId="{1C662D19-92F5-41CF-B22C-0495E5A04DDF}" type="presParOf" srcId="{560CDC53-B444-4210-B6F0-430A73C6AE5E}" destId="{D3AD104C-669C-454C-BB3A-D93F8E9F233B}" srcOrd="11" destOrd="0" presId="urn:microsoft.com/office/officeart/2005/8/layout/cycle6"/>
    <dgm:cxn modelId="{3E6579A8-652D-4B1E-8960-28B8F08E2989}" type="presParOf" srcId="{560CDC53-B444-4210-B6F0-430A73C6AE5E}" destId="{75D08118-B00C-4A9E-854D-6EB2B769F4A2}" srcOrd="12" destOrd="0" presId="urn:microsoft.com/office/officeart/2005/8/layout/cycle6"/>
    <dgm:cxn modelId="{BF797CA8-D7FE-40AB-9CD0-0A47DFC60395}" type="presParOf" srcId="{560CDC53-B444-4210-B6F0-430A73C6AE5E}" destId="{BE759DBD-D4B0-4585-A5FF-E87E05EB7FA4}" srcOrd="13" destOrd="0" presId="urn:microsoft.com/office/officeart/2005/8/layout/cycle6"/>
    <dgm:cxn modelId="{D2D7B75B-39D0-41D3-84B6-3D7CC5A0D03C}" type="presParOf" srcId="{560CDC53-B444-4210-B6F0-430A73C6AE5E}" destId="{73A24576-E5C7-4630-850E-1D5D65B579F6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3C0494-3FF3-4BA6-8BA0-63489B7BB35C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30A8A11-A9FF-4A7A-AD00-8EDE342BF198}">
      <dgm:prSet phldrT="[Text]" phldr="0"/>
      <dgm:spPr/>
      <dgm:t>
        <a:bodyPr/>
        <a:lstStyle/>
        <a:p>
          <a:pPr algn="l"/>
          <a:r>
            <a:rPr lang="en-US">
              <a:solidFill>
                <a:srgbClr val="FFFFFF"/>
              </a:solidFill>
              <a:latin typeface="Calibri"/>
              <a:cs typeface="Calibri"/>
            </a:rPr>
            <a:t>Ember</a:t>
          </a:r>
          <a:endParaRPr lang="en-GB"/>
        </a:p>
      </dgm:t>
    </dgm:pt>
    <dgm:pt modelId="{A015326B-B172-4791-AFDD-30D5D3F8F1E2}" type="parTrans" cxnId="{F23F3FC8-237A-4830-AC96-713C215C37AE}">
      <dgm:prSet/>
      <dgm:spPr/>
      <dgm:t>
        <a:bodyPr/>
        <a:lstStyle/>
        <a:p>
          <a:endParaRPr lang="en-GB"/>
        </a:p>
      </dgm:t>
    </dgm:pt>
    <dgm:pt modelId="{E53CB1BC-8F27-46EB-9B0B-4FEA6EA2483D}" type="sibTrans" cxnId="{F23F3FC8-237A-4830-AC96-713C215C37AE}">
      <dgm:prSet/>
      <dgm:spPr/>
      <dgm:t>
        <a:bodyPr/>
        <a:lstStyle/>
        <a:p>
          <a:endParaRPr lang="en-GB"/>
        </a:p>
      </dgm:t>
    </dgm:pt>
    <dgm:pt modelId="{E061DFBF-CB24-4E50-A506-9AB979C1249C}">
      <dgm:prSet phldr="0"/>
      <dgm:spPr/>
      <dgm:t>
        <a:bodyPr/>
        <a:lstStyle/>
        <a:p>
          <a:pPr algn="l" rtl="0"/>
          <a:r>
            <a:rPr lang="en-US">
              <a:solidFill>
                <a:srgbClr val="FFFFFF"/>
              </a:solidFill>
              <a:latin typeface="Calibri"/>
              <a:cs typeface="Calibri"/>
            </a:rPr>
            <a:t>Reacts.js</a:t>
          </a:r>
        </a:p>
      </dgm:t>
    </dgm:pt>
    <dgm:pt modelId="{A75614DA-66FF-4E73-AA98-316995147E8F}" type="parTrans" cxnId="{E43FBF50-42D3-4A1C-89B0-573030C3CAD6}">
      <dgm:prSet/>
      <dgm:spPr/>
    </dgm:pt>
    <dgm:pt modelId="{A3287758-A2DA-4ECE-BAEF-828CC929C584}" type="sibTrans" cxnId="{E43FBF50-42D3-4A1C-89B0-573030C3CAD6}">
      <dgm:prSet/>
      <dgm:spPr/>
    </dgm:pt>
    <dgm:pt modelId="{C7D9454B-62C5-4089-B1EE-F3841368860C}">
      <dgm:prSet phldr="0"/>
      <dgm:spPr/>
      <dgm:t>
        <a:bodyPr/>
        <a:lstStyle/>
        <a:p>
          <a:pPr algn="l"/>
          <a:r>
            <a:rPr lang="en-US">
              <a:solidFill>
                <a:srgbClr val="FFFFFF"/>
              </a:solidFill>
              <a:latin typeface="Calibri"/>
              <a:cs typeface="Calibri"/>
            </a:rPr>
            <a:t>Vue.js</a:t>
          </a:r>
        </a:p>
      </dgm:t>
    </dgm:pt>
    <dgm:pt modelId="{74C1609A-07B0-4F3D-8941-7B1BCBB6AC40}" type="parTrans" cxnId="{E23C8489-B877-4034-8F0A-FA5DDFAE399E}">
      <dgm:prSet/>
      <dgm:spPr/>
    </dgm:pt>
    <dgm:pt modelId="{4D1C8981-2990-4EA1-8463-8FDD05FAAB15}" type="sibTrans" cxnId="{E23C8489-B877-4034-8F0A-FA5DDFAE399E}">
      <dgm:prSet/>
      <dgm:spPr/>
    </dgm:pt>
    <dgm:pt modelId="{16D81AF4-1867-4E10-9D98-0E91C9AD289C}">
      <dgm:prSet phldr="0"/>
      <dgm:spPr/>
      <dgm:t>
        <a:bodyPr/>
        <a:lstStyle/>
        <a:p>
          <a:pPr algn="l"/>
          <a:r>
            <a:rPr lang="en-US">
              <a:solidFill>
                <a:srgbClr val="FFFFFF"/>
              </a:solidFill>
              <a:latin typeface="Calibri"/>
              <a:cs typeface="Calibri"/>
            </a:rPr>
            <a:t>Angular</a:t>
          </a:r>
        </a:p>
      </dgm:t>
    </dgm:pt>
    <dgm:pt modelId="{AF27CB9E-88A9-4217-BDEE-BC5BF5D3D510}" type="parTrans" cxnId="{D9CEDEEA-6D8B-4CB3-A591-D87E1BB8F53B}">
      <dgm:prSet/>
      <dgm:spPr/>
    </dgm:pt>
    <dgm:pt modelId="{CF6BF4E7-71ED-48B3-87E0-06106E7F4788}" type="sibTrans" cxnId="{D9CEDEEA-6D8B-4CB3-A591-D87E1BB8F53B}">
      <dgm:prSet/>
      <dgm:spPr/>
    </dgm:pt>
    <dgm:pt modelId="{F52CB2A1-A3C3-4AFE-BB55-18D15F4FBC66}">
      <dgm:prSet phldr="0"/>
      <dgm:spPr/>
      <dgm:t>
        <a:bodyPr/>
        <a:lstStyle/>
        <a:p>
          <a:pPr algn="l"/>
          <a:r>
            <a:rPr lang="en-US">
              <a:solidFill>
                <a:srgbClr val="FFFFFF"/>
              </a:solidFill>
              <a:latin typeface="Calibri"/>
              <a:cs typeface="Calibri"/>
            </a:rPr>
            <a:t>Svelte</a:t>
          </a:r>
        </a:p>
      </dgm:t>
    </dgm:pt>
    <dgm:pt modelId="{DA06383D-D811-41BD-B98B-44F3EF45BA6F}" type="parTrans" cxnId="{4E4BA5E2-4592-4D08-AB58-A739FFABBE45}">
      <dgm:prSet/>
      <dgm:spPr/>
    </dgm:pt>
    <dgm:pt modelId="{03092BFB-45A3-4DE0-B765-0AFB17847D30}" type="sibTrans" cxnId="{4E4BA5E2-4592-4D08-AB58-A739FFABBE45}">
      <dgm:prSet/>
      <dgm:spPr/>
    </dgm:pt>
    <dgm:pt modelId="{B956D6EA-7C3B-499D-8B2E-448C8BCA3FC3}" type="pres">
      <dgm:prSet presAssocID="{833C0494-3FF3-4BA6-8BA0-63489B7BB35C}" presName="Name0" presStyleCnt="0">
        <dgm:presLayoutVars>
          <dgm:dir/>
          <dgm:resizeHandles val="exact"/>
        </dgm:presLayoutVars>
      </dgm:prSet>
      <dgm:spPr/>
    </dgm:pt>
    <dgm:pt modelId="{7F3F052A-10EC-473E-94EF-B1469378CF09}" type="pres">
      <dgm:prSet presAssocID="{E061DFBF-CB24-4E50-A506-9AB979C1249C}" presName="node" presStyleLbl="node1" presStyleIdx="0" presStyleCnt="5">
        <dgm:presLayoutVars>
          <dgm:bulletEnabled val="1"/>
        </dgm:presLayoutVars>
      </dgm:prSet>
      <dgm:spPr/>
    </dgm:pt>
    <dgm:pt modelId="{8ABC34C5-26EA-4425-930B-D10C3E518650}" type="pres">
      <dgm:prSet presAssocID="{A3287758-A2DA-4ECE-BAEF-828CC929C584}" presName="sibTrans" presStyleCnt="0"/>
      <dgm:spPr/>
    </dgm:pt>
    <dgm:pt modelId="{F7E3285F-0021-4C32-BF43-CA4D7E19B5C6}" type="pres">
      <dgm:prSet presAssocID="{C7D9454B-62C5-4089-B1EE-F3841368860C}" presName="node" presStyleLbl="node1" presStyleIdx="1" presStyleCnt="5">
        <dgm:presLayoutVars>
          <dgm:bulletEnabled val="1"/>
        </dgm:presLayoutVars>
      </dgm:prSet>
      <dgm:spPr/>
    </dgm:pt>
    <dgm:pt modelId="{96BA9AD9-9BE8-4293-9E76-5F4A8988322B}" type="pres">
      <dgm:prSet presAssocID="{4D1C8981-2990-4EA1-8463-8FDD05FAAB15}" presName="sibTrans" presStyleCnt="0"/>
      <dgm:spPr/>
    </dgm:pt>
    <dgm:pt modelId="{90CE60B4-C67B-45C1-B452-9A571FC0BF25}" type="pres">
      <dgm:prSet presAssocID="{16D81AF4-1867-4E10-9D98-0E91C9AD289C}" presName="node" presStyleLbl="node1" presStyleIdx="2" presStyleCnt="5">
        <dgm:presLayoutVars>
          <dgm:bulletEnabled val="1"/>
        </dgm:presLayoutVars>
      </dgm:prSet>
      <dgm:spPr/>
    </dgm:pt>
    <dgm:pt modelId="{031F39F4-C55D-4862-A573-9775646FE8A6}" type="pres">
      <dgm:prSet presAssocID="{CF6BF4E7-71ED-48B3-87E0-06106E7F4788}" presName="sibTrans" presStyleCnt="0"/>
      <dgm:spPr/>
    </dgm:pt>
    <dgm:pt modelId="{17D22F83-252C-4607-AB67-77F0B259A5FE}" type="pres">
      <dgm:prSet presAssocID="{F52CB2A1-A3C3-4AFE-BB55-18D15F4FBC66}" presName="node" presStyleLbl="node1" presStyleIdx="3" presStyleCnt="5">
        <dgm:presLayoutVars>
          <dgm:bulletEnabled val="1"/>
        </dgm:presLayoutVars>
      </dgm:prSet>
      <dgm:spPr/>
    </dgm:pt>
    <dgm:pt modelId="{F0DE1072-3423-4746-9D5B-928D162DC0FE}" type="pres">
      <dgm:prSet presAssocID="{03092BFB-45A3-4DE0-B765-0AFB17847D30}" presName="sibTrans" presStyleCnt="0"/>
      <dgm:spPr/>
    </dgm:pt>
    <dgm:pt modelId="{8ABA0CC4-093F-4878-8DBB-CB2BF7D6B973}" type="pres">
      <dgm:prSet presAssocID="{630A8A11-A9FF-4A7A-AD00-8EDE342BF198}" presName="node" presStyleLbl="node1" presStyleIdx="4" presStyleCnt="5">
        <dgm:presLayoutVars>
          <dgm:bulletEnabled val="1"/>
        </dgm:presLayoutVars>
      </dgm:prSet>
      <dgm:spPr/>
    </dgm:pt>
  </dgm:ptLst>
  <dgm:cxnLst>
    <dgm:cxn modelId="{F9D43D0E-0D5A-4FC0-80C6-167E92ED8D54}" type="presOf" srcId="{F52CB2A1-A3C3-4AFE-BB55-18D15F4FBC66}" destId="{17D22F83-252C-4607-AB67-77F0B259A5FE}" srcOrd="0" destOrd="0" presId="urn:microsoft.com/office/officeart/2005/8/layout/hList6"/>
    <dgm:cxn modelId="{349BCA2A-DD71-4D60-90B7-13CB31161FAC}" type="presOf" srcId="{E061DFBF-CB24-4E50-A506-9AB979C1249C}" destId="{7F3F052A-10EC-473E-94EF-B1469378CF09}" srcOrd="0" destOrd="0" presId="urn:microsoft.com/office/officeart/2005/8/layout/hList6"/>
    <dgm:cxn modelId="{4C84E739-D5B6-40DF-82D1-D956DA6F47F9}" type="presOf" srcId="{833C0494-3FF3-4BA6-8BA0-63489B7BB35C}" destId="{B956D6EA-7C3B-499D-8B2E-448C8BCA3FC3}" srcOrd="0" destOrd="0" presId="urn:microsoft.com/office/officeart/2005/8/layout/hList6"/>
    <dgm:cxn modelId="{B56C9649-E817-4DC6-9FA5-ED8636E5144E}" type="presOf" srcId="{630A8A11-A9FF-4A7A-AD00-8EDE342BF198}" destId="{8ABA0CC4-093F-4878-8DBB-CB2BF7D6B973}" srcOrd="0" destOrd="0" presId="urn:microsoft.com/office/officeart/2005/8/layout/hList6"/>
    <dgm:cxn modelId="{E43FBF50-42D3-4A1C-89B0-573030C3CAD6}" srcId="{833C0494-3FF3-4BA6-8BA0-63489B7BB35C}" destId="{E061DFBF-CB24-4E50-A506-9AB979C1249C}" srcOrd="0" destOrd="0" parTransId="{A75614DA-66FF-4E73-AA98-316995147E8F}" sibTransId="{A3287758-A2DA-4ECE-BAEF-828CC929C584}"/>
    <dgm:cxn modelId="{E23C8489-B877-4034-8F0A-FA5DDFAE399E}" srcId="{833C0494-3FF3-4BA6-8BA0-63489B7BB35C}" destId="{C7D9454B-62C5-4089-B1EE-F3841368860C}" srcOrd="1" destOrd="0" parTransId="{74C1609A-07B0-4F3D-8941-7B1BCBB6AC40}" sibTransId="{4D1C8981-2990-4EA1-8463-8FDD05FAAB15}"/>
    <dgm:cxn modelId="{4B0249A0-84D1-4285-B088-C294F65DD11A}" type="presOf" srcId="{16D81AF4-1867-4E10-9D98-0E91C9AD289C}" destId="{90CE60B4-C67B-45C1-B452-9A571FC0BF25}" srcOrd="0" destOrd="0" presId="urn:microsoft.com/office/officeart/2005/8/layout/hList6"/>
    <dgm:cxn modelId="{F23F3FC8-237A-4830-AC96-713C215C37AE}" srcId="{833C0494-3FF3-4BA6-8BA0-63489B7BB35C}" destId="{630A8A11-A9FF-4A7A-AD00-8EDE342BF198}" srcOrd="4" destOrd="0" parTransId="{A015326B-B172-4791-AFDD-30D5D3F8F1E2}" sibTransId="{E53CB1BC-8F27-46EB-9B0B-4FEA6EA2483D}"/>
    <dgm:cxn modelId="{4E4BA5E2-4592-4D08-AB58-A739FFABBE45}" srcId="{833C0494-3FF3-4BA6-8BA0-63489B7BB35C}" destId="{F52CB2A1-A3C3-4AFE-BB55-18D15F4FBC66}" srcOrd="3" destOrd="0" parTransId="{DA06383D-D811-41BD-B98B-44F3EF45BA6F}" sibTransId="{03092BFB-45A3-4DE0-B765-0AFB17847D30}"/>
    <dgm:cxn modelId="{D9CEDEEA-6D8B-4CB3-A591-D87E1BB8F53B}" srcId="{833C0494-3FF3-4BA6-8BA0-63489B7BB35C}" destId="{16D81AF4-1867-4E10-9D98-0E91C9AD289C}" srcOrd="2" destOrd="0" parTransId="{AF27CB9E-88A9-4217-BDEE-BC5BF5D3D510}" sibTransId="{CF6BF4E7-71ED-48B3-87E0-06106E7F4788}"/>
    <dgm:cxn modelId="{54FFCAF7-DE4B-438B-B8FB-E934851DE910}" type="presOf" srcId="{C7D9454B-62C5-4089-B1EE-F3841368860C}" destId="{F7E3285F-0021-4C32-BF43-CA4D7E19B5C6}" srcOrd="0" destOrd="0" presId="urn:microsoft.com/office/officeart/2005/8/layout/hList6"/>
    <dgm:cxn modelId="{BF4DDCDC-05A4-4524-B751-E6F0D2FEC688}" type="presParOf" srcId="{B956D6EA-7C3B-499D-8B2E-448C8BCA3FC3}" destId="{7F3F052A-10EC-473E-94EF-B1469378CF09}" srcOrd="0" destOrd="0" presId="urn:microsoft.com/office/officeart/2005/8/layout/hList6"/>
    <dgm:cxn modelId="{68D439CD-08E7-408F-A74D-5CFEE8BAA88F}" type="presParOf" srcId="{B956D6EA-7C3B-499D-8B2E-448C8BCA3FC3}" destId="{8ABC34C5-26EA-4425-930B-D10C3E518650}" srcOrd="1" destOrd="0" presId="urn:microsoft.com/office/officeart/2005/8/layout/hList6"/>
    <dgm:cxn modelId="{E94B60B1-45A6-4662-8FB0-18B93CAE04FC}" type="presParOf" srcId="{B956D6EA-7C3B-499D-8B2E-448C8BCA3FC3}" destId="{F7E3285F-0021-4C32-BF43-CA4D7E19B5C6}" srcOrd="2" destOrd="0" presId="urn:microsoft.com/office/officeart/2005/8/layout/hList6"/>
    <dgm:cxn modelId="{573138E7-A626-4F91-B740-0DA9AB3D5BDE}" type="presParOf" srcId="{B956D6EA-7C3B-499D-8B2E-448C8BCA3FC3}" destId="{96BA9AD9-9BE8-4293-9E76-5F4A8988322B}" srcOrd="3" destOrd="0" presId="urn:microsoft.com/office/officeart/2005/8/layout/hList6"/>
    <dgm:cxn modelId="{50247B8E-2856-4A96-B3EF-9FB8E3A5B47A}" type="presParOf" srcId="{B956D6EA-7C3B-499D-8B2E-448C8BCA3FC3}" destId="{90CE60B4-C67B-45C1-B452-9A571FC0BF25}" srcOrd="4" destOrd="0" presId="urn:microsoft.com/office/officeart/2005/8/layout/hList6"/>
    <dgm:cxn modelId="{9BC6CDA2-ADE1-4A02-A548-B386CBDA631F}" type="presParOf" srcId="{B956D6EA-7C3B-499D-8B2E-448C8BCA3FC3}" destId="{031F39F4-C55D-4862-A573-9775646FE8A6}" srcOrd="5" destOrd="0" presId="urn:microsoft.com/office/officeart/2005/8/layout/hList6"/>
    <dgm:cxn modelId="{F43A18C8-9545-4357-95EF-09146141F0DA}" type="presParOf" srcId="{B956D6EA-7C3B-499D-8B2E-448C8BCA3FC3}" destId="{17D22F83-252C-4607-AB67-77F0B259A5FE}" srcOrd="6" destOrd="0" presId="urn:microsoft.com/office/officeart/2005/8/layout/hList6"/>
    <dgm:cxn modelId="{85B467E6-3402-4DEF-B5A5-DEE6D16B3BFE}" type="presParOf" srcId="{B956D6EA-7C3B-499D-8B2E-448C8BCA3FC3}" destId="{F0DE1072-3423-4746-9D5B-928D162DC0FE}" srcOrd="7" destOrd="0" presId="urn:microsoft.com/office/officeart/2005/8/layout/hList6"/>
    <dgm:cxn modelId="{C62921CC-4808-490B-812F-C972E0C15959}" type="presParOf" srcId="{B956D6EA-7C3B-499D-8B2E-448C8BCA3FC3}" destId="{8ABA0CC4-093F-4878-8DBB-CB2BF7D6B973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33C0494-3FF3-4BA6-8BA0-63489B7BB35C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061DFBF-CB24-4E50-A506-9AB979C1249C}">
      <dgm:prSet phldr="0"/>
      <dgm:spPr/>
      <dgm:t>
        <a:bodyPr/>
        <a:lstStyle/>
        <a:p>
          <a:pPr algn="l" rtl="0"/>
          <a:r>
            <a:rPr lang="en-US">
              <a:solidFill>
                <a:srgbClr val="FFFFFF"/>
              </a:solidFill>
              <a:latin typeface="Calibri"/>
              <a:cs typeface="Calibri"/>
            </a:rPr>
            <a:t>Node.js</a:t>
          </a:r>
          <a:r>
            <a:rPr lang="en-US">
              <a:solidFill>
                <a:srgbClr val="808080"/>
              </a:solidFill>
              <a:latin typeface="Calibri"/>
              <a:cs typeface="Calibri"/>
            </a:rPr>
            <a:t> </a:t>
          </a:r>
          <a:endParaRPr lang="en-US">
            <a:solidFill>
              <a:srgbClr val="FFFFFF"/>
            </a:solidFill>
            <a:latin typeface="Calibri"/>
            <a:cs typeface="Calibri"/>
          </a:endParaRPr>
        </a:p>
      </dgm:t>
    </dgm:pt>
    <dgm:pt modelId="{A75614DA-66FF-4E73-AA98-316995147E8F}" type="parTrans" cxnId="{E43FBF50-42D3-4A1C-89B0-573030C3CAD6}">
      <dgm:prSet/>
      <dgm:spPr/>
    </dgm:pt>
    <dgm:pt modelId="{A3287758-A2DA-4ECE-BAEF-828CC929C584}" type="sibTrans" cxnId="{E43FBF50-42D3-4A1C-89B0-573030C3CAD6}">
      <dgm:prSet/>
      <dgm:spPr/>
    </dgm:pt>
    <dgm:pt modelId="{C7D9454B-62C5-4089-B1EE-F3841368860C}">
      <dgm:prSet phldr="0"/>
      <dgm:spPr/>
      <dgm:t>
        <a:bodyPr/>
        <a:lstStyle/>
        <a:p>
          <a:pPr algn="l"/>
          <a:r>
            <a:rPr lang="en-US">
              <a:solidFill>
                <a:srgbClr val="FFFFFF"/>
              </a:solidFill>
              <a:latin typeface="Calibri"/>
              <a:cs typeface="Calibri"/>
            </a:rPr>
            <a:t>Laravel</a:t>
          </a:r>
          <a:r>
            <a:rPr lang="en-US">
              <a:solidFill>
                <a:srgbClr val="808080"/>
              </a:solidFill>
              <a:latin typeface="Calibri"/>
              <a:cs typeface="Calibri"/>
            </a:rPr>
            <a:t> </a:t>
          </a:r>
          <a:endParaRPr lang="en-US">
            <a:solidFill>
              <a:srgbClr val="FFFFFF"/>
            </a:solidFill>
            <a:latin typeface="Calibri"/>
            <a:cs typeface="Calibri"/>
          </a:endParaRPr>
        </a:p>
      </dgm:t>
    </dgm:pt>
    <dgm:pt modelId="{74C1609A-07B0-4F3D-8941-7B1BCBB6AC40}" type="parTrans" cxnId="{E23C8489-B877-4034-8F0A-FA5DDFAE399E}">
      <dgm:prSet/>
      <dgm:spPr/>
    </dgm:pt>
    <dgm:pt modelId="{4D1C8981-2990-4EA1-8463-8FDD05FAAB15}" type="sibTrans" cxnId="{E23C8489-B877-4034-8F0A-FA5DDFAE399E}">
      <dgm:prSet/>
      <dgm:spPr/>
    </dgm:pt>
    <dgm:pt modelId="{16D81AF4-1867-4E10-9D98-0E91C9AD289C}">
      <dgm:prSet phldr="0"/>
      <dgm:spPr/>
      <dgm:t>
        <a:bodyPr/>
        <a:lstStyle/>
        <a:p>
          <a:pPr algn="l"/>
          <a:r>
            <a:rPr lang="en-US">
              <a:solidFill>
                <a:srgbClr val="FFFFFF"/>
              </a:solidFill>
              <a:latin typeface="Calibri"/>
              <a:cs typeface="Calibri"/>
            </a:rPr>
            <a:t>Rust</a:t>
          </a:r>
          <a:r>
            <a:rPr lang="en-US">
              <a:solidFill>
                <a:srgbClr val="808080"/>
              </a:solidFill>
              <a:latin typeface="Calibri"/>
              <a:cs typeface="Calibri"/>
            </a:rPr>
            <a:t> </a:t>
          </a:r>
          <a:endParaRPr lang="en-US">
            <a:solidFill>
              <a:srgbClr val="FFFFFF"/>
            </a:solidFill>
            <a:latin typeface="Calibri"/>
            <a:cs typeface="Calibri"/>
          </a:endParaRPr>
        </a:p>
      </dgm:t>
    </dgm:pt>
    <dgm:pt modelId="{AF27CB9E-88A9-4217-BDEE-BC5BF5D3D510}" type="parTrans" cxnId="{D9CEDEEA-6D8B-4CB3-A591-D87E1BB8F53B}">
      <dgm:prSet/>
      <dgm:spPr/>
    </dgm:pt>
    <dgm:pt modelId="{CF6BF4E7-71ED-48B3-87E0-06106E7F4788}" type="sibTrans" cxnId="{D9CEDEEA-6D8B-4CB3-A591-D87E1BB8F53B}">
      <dgm:prSet/>
      <dgm:spPr/>
    </dgm:pt>
    <dgm:pt modelId="{F52CB2A1-A3C3-4AFE-BB55-18D15F4FBC66}">
      <dgm:prSet phldr="0"/>
      <dgm:spPr/>
      <dgm:t>
        <a:bodyPr/>
        <a:lstStyle/>
        <a:p>
          <a:pPr algn="l"/>
          <a:r>
            <a:rPr lang="en-US">
              <a:solidFill>
                <a:srgbClr val="FFFFFF"/>
              </a:solidFill>
              <a:latin typeface="Calibri"/>
              <a:cs typeface="Calibri"/>
            </a:rPr>
            <a:t>ASP.net</a:t>
          </a:r>
        </a:p>
      </dgm:t>
    </dgm:pt>
    <dgm:pt modelId="{DA06383D-D811-41BD-B98B-44F3EF45BA6F}" type="parTrans" cxnId="{4E4BA5E2-4592-4D08-AB58-A739FFABBE45}">
      <dgm:prSet/>
      <dgm:spPr/>
    </dgm:pt>
    <dgm:pt modelId="{03092BFB-45A3-4DE0-B765-0AFB17847D30}" type="sibTrans" cxnId="{4E4BA5E2-4592-4D08-AB58-A739FFABBE45}">
      <dgm:prSet/>
      <dgm:spPr/>
    </dgm:pt>
    <dgm:pt modelId="{B9E09737-EB41-4299-ABF6-8271B9B36B8F}">
      <dgm:prSet phldr="0"/>
      <dgm:spPr/>
      <dgm:t>
        <a:bodyPr/>
        <a:lstStyle/>
        <a:p>
          <a:pPr algn="l"/>
          <a:r>
            <a:rPr lang="en-US">
              <a:solidFill>
                <a:srgbClr val="FFFFFF"/>
              </a:solidFill>
              <a:latin typeface="Calibri"/>
              <a:cs typeface="Calibri"/>
            </a:rPr>
            <a:t>Django</a:t>
          </a:r>
          <a:r>
            <a:rPr lang="en-US">
              <a:solidFill>
                <a:srgbClr val="808080"/>
              </a:solidFill>
              <a:latin typeface="Calibri"/>
              <a:cs typeface="Calibri"/>
            </a:rPr>
            <a:t> </a:t>
          </a:r>
          <a:endParaRPr lang="en-US">
            <a:solidFill>
              <a:srgbClr val="FFFFFF"/>
            </a:solidFill>
            <a:latin typeface="Calibri"/>
            <a:cs typeface="Calibri"/>
          </a:endParaRPr>
        </a:p>
      </dgm:t>
    </dgm:pt>
    <dgm:pt modelId="{D599EEF1-7351-4EBB-AF53-1E6A5B8755EA}" type="parTrans" cxnId="{A4BED71A-808F-49A1-B361-2759EE06013E}">
      <dgm:prSet/>
      <dgm:spPr/>
    </dgm:pt>
    <dgm:pt modelId="{C8F55819-3DCF-4B5C-961C-8DEC0F699E7C}" type="sibTrans" cxnId="{A4BED71A-808F-49A1-B361-2759EE06013E}">
      <dgm:prSet/>
      <dgm:spPr/>
    </dgm:pt>
    <dgm:pt modelId="{772CD74C-6734-4283-BD9A-2D60B76BB871}">
      <dgm:prSet phldr="0"/>
      <dgm:spPr/>
      <dgm:t>
        <a:bodyPr/>
        <a:lstStyle/>
        <a:p>
          <a:pPr algn="l"/>
          <a:r>
            <a:rPr lang="en-US">
              <a:solidFill>
                <a:srgbClr val="FFFFFF"/>
              </a:solidFill>
              <a:latin typeface="Calibri"/>
              <a:cs typeface="Calibri"/>
            </a:rPr>
            <a:t>Flask</a:t>
          </a:r>
          <a:r>
            <a:rPr lang="en-US">
              <a:solidFill>
                <a:srgbClr val="808080"/>
              </a:solidFill>
              <a:latin typeface="Calibri"/>
              <a:cs typeface="Calibri"/>
            </a:rPr>
            <a:t> </a:t>
          </a:r>
          <a:endParaRPr lang="en-US">
            <a:solidFill>
              <a:srgbClr val="FFFFFF"/>
            </a:solidFill>
            <a:latin typeface="Calibri"/>
            <a:cs typeface="Calibri"/>
          </a:endParaRPr>
        </a:p>
      </dgm:t>
    </dgm:pt>
    <dgm:pt modelId="{70204090-1470-4C8E-B5AC-F33C6C12EF0B}" type="parTrans" cxnId="{81BC5926-6201-4BAB-A235-7590C31E3392}">
      <dgm:prSet/>
      <dgm:spPr/>
    </dgm:pt>
    <dgm:pt modelId="{1A0666D6-7743-4372-9783-5A9FD53194F1}" type="sibTrans" cxnId="{81BC5926-6201-4BAB-A235-7590C31E3392}">
      <dgm:prSet/>
      <dgm:spPr/>
    </dgm:pt>
    <dgm:pt modelId="{357A0957-7D35-4D78-B3F5-7E72C0344F83}">
      <dgm:prSet phldr="0"/>
      <dgm:spPr/>
      <dgm:t>
        <a:bodyPr/>
        <a:lstStyle/>
        <a:p>
          <a:pPr algn="l"/>
          <a:r>
            <a:rPr lang="en-US">
              <a:solidFill>
                <a:srgbClr val="FFFFFF"/>
              </a:solidFill>
              <a:latin typeface="Calibri"/>
              <a:cs typeface="Calibri"/>
            </a:rPr>
            <a:t>Spring Boot</a:t>
          </a:r>
          <a:r>
            <a:rPr lang="en-US">
              <a:solidFill>
                <a:srgbClr val="808080"/>
              </a:solidFill>
              <a:latin typeface="Calibri"/>
              <a:cs typeface="Calibri"/>
            </a:rPr>
            <a:t> </a:t>
          </a:r>
          <a:endParaRPr lang="en-GB">
            <a:solidFill>
              <a:srgbClr val="FFFFFF"/>
            </a:solidFill>
          </a:endParaRPr>
        </a:p>
      </dgm:t>
    </dgm:pt>
    <dgm:pt modelId="{19CB67C0-5EE5-40DE-8BC9-69425C5111B5}" type="parTrans" cxnId="{29ACAA3B-7308-4D02-BAC9-7E8239AB5FCF}">
      <dgm:prSet/>
      <dgm:spPr/>
    </dgm:pt>
    <dgm:pt modelId="{C088CE6E-913F-4027-AB74-0B416E136736}" type="sibTrans" cxnId="{29ACAA3B-7308-4D02-BAC9-7E8239AB5FCF}">
      <dgm:prSet/>
      <dgm:spPr/>
    </dgm:pt>
    <dgm:pt modelId="{B956D6EA-7C3B-499D-8B2E-448C8BCA3FC3}" type="pres">
      <dgm:prSet presAssocID="{833C0494-3FF3-4BA6-8BA0-63489B7BB35C}" presName="Name0" presStyleCnt="0">
        <dgm:presLayoutVars>
          <dgm:dir/>
          <dgm:resizeHandles val="exact"/>
        </dgm:presLayoutVars>
      </dgm:prSet>
      <dgm:spPr/>
    </dgm:pt>
    <dgm:pt modelId="{7F3F052A-10EC-473E-94EF-B1469378CF09}" type="pres">
      <dgm:prSet presAssocID="{E061DFBF-CB24-4E50-A506-9AB979C1249C}" presName="node" presStyleLbl="node1" presStyleIdx="0" presStyleCnt="7">
        <dgm:presLayoutVars>
          <dgm:bulletEnabled val="1"/>
        </dgm:presLayoutVars>
      </dgm:prSet>
      <dgm:spPr/>
    </dgm:pt>
    <dgm:pt modelId="{8ABC34C5-26EA-4425-930B-D10C3E518650}" type="pres">
      <dgm:prSet presAssocID="{A3287758-A2DA-4ECE-BAEF-828CC929C584}" presName="sibTrans" presStyleCnt="0"/>
      <dgm:spPr/>
    </dgm:pt>
    <dgm:pt modelId="{8880608B-799B-48E0-AFFD-EAD154DDFF7F}" type="pres">
      <dgm:prSet presAssocID="{B9E09737-EB41-4299-ABF6-8271B9B36B8F}" presName="node" presStyleLbl="node1" presStyleIdx="1" presStyleCnt="7">
        <dgm:presLayoutVars>
          <dgm:bulletEnabled val="1"/>
        </dgm:presLayoutVars>
      </dgm:prSet>
      <dgm:spPr/>
    </dgm:pt>
    <dgm:pt modelId="{74682FE6-F036-48E2-9956-65614F236141}" type="pres">
      <dgm:prSet presAssocID="{C8F55819-3DCF-4B5C-961C-8DEC0F699E7C}" presName="sibTrans" presStyleCnt="0"/>
      <dgm:spPr/>
    </dgm:pt>
    <dgm:pt modelId="{BEAD6DF4-D751-41B1-AAA5-13548F66DE42}" type="pres">
      <dgm:prSet presAssocID="{772CD74C-6734-4283-BD9A-2D60B76BB871}" presName="node" presStyleLbl="node1" presStyleIdx="2" presStyleCnt="7">
        <dgm:presLayoutVars>
          <dgm:bulletEnabled val="1"/>
        </dgm:presLayoutVars>
      </dgm:prSet>
      <dgm:spPr/>
    </dgm:pt>
    <dgm:pt modelId="{67DE24B5-B925-4241-80D3-6707360F70C8}" type="pres">
      <dgm:prSet presAssocID="{1A0666D6-7743-4372-9783-5A9FD53194F1}" presName="sibTrans" presStyleCnt="0"/>
      <dgm:spPr/>
    </dgm:pt>
    <dgm:pt modelId="{4088ACD1-1FA5-4126-825C-1F3550CA1612}" type="pres">
      <dgm:prSet presAssocID="{357A0957-7D35-4D78-B3F5-7E72C0344F83}" presName="node" presStyleLbl="node1" presStyleIdx="3" presStyleCnt="7">
        <dgm:presLayoutVars>
          <dgm:bulletEnabled val="1"/>
        </dgm:presLayoutVars>
      </dgm:prSet>
      <dgm:spPr/>
    </dgm:pt>
    <dgm:pt modelId="{987952CE-C6B0-4858-8776-50AEDD8AABD2}" type="pres">
      <dgm:prSet presAssocID="{C088CE6E-913F-4027-AB74-0B416E136736}" presName="sibTrans" presStyleCnt="0"/>
      <dgm:spPr/>
    </dgm:pt>
    <dgm:pt modelId="{F7E3285F-0021-4C32-BF43-CA4D7E19B5C6}" type="pres">
      <dgm:prSet presAssocID="{C7D9454B-62C5-4089-B1EE-F3841368860C}" presName="node" presStyleLbl="node1" presStyleIdx="4" presStyleCnt="7">
        <dgm:presLayoutVars>
          <dgm:bulletEnabled val="1"/>
        </dgm:presLayoutVars>
      </dgm:prSet>
      <dgm:spPr/>
    </dgm:pt>
    <dgm:pt modelId="{96BA9AD9-9BE8-4293-9E76-5F4A8988322B}" type="pres">
      <dgm:prSet presAssocID="{4D1C8981-2990-4EA1-8463-8FDD05FAAB15}" presName="sibTrans" presStyleCnt="0"/>
      <dgm:spPr/>
    </dgm:pt>
    <dgm:pt modelId="{90CE60B4-C67B-45C1-B452-9A571FC0BF25}" type="pres">
      <dgm:prSet presAssocID="{16D81AF4-1867-4E10-9D98-0E91C9AD289C}" presName="node" presStyleLbl="node1" presStyleIdx="5" presStyleCnt="7">
        <dgm:presLayoutVars>
          <dgm:bulletEnabled val="1"/>
        </dgm:presLayoutVars>
      </dgm:prSet>
      <dgm:spPr/>
    </dgm:pt>
    <dgm:pt modelId="{031F39F4-C55D-4862-A573-9775646FE8A6}" type="pres">
      <dgm:prSet presAssocID="{CF6BF4E7-71ED-48B3-87E0-06106E7F4788}" presName="sibTrans" presStyleCnt="0"/>
      <dgm:spPr/>
    </dgm:pt>
    <dgm:pt modelId="{17D22F83-252C-4607-AB67-77F0B259A5FE}" type="pres">
      <dgm:prSet presAssocID="{F52CB2A1-A3C3-4AFE-BB55-18D15F4FBC66}" presName="node" presStyleLbl="node1" presStyleIdx="6" presStyleCnt="7">
        <dgm:presLayoutVars>
          <dgm:bulletEnabled val="1"/>
        </dgm:presLayoutVars>
      </dgm:prSet>
      <dgm:spPr/>
    </dgm:pt>
  </dgm:ptLst>
  <dgm:cxnLst>
    <dgm:cxn modelId="{E50D0D0D-3811-4C8F-BBE4-98B741E52EE4}" type="presOf" srcId="{E061DFBF-CB24-4E50-A506-9AB979C1249C}" destId="{7F3F052A-10EC-473E-94EF-B1469378CF09}" srcOrd="0" destOrd="0" presId="urn:microsoft.com/office/officeart/2005/8/layout/hList6"/>
    <dgm:cxn modelId="{7B503514-73E5-4134-890A-EB4F1AB04572}" type="presOf" srcId="{357A0957-7D35-4D78-B3F5-7E72C0344F83}" destId="{4088ACD1-1FA5-4126-825C-1F3550CA1612}" srcOrd="0" destOrd="0" presId="urn:microsoft.com/office/officeart/2005/8/layout/hList6"/>
    <dgm:cxn modelId="{A4BED71A-808F-49A1-B361-2759EE06013E}" srcId="{833C0494-3FF3-4BA6-8BA0-63489B7BB35C}" destId="{B9E09737-EB41-4299-ABF6-8271B9B36B8F}" srcOrd="1" destOrd="0" parTransId="{D599EEF1-7351-4EBB-AF53-1E6A5B8755EA}" sibTransId="{C8F55819-3DCF-4B5C-961C-8DEC0F699E7C}"/>
    <dgm:cxn modelId="{36855420-0326-419D-A3FA-27DB0D69A856}" type="presOf" srcId="{B9E09737-EB41-4299-ABF6-8271B9B36B8F}" destId="{8880608B-799B-48E0-AFFD-EAD154DDFF7F}" srcOrd="0" destOrd="0" presId="urn:microsoft.com/office/officeart/2005/8/layout/hList6"/>
    <dgm:cxn modelId="{81BC5926-6201-4BAB-A235-7590C31E3392}" srcId="{833C0494-3FF3-4BA6-8BA0-63489B7BB35C}" destId="{772CD74C-6734-4283-BD9A-2D60B76BB871}" srcOrd="2" destOrd="0" parTransId="{70204090-1470-4C8E-B5AC-F33C6C12EF0B}" sibTransId="{1A0666D6-7743-4372-9783-5A9FD53194F1}"/>
    <dgm:cxn modelId="{4F00F631-DB28-432D-AAB3-769C1880A786}" type="presOf" srcId="{F52CB2A1-A3C3-4AFE-BB55-18D15F4FBC66}" destId="{17D22F83-252C-4607-AB67-77F0B259A5FE}" srcOrd="0" destOrd="0" presId="urn:microsoft.com/office/officeart/2005/8/layout/hList6"/>
    <dgm:cxn modelId="{29ACAA3B-7308-4D02-BAC9-7E8239AB5FCF}" srcId="{833C0494-3FF3-4BA6-8BA0-63489B7BB35C}" destId="{357A0957-7D35-4D78-B3F5-7E72C0344F83}" srcOrd="3" destOrd="0" parTransId="{19CB67C0-5EE5-40DE-8BC9-69425C5111B5}" sibTransId="{C088CE6E-913F-4027-AB74-0B416E136736}"/>
    <dgm:cxn modelId="{45F34547-6CA9-49EF-8A5F-2BEDB8548EB7}" type="presOf" srcId="{C7D9454B-62C5-4089-B1EE-F3841368860C}" destId="{F7E3285F-0021-4C32-BF43-CA4D7E19B5C6}" srcOrd="0" destOrd="0" presId="urn:microsoft.com/office/officeart/2005/8/layout/hList6"/>
    <dgm:cxn modelId="{E43FBF50-42D3-4A1C-89B0-573030C3CAD6}" srcId="{833C0494-3FF3-4BA6-8BA0-63489B7BB35C}" destId="{E061DFBF-CB24-4E50-A506-9AB979C1249C}" srcOrd="0" destOrd="0" parTransId="{A75614DA-66FF-4E73-AA98-316995147E8F}" sibTransId="{A3287758-A2DA-4ECE-BAEF-828CC929C584}"/>
    <dgm:cxn modelId="{51D1B57A-7490-4F80-B5B5-A37428132F38}" type="presOf" srcId="{772CD74C-6734-4283-BD9A-2D60B76BB871}" destId="{BEAD6DF4-D751-41B1-AAA5-13548F66DE42}" srcOrd="0" destOrd="0" presId="urn:microsoft.com/office/officeart/2005/8/layout/hList6"/>
    <dgm:cxn modelId="{E23C8489-B877-4034-8F0A-FA5DDFAE399E}" srcId="{833C0494-3FF3-4BA6-8BA0-63489B7BB35C}" destId="{C7D9454B-62C5-4089-B1EE-F3841368860C}" srcOrd="4" destOrd="0" parTransId="{74C1609A-07B0-4F3D-8941-7B1BCBB6AC40}" sibTransId="{4D1C8981-2990-4EA1-8463-8FDD05FAAB15}"/>
    <dgm:cxn modelId="{FD3FDCC0-EBC4-47F3-BA77-C06D4D39483E}" type="presOf" srcId="{833C0494-3FF3-4BA6-8BA0-63489B7BB35C}" destId="{B956D6EA-7C3B-499D-8B2E-448C8BCA3FC3}" srcOrd="0" destOrd="0" presId="urn:microsoft.com/office/officeart/2005/8/layout/hList6"/>
    <dgm:cxn modelId="{6CF6A8D6-2852-40DF-BBD2-F5AF9EBE2684}" type="presOf" srcId="{16D81AF4-1867-4E10-9D98-0E91C9AD289C}" destId="{90CE60B4-C67B-45C1-B452-9A571FC0BF25}" srcOrd="0" destOrd="0" presId="urn:microsoft.com/office/officeart/2005/8/layout/hList6"/>
    <dgm:cxn modelId="{4E4BA5E2-4592-4D08-AB58-A739FFABBE45}" srcId="{833C0494-3FF3-4BA6-8BA0-63489B7BB35C}" destId="{F52CB2A1-A3C3-4AFE-BB55-18D15F4FBC66}" srcOrd="6" destOrd="0" parTransId="{DA06383D-D811-41BD-B98B-44F3EF45BA6F}" sibTransId="{03092BFB-45A3-4DE0-B765-0AFB17847D30}"/>
    <dgm:cxn modelId="{D9CEDEEA-6D8B-4CB3-A591-D87E1BB8F53B}" srcId="{833C0494-3FF3-4BA6-8BA0-63489B7BB35C}" destId="{16D81AF4-1867-4E10-9D98-0E91C9AD289C}" srcOrd="5" destOrd="0" parTransId="{AF27CB9E-88A9-4217-BDEE-BC5BF5D3D510}" sibTransId="{CF6BF4E7-71ED-48B3-87E0-06106E7F4788}"/>
    <dgm:cxn modelId="{267A1557-D7CA-47F6-BD22-888D0DDB9D28}" type="presParOf" srcId="{B956D6EA-7C3B-499D-8B2E-448C8BCA3FC3}" destId="{7F3F052A-10EC-473E-94EF-B1469378CF09}" srcOrd="0" destOrd="0" presId="urn:microsoft.com/office/officeart/2005/8/layout/hList6"/>
    <dgm:cxn modelId="{6F6039B1-036D-43E5-BD0F-3EAA3F55D52C}" type="presParOf" srcId="{B956D6EA-7C3B-499D-8B2E-448C8BCA3FC3}" destId="{8ABC34C5-26EA-4425-930B-D10C3E518650}" srcOrd="1" destOrd="0" presId="urn:microsoft.com/office/officeart/2005/8/layout/hList6"/>
    <dgm:cxn modelId="{DA74C5A9-8800-443C-B147-0B6356C90EA6}" type="presParOf" srcId="{B956D6EA-7C3B-499D-8B2E-448C8BCA3FC3}" destId="{8880608B-799B-48E0-AFFD-EAD154DDFF7F}" srcOrd="2" destOrd="0" presId="urn:microsoft.com/office/officeart/2005/8/layout/hList6"/>
    <dgm:cxn modelId="{AAA1FBE4-B5AD-465A-B1D1-BD17963E28FB}" type="presParOf" srcId="{B956D6EA-7C3B-499D-8B2E-448C8BCA3FC3}" destId="{74682FE6-F036-48E2-9956-65614F236141}" srcOrd="3" destOrd="0" presId="urn:microsoft.com/office/officeart/2005/8/layout/hList6"/>
    <dgm:cxn modelId="{A121B60D-8B72-4DF8-8215-4CF06E0371DF}" type="presParOf" srcId="{B956D6EA-7C3B-499D-8B2E-448C8BCA3FC3}" destId="{BEAD6DF4-D751-41B1-AAA5-13548F66DE42}" srcOrd="4" destOrd="0" presId="urn:microsoft.com/office/officeart/2005/8/layout/hList6"/>
    <dgm:cxn modelId="{F70B97BC-0E8A-490B-B200-A15ECCF8A9A2}" type="presParOf" srcId="{B956D6EA-7C3B-499D-8B2E-448C8BCA3FC3}" destId="{67DE24B5-B925-4241-80D3-6707360F70C8}" srcOrd="5" destOrd="0" presId="urn:microsoft.com/office/officeart/2005/8/layout/hList6"/>
    <dgm:cxn modelId="{F8CCB1B6-C06F-480A-ABD6-1CCD701B3F97}" type="presParOf" srcId="{B956D6EA-7C3B-499D-8B2E-448C8BCA3FC3}" destId="{4088ACD1-1FA5-4126-825C-1F3550CA1612}" srcOrd="6" destOrd="0" presId="urn:microsoft.com/office/officeart/2005/8/layout/hList6"/>
    <dgm:cxn modelId="{DCDC41AA-7B59-492B-B281-B385F667FE41}" type="presParOf" srcId="{B956D6EA-7C3B-499D-8B2E-448C8BCA3FC3}" destId="{987952CE-C6B0-4858-8776-50AEDD8AABD2}" srcOrd="7" destOrd="0" presId="urn:microsoft.com/office/officeart/2005/8/layout/hList6"/>
    <dgm:cxn modelId="{048E4935-0E0D-4ED8-8C9B-E56D392F150E}" type="presParOf" srcId="{B956D6EA-7C3B-499D-8B2E-448C8BCA3FC3}" destId="{F7E3285F-0021-4C32-BF43-CA4D7E19B5C6}" srcOrd="8" destOrd="0" presId="urn:microsoft.com/office/officeart/2005/8/layout/hList6"/>
    <dgm:cxn modelId="{A9EE0306-09E3-408F-8225-4C522889F98B}" type="presParOf" srcId="{B956D6EA-7C3B-499D-8B2E-448C8BCA3FC3}" destId="{96BA9AD9-9BE8-4293-9E76-5F4A8988322B}" srcOrd="9" destOrd="0" presId="urn:microsoft.com/office/officeart/2005/8/layout/hList6"/>
    <dgm:cxn modelId="{3519BA76-4B75-4146-B796-B7CBD072159C}" type="presParOf" srcId="{B956D6EA-7C3B-499D-8B2E-448C8BCA3FC3}" destId="{90CE60B4-C67B-45C1-B452-9A571FC0BF25}" srcOrd="10" destOrd="0" presId="urn:microsoft.com/office/officeart/2005/8/layout/hList6"/>
    <dgm:cxn modelId="{203223A6-7C7C-4010-B1CD-5B1E056E8A91}" type="presParOf" srcId="{B956D6EA-7C3B-499D-8B2E-448C8BCA3FC3}" destId="{031F39F4-C55D-4862-A573-9775646FE8A6}" srcOrd="11" destOrd="0" presId="urn:microsoft.com/office/officeart/2005/8/layout/hList6"/>
    <dgm:cxn modelId="{DB856590-4D97-488C-8DF9-A09CD932DD37}" type="presParOf" srcId="{B956D6EA-7C3B-499D-8B2E-448C8BCA3FC3}" destId="{17D22F83-252C-4607-AB67-77F0B259A5FE}" srcOrd="1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D6D7FB3-23FE-4EA9-A46A-58111EE948DF}" type="doc">
      <dgm:prSet loTypeId="urn:microsoft.com/office/officeart/2005/8/layout/default" loCatId="list" qsTypeId="urn:microsoft.com/office/officeart/2005/8/quickstyle/simple2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2B201237-C113-4BAB-9790-F4B0EA1A2C7A}">
      <dgm:prSet/>
      <dgm:spPr/>
      <dgm:t>
        <a:bodyPr/>
        <a:lstStyle/>
        <a:p>
          <a:pPr rtl="0"/>
          <a:r>
            <a:rPr lang="en-GB"/>
            <a:t>Design &amp; User Experience Lead - </a:t>
          </a:r>
          <a:r>
            <a:rPr lang="en-GB">
              <a:latin typeface="Calibri Light" panose="020F0302020204030204"/>
            </a:rPr>
            <a:t>Everyone</a:t>
          </a:r>
          <a:endParaRPr lang="en-US" err="1">
            <a:latin typeface="Calibri Light" panose="020F0302020204030204"/>
          </a:endParaRPr>
        </a:p>
      </dgm:t>
    </dgm:pt>
    <dgm:pt modelId="{95A29B42-FC03-43DB-B176-8545D1D099B1}" type="parTrans" cxnId="{443D4336-D660-4E32-9D23-4DA11CF8FF2C}">
      <dgm:prSet/>
      <dgm:spPr/>
      <dgm:t>
        <a:bodyPr/>
        <a:lstStyle/>
        <a:p>
          <a:endParaRPr lang="en-US"/>
        </a:p>
      </dgm:t>
    </dgm:pt>
    <dgm:pt modelId="{0B32B27A-2793-4F80-A2A6-0E17A9B2286D}" type="sibTrans" cxnId="{443D4336-D660-4E32-9D23-4DA11CF8FF2C}">
      <dgm:prSet phldrT="01"/>
      <dgm:spPr/>
      <dgm:t>
        <a:bodyPr/>
        <a:lstStyle/>
        <a:p>
          <a:endParaRPr lang="en-US"/>
        </a:p>
      </dgm:t>
    </dgm:pt>
    <dgm:pt modelId="{AEB96B0F-CD9C-4822-8214-B7DF4AEDE5C8}">
      <dgm:prSet/>
      <dgm:spPr/>
      <dgm:t>
        <a:bodyPr/>
        <a:lstStyle/>
        <a:p>
          <a:r>
            <a:rPr lang="en-GB"/>
            <a:t>Persona Developer Lead – </a:t>
          </a:r>
          <a:r>
            <a:rPr lang="fi-FI"/>
            <a:t>Musa Bhola, Anastasia Tolmacheva, Yameen Munir</a:t>
          </a:r>
          <a:endParaRPr lang="en-US"/>
        </a:p>
      </dgm:t>
    </dgm:pt>
    <dgm:pt modelId="{84F0F879-2EBD-4C7A-BFBE-656240FAB52D}" type="parTrans" cxnId="{9C9E911F-0F03-4214-82C3-BBEFC3D56E66}">
      <dgm:prSet/>
      <dgm:spPr/>
      <dgm:t>
        <a:bodyPr/>
        <a:lstStyle/>
        <a:p>
          <a:endParaRPr lang="en-US"/>
        </a:p>
      </dgm:t>
    </dgm:pt>
    <dgm:pt modelId="{A4D75F14-D16B-414A-9E20-7E883E2D1ECA}" type="sibTrans" cxnId="{9C9E911F-0F03-4214-82C3-BBEFC3D56E66}">
      <dgm:prSet phldrT="03"/>
      <dgm:spPr/>
      <dgm:t>
        <a:bodyPr/>
        <a:lstStyle/>
        <a:p>
          <a:endParaRPr lang="en-US"/>
        </a:p>
      </dgm:t>
    </dgm:pt>
    <dgm:pt modelId="{CFC5B3F8-F1EA-4E3B-8435-6D037FA34F2F}">
      <dgm:prSet/>
      <dgm:spPr/>
      <dgm:t>
        <a:bodyPr/>
        <a:lstStyle/>
        <a:p>
          <a:r>
            <a:rPr lang="en-GB"/>
            <a:t>Frontend Technology Lead - </a:t>
          </a:r>
          <a:r>
            <a:rPr lang="fi-FI" err="1"/>
            <a:t>Lorena</a:t>
          </a:r>
          <a:r>
            <a:rPr lang="fi-FI"/>
            <a:t> </a:t>
          </a:r>
          <a:r>
            <a:rPr lang="fi-FI" err="1"/>
            <a:t>Matos</a:t>
          </a:r>
          <a:r>
            <a:rPr lang="fi-FI"/>
            <a:t>,  </a:t>
          </a:r>
          <a:r>
            <a:rPr lang="fi-FI" err="1"/>
            <a:t>Yameen</a:t>
          </a:r>
          <a:r>
            <a:rPr lang="fi-FI"/>
            <a:t> </a:t>
          </a:r>
          <a:r>
            <a:rPr lang="fi-FI" err="1"/>
            <a:t>Munir</a:t>
          </a:r>
          <a:endParaRPr lang="en-US" err="1"/>
        </a:p>
      </dgm:t>
    </dgm:pt>
    <dgm:pt modelId="{4EF84141-9C52-4102-9CA4-9475245CC31F}" type="parTrans" cxnId="{DFE95613-A023-4600-B440-25E987DEADDB}">
      <dgm:prSet/>
      <dgm:spPr/>
      <dgm:t>
        <a:bodyPr/>
        <a:lstStyle/>
        <a:p>
          <a:endParaRPr lang="en-US"/>
        </a:p>
      </dgm:t>
    </dgm:pt>
    <dgm:pt modelId="{57F1E9E5-8D89-40AE-A3AE-1703CB7438C4}" type="sibTrans" cxnId="{DFE95613-A023-4600-B440-25E987DEADDB}">
      <dgm:prSet phldrT="04"/>
      <dgm:spPr/>
      <dgm:t>
        <a:bodyPr/>
        <a:lstStyle/>
        <a:p>
          <a:endParaRPr lang="en-US"/>
        </a:p>
      </dgm:t>
    </dgm:pt>
    <dgm:pt modelId="{870EAC81-BFA1-4C9F-88EE-D1B7F1B7550B}">
      <dgm:prSet/>
      <dgm:spPr/>
      <dgm:t>
        <a:bodyPr/>
        <a:lstStyle/>
        <a:p>
          <a:r>
            <a:rPr lang="en-GB"/>
            <a:t>Backend Design Engineer - </a:t>
          </a:r>
          <a:r>
            <a:rPr lang="fi-FI"/>
            <a:t>Musa </a:t>
          </a:r>
          <a:r>
            <a:rPr lang="fi-FI" err="1"/>
            <a:t>Bhola</a:t>
          </a:r>
          <a:r>
            <a:rPr lang="fi-FI"/>
            <a:t>, Anastasia </a:t>
          </a:r>
          <a:r>
            <a:rPr lang="fi-FI" err="1"/>
            <a:t>Tolmacheva</a:t>
          </a:r>
          <a:endParaRPr lang="en-US" err="1"/>
        </a:p>
      </dgm:t>
    </dgm:pt>
    <dgm:pt modelId="{97065727-0D2F-41E5-86CF-B39802F4D5E1}" type="parTrans" cxnId="{158CE5C3-CDFE-4E92-82D5-ADE0FC4DDCCC}">
      <dgm:prSet/>
      <dgm:spPr/>
      <dgm:t>
        <a:bodyPr/>
        <a:lstStyle/>
        <a:p>
          <a:endParaRPr lang="en-US"/>
        </a:p>
      </dgm:t>
    </dgm:pt>
    <dgm:pt modelId="{59E41C56-B35F-4845-A043-934C3D4E9D3C}" type="sibTrans" cxnId="{158CE5C3-CDFE-4E92-82D5-ADE0FC4DDCCC}">
      <dgm:prSet phldrT="05"/>
      <dgm:spPr/>
      <dgm:t>
        <a:bodyPr/>
        <a:lstStyle/>
        <a:p>
          <a:endParaRPr lang="en-US"/>
        </a:p>
      </dgm:t>
    </dgm:pt>
    <dgm:pt modelId="{100E3D12-F597-4519-B998-87F7B14A6567}">
      <dgm:prSet phldr="0"/>
      <dgm:spPr/>
      <dgm:t>
        <a:bodyPr/>
        <a:lstStyle/>
        <a:p>
          <a:r>
            <a:rPr lang="en-GB"/>
            <a:t>Alternative Products Researcher - </a:t>
          </a:r>
          <a:r>
            <a:rPr lang="fi-FI"/>
            <a:t>Musa </a:t>
          </a:r>
          <a:r>
            <a:rPr lang="fi-FI" err="1"/>
            <a:t>Bhola</a:t>
          </a:r>
          <a:r>
            <a:rPr lang="fi-FI"/>
            <a:t>, Anastasia </a:t>
          </a:r>
          <a:r>
            <a:rPr lang="fi-FI" err="1"/>
            <a:t>Tolmacheva</a:t>
          </a:r>
          <a:endParaRPr lang="en-GB"/>
        </a:p>
      </dgm:t>
    </dgm:pt>
    <dgm:pt modelId="{4B7530C0-53B4-431E-9ABE-95B866C36745}" type="parTrans" cxnId="{8FAEE47E-FADD-477A-9EA4-2B438EFFBCAC}">
      <dgm:prSet/>
      <dgm:spPr/>
    </dgm:pt>
    <dgm:pt modelId="{73B576BF-D2A5-437B-B9E0-F3ADE40B158A}" type="sibTrans" cxnId="{8FAEE47E-FADD-477A-9EA4-2B438EFFBCAC}">
      <dgm:prSet/>
      <dgm:spPr/>
    </dgm:pt>
    <dgm:pt modelId="{B2261E39-0A05-45C5-A928-AE00CFF28791}" type="pres">
      <dgm:prSet presAssocID="{DD6D7FB3-23FE-4EA9-A46A-58111EE948DF}" presName="diagram" presStyleCnt="0">
        <dgm:presLayoutVars>
          <dgm:dir/>
          <dgm:resizeHandles val="exact"/>
        </dgm:presLayoutVars>
      </dgm:prSet>
      <dgm:spPr/>
    </dgm:pt>
    <dgm:pt modelId="{B9C4C4C3-31A5-4265-972D-FAF07B360FF9}" type="pres">
      <dgm:prSet presAssocID="{2B201237-C113-4BAB-9790-F4B0EA1A2C7A}" presName="node" presStyleLbl="node1" presStyleIdx="0" presStyleCnt="5">
        <dgm:presLayoutVars>
          <dgm:bulletEnabled val="1"/>
        </dgm:presLayoutVars>
      </dgm:prSet>
      <dgm:spPr/>
    </dgm:pt>
    <dgm:pt modelId="{6F094DD9-90B8-46B1-AB38-C05E7F804A1E}" type="pres">
      <dgm:prSet presAssocID="{0B32B27A-2793-4F80-A2A6-0E17A9B2286D}" presName="sibTrans" presStyleCnt="0"/>
      <dgm:spPr/>
    </dgm:pt>
    <dgm:pt modelId="{98BD2CDC-8531-4933-B701-25071295CFF8}" type="pres">
      <dgm:prSet presAssocID="{100E3D12-F597-4519-B998-87F7B14A6567}" presName="node" presStyleLbl="node1" presStyleIdx="1" presStyleCnt="5">
        <dgm:presLayoutVars>
          <dgm:bulletEnabled val="1"/>
        </dgm:presLayoutVars>
      </dgm:prSet>
      <dgm:spPr/>
    </dgm:pt>
    <dgm:pt modelId="{8D52C3CB-A3D0-4AF2-897B-AF4DFAD2D695}" type="pres">
      <dgm:prSet presAssocID="{73B576BF-D2A5-437B-B9E0-F3ADE40B158A}" presName="sibTrans" presStyleCnt="0"/>
      <dgm:spPr/>
    </dgm:pt>
    <dgm:pt modelId="{397ED661-48D9-4D1C-85AA-E9E90D0C073D}" type="pres">
      <dgm:prSet presAssocID="{AEB96B0F-CD9C-4822-8214-B7DF4AEDE5C8}" presName="node" presStyleLbl="node1" presStyleIdx="2" presStyleCnt="5">
        <dgm:presLayoutVars>
          <dgm:bulletEnabled val="1"/>
        </dgm:presLayoutVars>
      </dgm:prSet>
      <dgm:spPr/>
    </dgm:pt>
    <dgm:pt modelId="{E4D2910A-5153-4032-BC7D-995FAF3F65C4}" type="pres">
      <dgm:prSet presAssocID="{A4D75F14-D16B-414A-9E20-7E883E2D1ECA}" presName="sibTrans" presStyleCnt="0"/>
      <dgm:spPr/>
    </dgm:pt>
    <dgm:pt modelId="{FA73024F-2E41-433D-A937-9207AB5A16CF}" type="pres">
      <dgm:prSet presAssocID="{CFC5B3F8-F1EA-4E3B-8435-6D037FA34F2F}" presName="node" presStyleLbl="node1" presStyleIdx="3" presStyleCnt="5">
        <dgm:presLayoutVars>
          <dgm:bulletEnabled val="1"/>
        </dgm:presLayoutVars>
      </dgm:prSet>
      <dgm:spPr/>
    </dgm:pt>
    <dgm:pt modelId="{632E3335-264B-4AAA-AE33-893FA395478D}" type="pres">
      <dgm:prSet presAssocID="{57F1E9E5-8D89-40AE-A3AE-1703CB7438C4}" presName="sibTrans" presStyleCnt="0"/>
      <dgm:spPr/>
    </dgm:pt>
    <dgm:pt modelId="{45E24329-0A2F-4BEF-B666-7059D0610983}" type="pres">
      <dgm:prSet presAssocID="{870EAC81-BFA1-4C9F-88EE-D1B7F1B7550B}" presName="node" presStyleLbl="node1" presStyleIdx="4" presStyleCnt="5">
        <dgm:presLayoutVars>
          <dgm:bulletEnabled val="1"/>
        </dgm:presLayoutVars>
      </dgm:prSet>
      <dgm:spPr/>
    </dgm:pt>
  </dgm:ptLst>
  <dgm:cxnLst>
    <dgm:cxn modelId="{DF15FC08-5323-41D7-8283-516C8B31F2A5}" type="presOf" srcId="{CFC5B3F8-F1EA-4E3B-8435-6D037FA34F2F}" destId="{FA73024F-2E41-433D-A937-9207AB5A16CF}" srcOrd="0" destOrd="0" presId="urn:microsoft.com/office/officeart/2005/8/layout/default"/>
    <dgm:cxn modelId="{DFE95613-A023-4600-B440-25E987DEADDB}" srcId="{DD6D7FB3-23FE-4EA9-A46A-58111EE948DF}" destId="{CFC5B3F8-F1EA-4E3B-8435-6D037FA34F2F}" srcOrd="3" destOrd="0" parTransId="{4EF84141-9C52-4102-9CA4-9475245CC31F}" sibTransId="{57F1E9E5-8D89-40AE-A3AE-1703CB7438C4}"/>
    <dgm:cxn modelId="{9C9E911F-0F03-4214-82C3-BBEFC3D56E66}" srcId="{DD6D7FB3-23FE-4EA9-A46A-58111EE948DF}" destId="{AEB96B0F-CD9C-4822-8214-B7DF4AEDE5C8}" srcOrd="2" destOrd="0" parTransId="{84F0F879-2EBD-4C7A-BFBE-656240FAB52D}" sibTransId="{A4D75F14-D16B-414A-9E20-7E883E2D1ECA}"/>
    <dgm:cxn modelId="{443D4336-D660-4E32-9D23-4DA11CF8FF2C}" srcId="{DD6D7FB3-23FE-4EA9-A46A-58111EE948DF}" destId="{2B201237-C113-4BAB-9790-F4B0EA1A2C7A}" srcOrd="0" destOrd="0" parTransId="{95A29B42-FC03-43DB-B176-8545D1D099B1}" sibTransId="{0B32B27A-2793-4F80-A2A6-0E17A9B2286D}"/>
    <dgm:cxn modelId="{2E79AB3A-E565-40B0-86F7-89D25F31E738}" type="presOf" srcId="{100E3D12-F597-4519-B998-87F7B14A6567}" destId="{98BD2CDC-8531-4933-B701-25071295CFF8}" srcOrd="0" destOrd="0" presId="urn:microsoft.com/office/officeart/2005/8/layout/default"/>
    <dgm:cxn modelId="{E607224F-7663-4B38-9B48-E21916B8B6FC}" type="presOf" srcId="{2B201237-C113-4BAB-9790-F4B0EA1A2C7A}" destId="{B9C4C4C3-31A5-4265-972D-FAF07B360FF9}" srcOrd="0" destOrd="0" presId="urn:microsoft.com/office/officeart/2005/8/layout/default"/>
    <dgm:cxn modelId="{8FAEE47E-FADD-477A-9EA4-2B438EFFBCAC}" srcId="{DD6D7FB3-23FE-4EA9-A46A-58111EE948DF}" destId="{100E3D12-F597-4519-B998-87F7B14A6567}" srcOrd="1" destOrd="0" parTransId="{4B7530C0-53B4-431E-9ABE-95B866C36745}" sibTransId="{73B576BF-D2A5-437B-B9E0-F3ADE40B158A}"/>
    <dgm:cxn modelId="{158CE5C3-CDFE-4E92-82D5-ADE0FC4DDCCC}" srcId="{DD6D7FB3-23FE-4EA9-A46A-58111EE948DF}" destId="{870EAC81-BFA1-4C9F-88EE-D1B7F1B7550B}" srcOrd="4" destOrd="0" parTransId="{97065727-0D2F-41E5-86CF-B39802F4D5E1}" sibTransId="{59E41C56-B35F-4845-A043-934C3D4E9D3C}"/>
    <dgm:cxn modelId="{2E3064C5-2F1A-464D-90B5-8336CB72436B}" type="presOf" srcId="{DD6D7FB3-23FE-4EA9-A46A-58111EE948DF}" destId="{B2261E39-0A05-45C5-A928-AE00CFF28791}" srcOrd="0" destOrd="0" presId="urn:microsoft.com/office/officeart/2005/8/layout/default"/>
    <dgm:cxn modelId="{F07432C8-95FF-404C-B504-E4DB9BD6084A}" type="presOf" srcId="{870EAC81-BFA1-4C9F-88EE-D1B7F1B7550B}" destId="{45E24329-0A2F-4BEF-B666-7059D0610983}" srcOrd="0" destOrd="0" presId="urn:microsoft.com/office/officeart/2005/8/layout/default"/>
    <dgm:cxn modelId="{EA99A0EF-F4C9-4E03-AE02-EE1173EDED24}" type="presOf" srcId="{AEB96B0F-CD9C-4822-8214-B7DF4AEDE5C8}" destId="{397ED661-48D9-4D1C-85AA-E9E90D0C073D}" srcOrd="0" destOrd="0" presId="urn:microsoft.com/office/officeart/2005/8/layout/default"/>
    <dgm:cxn modelId="{B55ADA26-C2C0-4319-AAF0-B9CC4B06E3EE}" type="presParOf" srcId="{B2261E39-0A05-45C5-A928-AE00CFF28791}" destId="{B9C4C4C3-31A5-4265-972D-FAF07B360FF9}" srcOrd="0" destOrd="0" presId="urn:microsoft.com/office/officeart/2005/8/layout/default"/>
    <dgm:cxn modelId="{CC89E014-6BAF-45BA-887C-531DF9DDD1EA}" type="presParOf" srcId="{B2261E39-0A05-45C5-A928-AE00CFF28791}" destId="{6F094DD9-90B8-46B1-AB38-C05E7F804A1E}" srcOrd="1" destOrd="0" presId="urn:microsoft.com/office/officeart/2005/8/layout/default"/>
    <dgm:cxn modelId="{C9E02564-4AB5-49FF-897B-8CFCBA4D6565}" type="presParOf" srcId="{B2261E39-0A05-45C5-A928-AE00CFF28791}" destId="{98BD2CDC-8531-4933-B701-25071295CFF8}" srcOrd="2" destOrd="0" presId="urn:microsoft.com/office/officeart/2005/8/layout/default"/>
    <dgm:cxn modelId="{7ABB03B4-955A-4DF9-B091-AD60E016AE0C}" type="presParOf" srcId="{B2261E39-0A05-45C5-A928-AE00CFF28791}" destId="{8D52C3CB-A3D0-4AF2-897B-AF4DFAD2D695}" srcOrd="3" destOrd="0" presId="urn:microsoft.com/office/officeart/2005/8/layout/default"/>
    <dgm:cxn modelId="{7D374E7A-65AF-4D43-9A41-558373DB9C3D}" type="presParOf" srcId="{B2261E39-0A05-45C5-A928-AE00CFF28791}" destId="{397ED661-48D9-4D1C-85AA-E9E90D0C073D}" srcOrd="4" destOrd="0" presId="urn:microsoft.com/office/officeart/2005/8/layout/default"/>
    <dgm:cxn modelId="{DEBCB4FF-6C36-4BFC-9E7E-88270D25F778}" type="presParOf" srcId="{B2261E39-0A05-45C5-A928-AE00CFF28791}" destId="{E4D2910A-5153-4032-BC7D-995FAF3F65C4}" srcOrd="5" destOrd="0" presId="urn:microsoft.com/office/officeart/2005/8/layout/default"/>
    <dgm:cxn modelId="{9E84F574-470A-4FB1-8E2C-316EA4143D52}" type="presParOf" srcId="{B2261E39-0A05-45C5-A928-AE00CFF28791}" destId="{FA73024F-2E41-433D-A937-9207AB5A16CF}" srcOrd="6" destOrd="0" presId="urn:microsoft.com/office/officeart/2005/8/layout/default"/>
    <dgm:cxn modelId="{6CC1DEA7-6979-4BE8-B736-E4803F45EA53}" type="presParOf" srcId="{B2261E39-0A05-45C5-A928-AE00CFF28791}" destId="{632E3335-264B-4AAA-AE33-893FA395478D}" srcOrd="7" destOrd="0" presId="urn:microsoft.com/office/officeart/2005/8/layout/default"/>
    <dgm:cxn modelId="{4C53960A-4AB3-4784-A426-B5AF7FCDB86A}" type="presParOf" srcId="{B2261E39-0A05-45C5-A928-AE00CFF28791}" destId="{45E24329-0A2F-4BEF-B666-7059D061098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118C5-7C36-4184-89B4-7277C371E2F9}">
      <dsp:nvSpPr>
        <dsp:cNvPr id="0" name=""/>
        <dsp:cNvSpPr/>
      </dsp:nvSpPr>
      <dsp:spPr>
        <a:xfrm>
          <a:off x="1366134" y="16557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DA69EF-C50C-4837-A8AA-FE0E47CBE954}">
      <dsp:nvSpPr>
        <dsp:cNvPr id="0" name=""/>
        <dsp:cNvSpPr/>
      </dsp:nvSpPr>
      <dsp:spPr>
        <a:xfrm>
          <a:off x="178134" y="257984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>
              <a:solidFill>
                <a:schemeClr val="tx1"/>
              </a:solidFill>
              <a:latin typeface="Calibri"/>
              <a:cs typeface="Calibri"/>
            </a:rPr>
            <a:t>Students to provide</a:t>
          </a:r>
          <a:br>
            <a:rPr lang="en-GB" sz="2300" b="1" kern="1200">
              <a:solidFill>
                <a:schemeClr val="tx1"/>
              </a:solidFill>
              <a:latin typeface="Calibri"/>
              <a:cs typeface="Calibri"/>
            </a:rPr>
          </a:br>
          <a:r>
            <a:rPr lang="en-GB" sz="2300" b="1" u="sng" kern="1200">
              <a:solidFill>
                <a:schemeClr val="tx1"/>
              </a:solidFill>
              <a:latin typeface="Calibri"/>
              <a:cs typeface="Calibri"/>
            </a:rPr>
            <a:t>anonymous</a:t>
          </a:r>
          <a:r>
            <a:rPr lang="en-GB" sz="2300" b="1" u="none" kern="1200">
              <a:solidFill>
                <a:schemeClr val="tx1"/>
              </a:solidFill>
              <a:latin typeface="Calibri"/>
              <a:cs typeface="Calibri"/>
            </a:rPr>
            <a:t> </a:t>
          </a:r>
          <a:r>
            <a:rPr lang="en-GB" sz="2300" b="1" kern="1200">
              <a:solidFill>
                <a:schemeClr val="tx1"/>
              </a:solidFill>
              <a:latin typeface="Calibri"/>
              <a:cs typeface="Calibri"/>
            </a:rPr>
            <a:t>feedback. </a:t>
          </a:r>
        </a:p>
      </dsp:txBody>
      <dsp:txXfrm>
        <a:off x="178134" y="2579849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05968-6811-44E8-80FE-6F21D48A17B4}">
      <dsp:nvSpPr>
        <dsp:cNvPr id="0" name=""/>
        <dsp:cNvSpPr/>
      </dsp:nvSpPr>
      <dsp:spPr>
        <a:xfrm>
          <a:off x="1630501" y="2170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0C114-8FC4-49AB-88A5-1546393DCA28}">
      <dsp:nvSpPr>
        <dsp:cNvPr id="0" name=""/>
        <dsp:cNvSpPr/>
      </dsp:nvSpPr>
      <dsp:spPr>
        <a:xfrm>
          <a:off x="442501" y="243603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>
              <a:latin typeface="Calibri"/>
              <a:cs typeface="Calibri"/>
            </a:rPr>
            <a:t>Teachers </a:t>
          </a:r>
          <a:r>
            <a:rPr lang="en-GB" sz="2300" kern="1200">
              <a:latin typeface="Calibri"/>
              <a:cs typeface="Calibri"/>
            </a:rPr>
            <a:t>to have access</a:t>
          </a:r>
          <a:br>
            <a:rPr lang="en-GB" sz="2300" kern="1200">
              <a:latin typeface="Calibri"/>
              <a:cs typeface="Calibri"/>
            </a:rPr>
          </a:br>
          <a:r>
            <a:rPr lang="en-GB" sz="2300" kern="1200">
              <a:latin typeface="Calibri"/>
              <a:cs typeface="Calibri"/>
            </a:rPr>
            <a:t> to the </a:t>
          </a:r>
          <a:r>
            <a:rPr lang="en-GB" sz="2300" u="sng" kern="1200">
              <a:latin typeface="Calibri"/>
              <a:cs typeface="Calibri"/>
            </a:rPr>
            <a:t>honest</a:t>
          </a:r>
          <a:r>
            <a:rPr lang="en-GB" sz="2300" kern="1200">
              <a:latin typeface="Calibri"/>
              <a:cs typeface="Calibri"/>
            </a:rPr>
            <a:t> feedback. </a:t>
          </a:r>
          <a:endParaRPr lang="en-GB" sz="2300" kern="1200">
            <a:latin typeface="Calibri"/>
            <a:ea typeface="Calibri"/>
            <a:cs typeface="Calibri"/>
          </a:endParaRPr>
        </a:p>
      </dsp:txBody>
      <dsp:txXfrm>
        <a:off x="442501" y="2436032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E952A-ED74-4B08-B3D6-FF7BD2041B56}">
      <dsp:nvSpPr>
        <dsp:cNvPr id="0" name=""/>
        <dsp:cNvSpPr/>
      </dsp:nvSpPr>
      <dsp:spPr>
        <a:xfrm>
          <a:off x="924" y="780669"/>
          <a:ext cx="1801196" cy="1170777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1" kern="1200">
              <a:latin typeface="Calibri"/>
              <a:cs typeface="Calibri"/>
            </a:rPr>
            <a:t>Students</a:t>
          </a:r>
          <a:endParaRPr lang="en-GB" sz="2900" kern="1200">
            <a:latin typeface="Calibri"/>
            <a:cs typeface="Calibri"/>
          </a:endParaRPr>
        </a:p>
      </dsp:txBody>
      <dsp:txXfrm>
        <a:off x="58077" y="837822"/>
        <a:ext cx="1686890" cy="1056471"/>
      </dsp:txXfrm>
    </dsp:sp>
    <dsp:sp modelId="{D3AD104C-669C-454C-BB3A-D93F8E9F233B}">
      <dsp:nvSpPr>
        <dsp:cNvPr id="0" name=""/>
        <dsp:cNvSpPr/>
      </dsp:nvSpPr>
      <dsp:spPr>
        <a:xfrm>
          <a:off x="901523" y="371974"/>
          <a:ext cx="1988167" cy="1988167"/>
        </a:xfrm>
        <a:custGeom>
          <a:avLst/>
          <a:gdLst/>
          <a:ahLst/>
          <a:cxnLst/>
          <a:rect l="0" t="0" r="0" b="0"/>
          <a:pathLst>
            <a:path>
              <a:moveTo>
                <a:pt x="200206" y="395784"/>
              </a:moveTo>
              <a:arcTo wR="994083" hR="994083" stAng="13020194" swAng="6359613"/>
            </a:path>
          </a:pathLst>
        </a:custGeom>
        <a:noFill/>
        <a:ln w="9525" cap="rnd" cmpd="sng" algn="ctr">
          <a:solidFill>
            <a:schemeClr val="accent5">
              <a:shade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08118-B00C-4A9E-854D-6EB2B769F4A2}">
      <dsp:nvSpPr>
        <dsp:cNvPr id="0" name=""/>
        <dsp:cNvSpPr/>
      </dsp:nvSpPr>
      <dsp:spPr>
        <a:xfrm>
          <a:off x="1989092" y="780669"/>
          <a:ext cx="1801196" cy="1170777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-191190"/>
                <a:satOff val="12050"/>
                <a:lumOff val="21033"/>
                <a:alphaOff val="0"/>
                <a:tint val="98000"/>
                <a:lumMod val="100000"/>
              </a:schemeClr>
            </a:gs>
            <a:gs pos="100000">
              <a:schemeClr val="accent5">
                <a:shade val="80000"/>
                <a:hueOff val="-191190"/>
                <a:satOff val="12050"/>
                <a:lumOff val="21033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1" kern="1200">
              <a:latin typeface="Calibri"/>
              <a:cs typeface="Calibri"/>
            </a:rPr>
            <a:t>Teachers</a:t>
          </a:r>
          <a:r>
            <a:rPr lang="en-GB" sz="2900" b="0" kern="1200">
              <a:latin typeface="Calibri"/>
              <a:cs typeface="Calibri"/>
            </a:rPr>
            <a:t> </a:t>
          </a:r>
          <a:endParaRPr lang="en-GB" sz="2900" b="0" kern="1200">
            <a:latin typeface="Calibri"/>
            <a:ea typeface="Calibri"/>
            <a:cs typeface="Calibri"/>
          </a:endParaRPr>
        </a:p>
      </dsp:txBody>
      <dsp:txXfrm>
        <a:off x="2046245" y="837822"/>
        <a:ext cx="1686890" cy="1056471"/>
      </dsp:txXfrm>
    </dsp:sp>
    <dsp:sp modelId="{73A24576-E5C7-4630-850E-1D5D65B579F6}">
      <dsp:nvSpPr>
        <dsp:cNvPr id="0" name=""/>
        <dsp:cNvSpPr/>
      </dsp:nvSpPr>
      <dsp:spPr>
        <a:xfrm>
          <a:off x="901523" y="371974"/>
          <a:ext cx="1988167" cy="1988167"/>
        </a:xfrm>
        <a:custGeom>
          <a:avLst/>
          <a:gdLst/>
          <a:ahLst/>
          <a:cxnLst/>
          <a:rect l="0" t="0" r="0" b="0"/>
          <a:pathLst>
            <a:path>
              <a:moveTo>
                <a:pt x="1787960" y="1592382"/>
              </a:moveTo>
              <a:arcTo wR="994083" hR="994083" stAng="2220194" swAng="6359613"/>
            </a:path>
          </a:pathLst>
        </a:custGeom>
        <a:noFill/>
        <a:ln w="9525" cap="rnd" cmpd="sng" algn="ctr">
          <a:solidFill>
            <a:schemeClr val="accent5">
              <a:shade val="90000"/>
              <a:hueOff val="-191215"/>
              <a:satOff val="4051"/>
              <a:lumOff val="178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DC3CA7-32AA-409B-A659-A2AC39FBE693}">
      <dsp:nvSpPr>
        <dsp:cNvPr id="0" name=""/>
        <dsp:cNvSpPr/>
      </dsp:nvSpPr>
      <dsp:spPr>
        <a:xfrm>
          <a:off x="0" y="462854"/>
          <a:ext cx="7605419" cy="101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265" tIns="291592" rIns="59026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/>
            <a:t>Creating an attractive and intuitive interface considering the diverse LSBU audience.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/>
            <a:t>Rapid prototyping through an iterative process, incorporating feedback from the team and users.</a:t>
          </a:r>
          <a:endParaRPr lang="en-US" sz="1400" kern="1200"/>
        </a:p>
      </dsp:txBody>
      <dsp:txXfrm>
        <a:off x="0" y="462854"/>
        <a:ext cx="7605419" cy="1014300"/>
      </dsp:txXfrm>
    </dsp:sp>
    <dsp:sp modelId="{BFD5E692-1BBD-4D35-9711-580640D81D9F}">
      <dsp:nvSpPr>
        <dsp:cNvPr id="0" name=""/>
        <dsp:cNvSpPr/>
      </dsp:nvSpPr>
      <dsp:spPr>
        <a:xfrm>
          <a:off x="380270" y="256214"/>
          <a:ext cx="5323793" cy="4132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227" tIns="0" rIns="20122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ru-RU" sz="1400" b="1" kern="1200"/>
            <a:t>Design &amp; User Experience:</a:t>
          </a:r>
          <a:endParaRPr lang="en-US" sz="1400" kern="1200"/>
        </a:p>
      </dsp:txBody>
      <dsp:txXfrm>
        <a:off x="400445" y="276389"/>
        <a:ext cx="5283443" cy="372930"/>
      </dsp:txXfrm>
    </dsp:sp>
    <dsp:sp modelId="{AA0FB64C-E1D4-4617-916B-D63D100BF474}">
      <dsp:nvSpPr>
        <dsp:cNvPr id="0" name=""/>
        <dsp:cNvSpPr/>
      </dsp:nvSpPr>
      <dsp:spPr>
        <a:xfrm>
          <a:off x="0" y="1759395"/>
          <a:ext cx="7605419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-1291119"/>
              <a:satOff val="-7056"/>
              <a:lumOff val="-12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265" tIns="291592" rIns="59026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/>
            <a:t>Analyzing existing feedback solutions, identifying their strengths and weaknesses.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/>
            <a:t>Exploring opportunities for unique features within the LSBU system.</a:t>
          </a:r>
          <a:endParaRPr lang="en-US" sz="1400" kern="1200"/>
        </a:p>
      </dsp:txBody>
      <dsp:txXfrm>
        <a:off x="0" y="1759395"/>
        <a:ext cx="7605419" cy="815850"/>
      </dsp:txXfrm>
    </dsp:sp>
    <dsp:sp modelId="{66179D02-CA3E-4A6C-AE75-10EF6990BBD4}">
      <dsp:nvSpPr>
        <dsp:cNvPr id="0" name=""/>
        <dsp:cNvSpPr/>
      </dsp:nvSpPr>
      <dsp:spPr>
        <a:xfrm>
          <a:off x="380270" y="1552754"/>
          <a:ext cx="5323793" cy="413280"/>
        </a:xfrm>
        <a:prstGeom prst="roundRect">
          <a:avLst/>
        </a:prstGeom>
        <a:gradFill rotWithShape="0">
          <a:gsLst>
            <a:gs pos="0">
              <a:schemeClr val="accent5">
                <a:hueOff val="-1291119"/>
                <a:satOff val="-7056"/>
                <a:lumOff val="-1225"/>
                <a:alphaOff val="0"/>
                <a:tint val="98000"/>
                <a:lumMod val="100000"/>
              </a:schemeClr>
            </a:gs>
            <a:gs pos="100000">
              <a:schemeClr val="accent5">
                <a:hueOff val="-1291119"/>
                <a:satOff val="-7056"/>
                <a:lumOff val="-1225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227" tIns="0" rIns="20122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ru-RU" sz="1400" b="1" kern="1200"/>
            <a:t>Alternative Products Research:</a:t>
          </a:r>
          <a:endParaRPr lang="en-US" sz="1400" kern="1200"/>
        </a:p>
      </dsp:txBody>
      <dsp:txXfrm>
        <a:off x="400445" y="1572929"/>
        <a:ext cx="5283443" cy="372930"/>
      </dsp:txXfrm>
    </dsp:sp>
    <dsp:sp modelId="{E6853E0D-3B57-44E6-8A83-1C59398092A3}">
      <dsp:nvSpPr>
        <dsp:cNvPr id="0" name=""/>
        <dsp:cNvSpPr/>
      </dsp:nvSpPr>
      <dsp:spPr>
        <a:xfrm>
          <a:off x="0" y="2857485"/>
          <a:ext cx="7605419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-2582238"/>
              <a:satOff val="-14111"/>
              <a:lumOff val="-24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265" tIns="291592" rIns="59026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/>
            <a:t>Investigating the needs and characteristics of LSBU students and administrative staff.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/>
            <a:t>Creating detailed user profiles to tailor the system to their requirements.</a:t>
          </a:r>
          <a:endParaRPr lang="en-US" sz="1400" kern="1200"/>
        </a:p>
      </dsp:txBody>
      <dsp:txXfrm>
        <a:off x="0" y="2857485"/>
        <a:ext cx="7605419" cy="815850"/>
      </dsp:txXfrm>
    </dsp:sp>
    <dsp:sp modelId="{F1727898-1DB4-49C1-A28C-9B04EAA4F881}">
      <dsp:nvSpPr>
        <dsp:cNvPr id="0" name=""/>
        <dsp:cNvSpPr/>
      </dsp:nvSpPr>
      <dsp:spPr>
        <a:xfrm>
          <a:off x="380270" y="2650844"/>
          <a:ext cx="5323793" cy="413280"/>
        </a:xfrm>
        <a:prstGeom prst="roundRect">
          <a:avLst/>
        </a:prstGeom>
        <a:gradFill rotWithShape="0">
          <a:gsLst>
            <a:gs pos="0">
              <a:schemeClr val="accent5">
                <a:hueOff val="-2582238"/>
                <a:satOff val="-14111"/>
                <a:lumOff val="-2451"/>
                <a:alphaOff val="0"/>
                <a:tint val="98000"/>
                <a:lumMod val="100000"/>
              </a:schemeClr>
            </a:gs>
            <a:gs pos="100000">
              <a:schemeClr val="accent5">
                <a:hueOff val="-2582238"/>
                <a:satOff val="-14111"/>
                <a:lumOff val="-2451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227" tIns="0" rIns="20122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ru-RU" sz="1400" b="1" kern="1200"/>
            <a:t>Persona Development:</a:t>
          </a:r>
          <a:endParaRPr lang="en-US" sz="1400" kern="1200"/>
        </a:p>
      </dsp:txBody>
      <dsp:txXfrm>
        <a:off x="400445" y="2671019"/>
        <a:ext cx="5283443" cy="372930"/>
      </dsp:txXfrm>
    </dsp:sp>
    <dsp:sp modelId="{ECA97CA6-B248-4F37-8D28-F0757EEF9BA3}">
      <dsp:nvSpPr>
        <dsp:cNvPr id="0" name=""/>
        <dsp:cNvSpPr/>
      </dsp:nvSpPr>
      <dsp:spPr>
        <a:xfrm>
          <a:off x="0" y="3955575"/>
          <a:ext cx="7605419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-3873358"/>
              <a:satOff val="-21167"/>
              <a:lumOff val="-36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265" tIns="291592" rIns="59026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/>
            <a:t>Choosing modern frontend technologies that </a:t>
          </a:r>
          <a:r>
            <a:rPr lang="en-US" sz="1400" kern="1200"/>
            <a:t>will </a:t>
          </a:r>
          <a:r>
            <a:rPr lang="ru-RU" sz="1400" kern="1200"/>
            <a:t>provide responsive design and cross-browser compatibility.</a:t>
          </a:r>
          <a:endParaRPr lang="en-US" sz="1400" kern="1200"/>
        </a:p>
      </dsp:txBody>
      <dsp:txXfrm>
        <a:off x="0" y="3955575"/>
        <a:ext cx="7605419" cy="793800"/>
      </dsp:txXfrm>
    </dsp:sp>
    <dsp:sp modelId="{6D3BA97C-CAA7-4B2B-981F-E330DE7DDF1C}">
      <dsp:nvSpPr>
        <dsp:cNvPr id="0" name=""/>
        <dsp:cNvSpPr/>
      </dsp:nvSpPr>
      <dsp:spPr>
        <a:xfrm>
          <a:off x="380270" y="3748935"/>
          <a:ext cx="5323793" cy="413280"/>
        </a:xfrm>
        <a:prstGeom prst="roundRect">
          <a:avLst/>
        </a:prstGeom>
        <a:gradFill rotWithShape="0">
          <a:gsLst>
            <a:gs pos="0">
              <a:schemeClr val="accent5">
                <a:hueOff val="-3873358"/>
                <a:satOff val="-21167"/>
                <a:lumOff val="-3676"/>
                <a:alphaOff val="0"/>
                <a:tint val="98000"/>
                <a:lumMod val="100000"/>
              </a:schemeClr>
            </a:gs>
            <a:gs pos="100000">
              <a:schemeClr val="accent5">
                <a:hueOff val="-3873358"/>
                <a:satOff val="-21167"/>
                <a:lumOff val="-3676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227" tIns="0" rIns="20122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ru-RU" sz="1400" b="1" kern="1200"/>
            <a:t>Frontend Technologies:</a:t>
          </a:r>
          <a:endParaRPr lang="en-US" sz="1400" kern="1200"/>
        </a:p>
      </dsp:txBody>
      <dsp:txXfrm>
        <a:off x="400445" y="3769110"/>
        <a:ext cx="5283443" cy="372930"/>
      </dsp:txXfrm>
    </dsp:sp>
    <dsp:sp modelId="{5A5E10E5-54FC-4E46-A154-7833D2AAFA97}">
      <dsp:nvSpPr>
        <dsp:cNvPr id="0" name=""/>
        <dsp:cNvSpPr/>
      </dsp:nvSpPr>
      <dsp:spPr>
        <a:xfrm>
          <a:off x="0" y="5031615"/>
          <a:ext cx="7605419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-5164477"/>
              <a:satOff val="-28223"/>
              <a:lumOff val="-490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265" tIns="291592" rIns="59026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/>
            <a:t>Selecting scalable and secure technologies for handling large data volumes and ensuring confidentiality.</a:t>
          </a:r>
          <a:endParaRPr lang="en-US" sz="1400" kern="1200"/>
        </a:p>
      </dsp:txBody>
      <dsp:txXfrm>
        <a:off x="0" y="5031615"/>
        <a:ext cx="7605419" cy="793800"/>
      </dsp:txXfrm>
    </dsp:sp>
    <dsp:sp modelId="{C98F8893-2590-4C27-AD79-5A4CDC9E20E2}">
      <dsp:nvSpPr>
        <dsp:cNvPr id="0" name=""/>
        <dsp:cNvSpPr/>
      </dsp:nvSpPr>
      <dsp:spPr>
        <a:xfrm>
          <a:off x="380270" y="4824975"/>
          <a:ext cx="5323793" cy="413280"/>
        </a:xfrm>
        <a:prstGeom prst="roundRect">
          <a:avLst/>
        </a:prstGeom>
        <a:gradFill rotWithShape="0">
          <a:gsLst>
            <a:gs pos="0">
              <a:schemeClr val="accent5">
                <a:hueOff val="-5164477"/>
                <a:satOff val="-28223"/>
                <a:lumOff val="-4902"/>
                <a:alphaOff val="0"/>
                <a:tint val="98000"/>
                <a:lumMod val="100000"/>
              </a:schemeClr>
            </a:gs>
            <a:gs pos="100000">
              <a:schemeClr val="accent5">
                <a:hueOff val="-5164477"/>
                <a:satOff val="-28223"/>
                <a:lumOff val="-4902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227" tIns="0" rIns="20122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ru-RU" sz="1400" b="1" kern="1200"/>
            <a:t>Backend Technologies:</a:t>
          </a:r>
          <a:endParaRPr lang="en-US" sz="1400" kern="1200"/>
        </a:p>
      </dsp:txBody>
      <dsp:txXfrm>
        <a:off x="400445" y="4845150"/>
        <a:ext cx="5283443" cy="3729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C24BE-2345-4871-ABD2-A800A019ED87}">
      <dsp:nvSpPr>
        <dsp:cNvPr id="0" name=""/>
        <dsp:cNvSpPr/>
      </dsp:nvSpPr>
      <dsp:spPr>
        <a:xfrm>
          <a:off x="2423197" y="533"/>
          <a:ext cx="1649296" cy="1072042"/>
        </a:xfrm>
        <a:prstGeom prst="round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Calibri Light"/>
              <a:ea typeface="Calibri Light"/>
              <a:cs typeface="Calibri Light"/>
            </a:rPr>
            <a:t>Google Forms</a:t>
          </a:r>
          <a:endParaRPr lang="en-US" sz="1900" b="0" kern="1200">
            <a:latin typeface="Calibri Light"/>
            <a:ea typeface="Calibri Light"/>
            <a:cs typeface="Calibri Light"/>
          </a:endParaRPr>
        </a:p>
      </dsp:txBody>
      <dsp:txXfrm>
        <a:off x="2475530" y="52866"/>
        <a:ext cx="1544630" cy="967376"/>
      </dsp:txXfrm>
    </dsp:sp>
    <dsp:sp modelId="{CD8BD3FE-EF94-41C6-93C2-0436D70E7F4F}">
      <dsp:nvSpPr>
        <dsp:cNvPr id="0" name=""/>
        <dsp:cNvSpPr/>
      </dsp:nvSpPr>
      <dsp:spPr>
        <a:xfrm>
          <a:off x="1101692" y="536554"/>
          <a:ext cx="4292306" cy="4292306"/>
        </a:xfrm>
        <a:custGeom>
          <a:avLst/>
          <a:gdLst/>
          <a:ahLst/>
          <a:cxnLst/>
          <a:rect l="0" t="0" r="0" b="0"/>
          <a:pathLst>
            <a:path>
              <a:moveTo>
                <a:pt x="2982186" y="169534"/>
              </a:moveTo>
              <a:arcTo wR="2146153" hR="2146153" stAng="17575588" swAng="1966364"/>
            </a:path>
          </a:pathLst>
        </a:custGeom>
        <a:noFill/>
        <a:ln w="9525" cap="rnd" cmpd="sng" algn="ctr">
          <a:solidFill>
            <a:schemeClr val="accent5">
              <a:shade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261496-3FB1-49B9-9C4D-1B203CD1082F}">
      <dsp:nvSpPr>
        <dsp:cNvPr id="0" name=""/>
        <dsp:cNvSpPr/>
      </dsp:nvSpPr>
      <dsp:spPr>
        <a:xfrm>
          <a:off x="4464310" y="1483488"/>
          <a:ext cx="1649296" cy="1072042"/>
        </a:xfrm>
        <a:prstGeom prst="roundRect">
          <a:avLst/>
        </a:prstGeom>
        <a:solidFill>
          <a:schemeClr val="accent5">
            <a:shade val="50000"/>
            <a:hueOff val="-99049"/>
            <a:satOff val="10634"/>
            <a:lumOff val="15089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Calibri Light"/>
              <a:ea typeface="Calibri Light"/>
              <a:cs typeface="Calibri Light"/>
            </a:rPr>
            <a:t>SurveyMonkey</a:t>
          </a:r>
          <a:endParaRPr lang="en-US" sz="1900" b="0" kern="1200">
            <a:latin typeface="Calibri Light"/>
            <a:ea typeface="Calibri Light"/>
            <a:cs typeface="Calibri Light"/>
          </a:endParaRPr>
        </a:p>
      </dsp:txBody>
      <dsp:txXfrm>
        <a:off x="4516643" y="1535821"/>
        <a:ext cx="1544630" cy="967376"/>
      </dsp:txXfrm>
    </dsp:sp>
    <dsp:sp modelId="{1CA0A808-5483-4567-A76E-80B0A9AA8E57}">
      <dsp:nvSpPr>
        <dsp:cNvPr id="0" name=""/>
        <dsp:cNvSpPr/>
      </dsp:nvSpPr>
      <dsp:spPr>
        <a:xfrm>
          <a:off x="1101692" y="536554"/>
          <a:ext cx="4292306" cy="4292306"/>
        </a:xfrm>
        <a:custGeom>
          <a:avLst/>
          <a:gdLst/>
          <a:ahLst/>
          <a:cxnLst/>
          <a:rect l="0" t="0" r="0" b="0"/>
          <a:pathLst>
            <a:path>
              <a:moveTo>
                <a:pt x="4289306" y="2032717"/>
              </a:moveTo>
              <a:arcTo wR="2146153" hR="2146153" stAng="21418212" swAng="2200013"/>
            </a:path>
          </a:pathLst>
        </a:custGeom>
        <a:noFill/>
        <a:ln w="9525" cap="rnd" cmpd="sng" algn="ctr">
          <a:solidFill>
            <a:schemeClr val="accent5">
              <a:shade val="90000"/>
              <a:hueOff val="-105469"/>
              <a:satOff val="801"/>
              <a:lumOff val="98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C7E066-FA93-4D8B-8EDF-B4AFD797DCCD}">
      <dsp:nvSpPr>
        <dsp:cNvPr id="0" name=""/>
        <dsp:cNvSpPr/>
      </dsp:nvSpPr>
      <dsp:spPr>
        <a:xfrm>
          <a:off x="3684674" y="3882961"/>
          <a:ext cx="1649296" cy="1072042"/>
        </a:xfrm>
        <a:prstGeom prst="roundRect">
          <a:avLst/>
        </a:prstGeom>
        <a:solidFill>
          <a:schemeClr val="accent5">
            <a:shade val="50000"/>
            <a:hueOff val="-198098"/>
            <a:satOff val="21268"/>
            <a:lumOff val="3017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Calibri Light"/>
              <a:ea typeface="Calibri Light"/>
              <a:cs typeface="Calibri Light"/>
            </a:rPr>
            <a:t>Microsoft Forms</a:t>
          </a:r>
          <a:endParaRPr lang="en-US" sz="1900" b="0" kern="1200">
            <a:latin typeface="Calibri Light"/>
            <a:ea typeface="Calibri Light"/>
            <a:cs typeface="Calibri Light"/>
          </a:endParaRPr>
        </a:p>
      </dsp:txBody>
      <dsp:txXfrm>
        <a:off x="3737007" y="3935294"/>
        <a:ext cx="1544630" cy="967376"/>
      </dsp:txXfrm>
    </dsp:sp>
    <dsp:sp modelId="{FBA4EE90-EAD0-459A-8201-A3D7987D3CB2}">
      <dsp:nvSpPr>
        <dsp:cNvPr id="0" name=""/>
        <dsp:cNvSpPr/>
      </dsp:nvSpPr>
      <dsp:spPr>
        <a:xfrm>
          <a:off x="1101692" y="536554"/>
          <a:ext cx="4292306" cy="4292306"/>
        </a:xfrm>
        <a:custGeom>
          <a:avLst/>
          <a:gdLst/>
          <a:ahLst/>
          <a:cxnLst/>
          <a:rect l="0" t="0" r="0" b="0"/>
          <a:pathLst>
            <a:path>
              <a:moveTo>
                <a:pt x="2574425" y="4249141"/>
              </a:moveTo>
              <a:arcTo wR="2146153" hR="2146153" stAng="4709350" swAng="1381299"/>
            </a:path>
          </a:pathLst>
        </a:custGeom>
        <a:noFill/>
        <a:ln w="9525" cap="rnd" cmpd="sng" algn="ctr">
          <a:solidFill>
            <a:schemeClr val="accent5">
              <a:shade val="90000"/>
              <a:hueOff val="-210938"/>
              <a:satOff val="1602"/>
              <a:lumOff val="1975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E952A-ED74-4B08-B3D6-FF7BD2041B56}">
      <dsp:nvSpPr>
        <dsp:cNvPr id="0" name=""/>
        <dsp:cNvSpPr/>
      </dsp:nvSpPr>
      <dsp:spPr>
        <a:xfrm>
          <a:off x="1161720" y="3882961"/>
          <a:ext cx="1649296" cy="1072042"/>
        </a:xfrm>
        <a:prstGeom prst="roundRect">
          <a:avLst/>
        </a:prstGeom>
        <a:solidFill>
          <a:schemeClr val="accent5">
            <a:shade val="50000"/>
            <a:hueOff val="-198098"/>
            <a:satOff val="21268"/>
            <a:lumOff val="3017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err="1">
              <a:latin typeface="Calibri Light"/>
              <a:ea typeface="Calibri Light"/>
              <a:cs typeface="Calibri Light"/>
            </a:rPr>
            <a:t>Typeform</a:t>
          </a:r>
          <a:endParaRPr lang="en-US" sz="1900" kern="1200" err="1">
            <a:latin typeface="Calibri Light"/>
            <a:ea typeface="Calibri Light"/>
            <a:cs typeface="Calibri Light"/>
          </a:endParaRPr>
        </a:p>
      </dsp:txBody>
      <dsp:txXfrm>
        <a:off x="1214053" y="3935294"/>
        <a:ext cx="1544630" cy="967376"/>
      </dsp:txXfrm>
    </dsp:sp>
    <dsp:sp modelId="{D3AD104C-669C-454C-BB3A-D93F8E9F233B}">
      <dsp:nvSpPr>
        <dsp:cNvPr id="0" name=""/>
        <dsp:cNvSpPr/>
      </dsp:nvSpPr>
      <dsp:spPr>
        <a:xfrm>
          <a:off x="1101692" y="536554"/>
          <a:ext cx="4292306" cy="4292306"/>
        </a:xfrm>
        <a:custGeom>
          <a:avLst/>
          <a:gdLst/>
          <a:ahLst/>
          <a:cxnLst/>
          <a:rect l="0" t="0" r="0" b="0"/>
          <a:pathLst>
            <a:path>
              <a:moveTo>
                <a:pt x="359345" y="3334973"/>
              </a:moveTo>
              <a:arcTo wR="2146153" hR="2146153" stAng="8781775" swAng="2200013"/>
            </a:path>
          </a:pathLst>
        </a:custGeom>
        <a:noFill/>
        <a:ln w="9525" cap="rnd" cmpd="sng" algn="ctr">
          <a:solidFill>
            <a:schemeClr val="accent5">
              <a:shade val="90000"/>
              <a:hueOff val="-210938"/>
              <a:satOff val="1602"/>
              <a:lumOff val="1975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08118-B00C-4A9E-854D-6EB2B769F4A2}">
      <dsp:nvSpPr>
        <dsp:cNvPr id="0" name=""/>
        <dsp:cNvSpPr/>
      </dsp:nvSpPr>
      <dsp:spPr>
        <a:xfrm>
          <a:off x="382084" y="1483488"/>
          <a:ext cx="1649296" cy="1072042"/>
        </a:xfrm>
        <a:prstGeom prst="roundRect">
          <a:avLst/>
        </a:prstGeom>
        <a:solidFill>
          <a:schemeClr val="accent5">
            <a:shade val="50000"/>
            <a:hueOff val="-99049"/>
            <a:satOff val="10634"/>
            <a:lumOff val="15089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Calibri Light"/>
              <a:ea typeface="Calibri Light"/>
              <a:cs typeface="Calibri Light"/>
            </a:rPr>
            <a:t>JotForm</a:t>
          </a:r>
          <a:endParaRPr lang="en-GB" sz="1900" kern="1200"/>
        </a:p>
      </dsp:txBody>
      <dsp:txXfrm>
        <a:off x="434417" y="1535821"/>
        <a:ext cx="1544630" cy="967376"/>
      </dsp:txXfrm>
    </dsp:sp>
    <dsp:sp modelId="{73A24576-E5C7-4630-850E-1D5D65B579F6}">
      <dsp:nvSpPr>
        <dsp:cNvPr id="0" name=""/>
        <dsp:cNvSpPr/>
      </dsp:nvSpPr>
      <dsp:spPr>
        <a:xfrm>
          <a:off x="1101692" y="536554"/>
          <a:ext cx="4292306" cy="4292306"/>
        </a:xfrm>
        <a:custGeom>
          <a:avLst/>
          <a:gdLst/>
          <a:ahLst/>
          <a:cxnLst/>
          <a:rect l="0" t="0" r="0" b="0"/>
          <a:pathLst>
            <a:path>
              <a:moveTo>
                <a:pt x="373236" y="936715"/>
              </a:moveTo>
              <a:arcTo wR="2146153" hR="2146153" stAng="12858048" swAng="1966364"/>
            </a:path>
          </a:pathLst>
        </a:custGeom>
        <a:noFill/>
        <a:ln w="9525" cap="rnd" cmpd="sng" algn="ctr">
          <a:solidFill>
            <a:schemeClr val="accent5">
              <a:shade val="90000"/>
              <a:hueOff val="-105469"/>
              <a:satOff val="801"/>
              <a:lumOff val="98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F052A-10EC-473E-94EF-B1469378CF09}">
      <dsp:nvSpPr>
        <dsp:cNvPr id="0" name=""/>
        <dsp:cNvSpPr/>
      </dsp:nvSpPr>
      <dsp:spPr>
        <a:xfrm rot="16200000">
          <a:off x="-138548" y="142338"/>
          <a:ext cx="1614610" cy="132993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4859" bIns="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rgbClr val="FFFFFF"/>
              </a:solidFill>
              <a:latin typeface="Calibri"/>
              <a:cs typeface="Calibri"/>
            </a:rPr>
            <a:t>Reacts.js</a:t>
          </a:r>
        </a:p>
      </dsp:txBody>
      <dsp:txXfrm rot="5400000">
        <a:off x="3791" y="322921"/>
        <a:ext cx="1329932" cy="968766"/>
      </dsp:txXfrm>
    </dsp:sp>
    <dsp:sp modelId="{F7E3285F-0021-4C32-BF43-CA4D7E19B5C6}">
      <dsp:nvSpPr>
        <dsp:cNvPr id="0" name=""/>
        <dsp:cNvSpPr/>
      </dsp:nvSpPr>
      <dsp:spPr>
        <a:xfrm rot="16200000">
          <a:off x="1291128" y="142338"/>
          <a:ext cx="1614610" cy="132993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485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rgbClr val="FFFFFF"/>
              </a:solidFill>
              <a:latin typeface="Calibri"/>
              <a:cs typeface="Calibri"/>
            </a:rPr>
            <a:t>Vue.js</a:t>
          </a:r>
        </a:p>
      </dsp:txBody>
      <dsp:txXfrm rot="5400000">
        <a:off x="1433467" y="322921"/>
        <a:ext cx="1329932" cy="968766"/>
      </dsp:txXfrm>
    </dsp:sp>
    <dsp:sp modelId="{90CE60B4-C67B-45C1-B452-9A571FC0BF25}">
      <dsp:nvSpPr>
        <dsp:cNvPr id="0" name=""/>
        <dsp:cNvSpPr/>
      </dsp:nvSpPr>
      <dsp:spPr>
        <a:xfrm rot="16200000">
          <a:off x="2720806" y="142338"/>
          <a:ext cx="1614610" cy="132993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485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rgbClr val="FFFFFF"/>
              </a:solidFill>
              <a:latin typeface="Calibri"/>
              <a:cs typeface="Calibri"/>
            </a:rPr>
            <a:t>Angular</a:t>
          </a:r>
        </a:p>
      </dsp:txBody>
      <dsp:txXfrm rot="5400000">
        <a:off x="2863145" y="322921"/>
        <a:ext cx="1329932" cy="968766"/>
      </dsp:txXfrm>
    </dsp:sp>
    <dsp:sp modelId="{17D22F83-252C-4607-AB67-77F0B259A5FE}">
      <dsp:nvSpPr>
        <dsp:cNvPr id="0" name=""/>
        <dsp:cNvSpPr/>
      </dsp:nvSpPr>
      <dsp:spPr>
        <a:xfrm rot="16200000">
          <a:off x="4150484" y="142338"/>
          <a:ext cx="1614610" cy="132993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485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rgbClr val="FFFFFF"/>
              </a:solidFill>
              <a:latin typeface="Calibri"/>
              <a:cs typeface="Calibri"/>
            </a:rPr>
            <a:t>Svelte</a:t>
          </a:r>
        </a:p>
      </dsp:txBody>
      <dsp:txXfrm rot="5400000">
        <a:off x="4292823" y="322921"/>
        <a:ext cx="1329932" cy="968766"/>
      </dsp:txXfrm>
    </dsp:sp>
    <dsp:sp modelId="{8ABA0CC4-093F-4878-8DBB-CB2BF7D6B973}">
      <dsp:nvSpPr>
        <dsp:cNvPr id="0" name=""/>
        <dsp:cNvSpPr/>
      </dsp:nvSpPr>
      <dsp:spPr>
        <a:xfrm rot="16200000">
          <a:off x="5580161" y="142338"/>
          <a:ext cx="1614610" cy="132993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485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rgbClr val="FFFFFF"/>
              </a:solidFill>
              <a:latin typeface="Calibri"/>
              <a:cs typeface="Calibri"/>
            </a:rPr>
            <a:t>Ember</a:t>
          </a:r>
          <a:endParaRPr lang="en-GB" sz="2300" kern="1200"/>
        </a:p>
      </dsp:txBody>
      <dsp:txXfrm rot="5400000">
        <a:off x="5722500" y="322921"/>
        <a:ext cx="1329932" cy="9687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F052A-10EC-473E-94EF-B1469378CF09}">
      <dsp:nvSpPr>
        <dsp:cNvPr id="0" name=""/>
        <dsp:cNvSpPr/>
      </dsp:nvSpPr>
      <dsp:spPr>
        <a:xfrm rot="16200000">
          <a:off x="-370856" y="376619"/>
          <a:ext cx="1816773" cy="106353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1047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rgbClr val="FFFFFF"/>
              </a:solidFill>
              <a:latin typeface="Calibri"/>
              <a:cs typeface="Calibri"/>
            </a:rPr>
            <a:t>Node.js</a:t>
          </a:r>
          <a:r>
            <a:rPr lang="en-US" sz="1900" kern="1200">
              <a:solidFill>
                <a:srgbClr val="808080"/>
              </a:solidFill>
              <a:latin typeface="Calibri"/>
              <a:cs typeface="Calibri"/>
            </a:rPr>
            <a:t> </a:t>
          </a:r>
          <a:endParaRPr lang="en-US" sz="1900" kern="1200">
            <a:solidFill>
              <a:srgbClr val="FFFFFF"/>
            </a:solidFill>
            <a:latin typeface="Calibri"/>
            <a:cs typeface="Calibri"/>
          </a:endParaRPr>
        </a:p>
      </dsp:txBody>
      <dsp:txXfrm rot="5400000">
        <a:off x="5763" y="363355"/>
        <a:ext cx="1063534" cy="1090063"/>
      </dsp:txXfrm>
    </dsp:sp>
    <dsp:sp modelId="{8880608B-799B-48E0-AFFD-EAD154DDFF7F}">
      <dsp:nvSpPr>
        <dsp:cNvPr id="0" name=""/>
        <dsp:cNvSpPr/>
      </dsp:nvSpPr>
      <dsp:spPr>
        <a:xfrm rot="16200000">
          <a:off x="772443" y="376619"/>
          <a:ext cx="1816773" cy="106353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104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rgbClr val="FFFFFF"/>
              </a:solidFill>
              <a:latin typeface="Calibri"/>
              <a:cs typeface="Calibri"/>
            </a:rPr>
            <a:t>Django</a:t>
          </a:r>
          <a:r>
            <a:rPr lang="en-US" sz="1900" kern="1200">
              <a:solidFill>
                <a:srgbClr val="808080"/>
              </a:solidFill>
              <a:latin typeface="Calibri"/>
              <a:cs typeface="Calibri"/>
            </a:rPr>
            <a:t> </a:t>
          </a:r>
          <a:endParaRPr lang="en-US" sz="1900" kern="1200">
            <a:solidFill>
              <a:srgbClr val="FFFFFF"/>
            </a:solidFill>
            <a:latin typeface="Calibri"/>
            <a:cs typeface="Calibri"/>
          </a:endParaRPr>
        </a:p>
      </dsp:txBody>
      <dsp:txXfrm rot="5400000">
        <a:off x="1149062" y="363355"/>
        <a:ext cx="1063534" cy="1090063"/>
      </dsp:txXfrm>
    </dsp:sp>
    <dsp:sp modelId="{BEAD6DF4-D751-41B1-AAA5-13548F66DE42}">
      <dsp:nvSpPr>
        <dsp:cNvPr id="0" name=""/>
        <dsp:cNvSpPr/>
      </dsp:nvSpPr>
      <dsp:spPr>
        <a:xfrm rot="16200000">
          <a:off x="1915742" y="376619"/>
          <a:ext cx="1816773" cy="106353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104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rgbClr val="FFFFFF"/>
              </a:solidFill>
              <a:latin typeface="Calibri"/>
              <a:cs typeface="Calibri"/>
            </a:rPr>
            <a:t>Flask</a:t>
          </a:r>
          <a:r>
            <a:rPr lang="en-US" sz="1900" kern="1200">
              <a:solidFill>
                <a:srgbClr val="808080"/>
              </a:solidFill>
              <a:latin typeface="Calibri"/>
              <a:cs typeface="Calibri"/>
            </a:rPr>
            <a:t> </a:t>
          </a:r>
          <a:endParaRPr lang="en-US" sz="1900" kern="1200">
            <a:solidFill>
              <a:srgbClr val="FFFFFF"/>
            </a:solidFill>
            <a:latin typeface="Calibri"/>
            <a:cs typeface="Calibri"/>
          </a:endParaRPr>
        </a:p>
      </dsp:txBody>
      <dsp:txXfrm rot="5400000">
        <a:off x="2292361" y="363355"/>
        <a:ext cx="1063534" cy="1090063"/>
      </dsp:txXfrm>
    </dsp:sp>
    <dsp:sp modelId="{4088ACD1-1FA5-4126-825C-1F3550CA1612}">
      <dsp:nvSpPr>
        <dsp:cNvPr id="0" name=""/>
        <dsp:cNvSpPr/>
      </dsp:nvSpPr>
      <dsp:spPr>
        <a:xfrm rot="16200000">
          <a:off x="3059041" y="376619"/>
          <a:ext cx="1816773" cy="106353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104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rgbClr val="FFFFFF"/>
              </a:solidFill>
              <a:latin typeface="Calibri"/>
              <a:cs typeface="Calibri"/>
            </a:rPr>
            <a:t>Spring Boot</a:t>
          </a:r>
          <a:r>
            <a:rPr lang="en-US" sz="1900" kern="1200">
              <a:solidFill>
                <a:srgbClr val="808080"/>
              </a:solidFill>
              <a:latin typeface="Calibri"/>
              <a:cs typeface="Calibri"/>
            </a:rPr>
            <a:t> </a:t>
          </a:r>
          <a:endParaRPr lang="en-GB" sz="1900" kern="1200">
            <a:solidFill>
              <a:srgbClr val="FFFFFF"/>
            </a:solidFill>
          </a:endParaRPr>
        </a:p>
      </dsp:txBody>
      <dsp:txXfrm rot="5400000">
        <a:off x="3435660" y="363355"/>
        <a:ext cx="1063534" cy="1090063"/>
      </dsp:txXfrm>
    </dsp:sp>
    <dsp:sp modelId="{F7E3285F-0021-4C32-BF43-CA4D7E19B5C6}">
      <dsp:nvSpPr>
        <dsp:cNvPr id="0" name=""/>
        <dsp:cNvSpPr/>
      </dsp:nvSpPr>
      <dsp:spPr>
        <a:xfrm rot="16200000">
          <a:off x="4202340" y="376619"/>
          <a:ext cx="1816773" cy="106353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104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rgbClr val="FFFFFF"/>
              </a:solidFill>
              <a:latin typeface="Calibri"/>
              <a:cs typeface="Calibri"/>
            </a:rPr>
            <a:t>Laravel</a:t>
          </a:r>
          <a:r>
            <a:rPr lang="en-US" sz="1900" kern="1200">
              <a:solidFill>
                <a:srgbClr val="808080"/>
              </a:solidFill>
              <a:latin typeface="Calibri"/>
              <a:cs typeface="Calibri"/>
            </a:rPr>
            <a:t> </a:t>
          </a:r>
          <a:endParaRPr lang="en-US" sz="1900" kern="1200">
            <a:solidFill>
              <a:srgbClr val="FFFFFF"/>
            </a:solidFill>
            <a:latin typeface="Calibri"/>
            <a:cs typeface="Calibri"/>
          </a:endParaRPr>
        </a:p>
      </dsp:txBody>
      <dsp:txXfrm rot="5400000">
        <a:off x="4578959" y="363355"/>
        <a:ext cx="1063534" cy="1090063"/>
      </dsp:txXfrm>
    </dsp:sp>
    <dsp:sp modelId="{90CE60B4-C67B-45C1-B452-9A571FC0BF25}">
      <dsp:nvSpPr>
        <dsp:cNvPr id="0" name=""/>
        <dsp:cNvSpPr/>
      </dsp:nvSpPr>
      <dsp:spPr>
        <a:xfrm rot="16200000">
          <a:off x="5345639" y="376619"/>
          <a:ext cx="1816773" cy="106353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104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rgbClr val="FFFFFF"/>
              </a:solidFill>
              <a:latin typeface="Calibri"/>
              <a:cs typeface="Calibri"/>
            </a:rPr>
            <a:t>Rust</a:t>
          </a:r>
          <a:r>
            <a:rPr lang="en-US" sz="1900" kern="1200">
              <a:solidFill>
                <a:srgbClr val="808080"/>
              </a:solidFill>
              <a:latin typeface="Calibri"/>
              <a:cs typeface="Calibri"/>
            </a:rPr>
            <a:t> </a:t>
          </a:r>
          <a:endParaRPr lang="en-US" sz="1900" kern="1200">
            <a:solidFill>
              <a:srgbClr val="FFFFFF"/>
            </a:solidFill>
            <a:latin typeface="Calibri"/>
            <a:cs typeface="Calibri"/>
          </a:endParaRPr>
        </a:p>
      </dsp:txBody>
      <dsp:txXfrm rot="5400000">
        <a:off x="5722258" y="363355"/>
        <a:ext cx="1063534" cy="1090063"/>
      </dsp:txXfrm>
    </dsp:sp>
    <dsp:sp modelId="{17D22F83-252C-4607-AB67-77F0B259A5FE}">
      <dsp:nvSpPr>
        <dsp:cNvPr id="0" name=""/>
        <dsp:cNvSpPr/>
      </dsp:nvSpPr>
      <dsp:spPr>
        <a:xfrm rot="16200000">
          <a:off x="6488939" y="376619"/>
          <a:ext cx="1816773" cy="106353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104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rgbClr val="FFFFFF"/>
              </a:solidFill>
              <a:latin typeface="Calibri"/>
              <a:cs typeface="Calibri"/>
            </a:rPr>
            <a:t>ASP.net</a:t>
          </a:r>
        </a:p>
      </dsp:txBody>
      <dsp:txXfrm rot="5400000">
        <a:off x="6865558" y="363355"/>
        <a:ext cx="1063534" cy="109006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4C4C3-31A5-4265-972D-FAF07B360FF9}">
      <dsp:nvSpPr>
        <dsp:cNvPr id="0" name=""/>
        <dsp:cNvSpPr/>
      </dsp:nvSpPr>
      <dsp:spPr>
        <a:xfrm>
          <a:off x="362863" y="1193"/>
          <a:ext cx="2457411" cy="1474446"/>
        </a:xfrm>
        <a:prstGeom prst="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Design &amp; User Experience Lead - </a:t>
          </a:r>
          <a:r>
            <a:rPr lang="en-GB" sz="1900" kern="1200">
              <a:latin typeface="Calibri Light" panose="020F0302020204030204"/>
            </a:rPr>
            <a:t>Everyone</a:t>
          </a:r>
          <a:endParaRPr lang="en-US" sz="1900" kern="1200" err="1">
            <a:latin typeface="Calibri Light" panose="020F0302020204030204"/>
          </a:endParaRPr>
        </a:p>
      </dsp:txBody>
      <dsp:txXfrm>
        <a:off x="362863" y="1193"/>
        <a:ext cx="2457411" cy="1474446"/>
      </dsp:txXfrm>
    </dsp:sp>
    <dsp:sp modelId="{98BD2CDC-8531-4933-B701-25071295CFF8}">
      <dsp:nvSpPr>
        <dsp:cNvPr id="0" name=""/>
        <dsp:cNvSpPr/>
      </dsp:nvSpPr>
      <dsp:spPr>
        <a:xfrm>
          <a:off x="3066016" y="1193"/>
          <a:ext cx="2457411" cy="1474446"/>
        </a:xfrm>
        <a:prstGeom prst="rect">
          <a:avLst/>
        </a:prstGeom>
        <a:solidFill>
          <a:schemeClr val="accent5">
            <a:shade val="50000"/>
            <a:hueOff val="-99049"/>
            <a:satOff val="10634"/>
            <a:lumOff val="15089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Alternative Products Researcher - </a:t>
          </a:r>
          <a:r>
            <a:rPr lang="fi-FI" sz="1900" kern="1200"/>
            <a:t>Musa </a:t>
          </a:r>
          <a:r>
            <a:rPr lang="fi-FI" sz="1900" kern="1200" err="1"/>
            <a:t>Bhola</a:t>
          </a:r>
          <a:r>
            <a:rPr lang="fi-FI" sz="1900" kern="1200"/>
            <a:t>, Anastasia </a:t>
          </a:r>
          <a:r>
            <a:rPr lang="fi-FI" sz="1900" kern="1200" err="1"/>
            <a:t>Tolmacheva</a:t>
          </a:r>
          <a:endParaRPr lang="en-GB" sz="1900" kern="1200"/>
        </a:p>
      </dsp:txBody>
      <dsp:txXfrm>
        <a:off x="3066016" y="1193"/>
        <a:ext cx="2457411" cy="1474446"/>
      </dsp:txXfrm>
    </dsp:sp>
    <dsp:sp modelId="{397ED661-48D9-4D1C-85AA-E9E90D0C073D}">
      <dsp:nvSpPr>
        <dsp:cNvPr id="0" name=""/>
        <dsp:cNvSpPr/>
      </dsp:nvSpPr>
      <dsp:spPr>
        <a:xfrm>
          <a:off x="362863" y="1721382"/>
          <a:ext cx="2457411" cy="1474446"/>
        </a:xfrm>
        <a:prstGeom prst="rect">
          <a:avLst/>
        </a:prstGeom>
        <a:solidFill>
          <a:schemeClr val="accent5">
            <a:shade val="50000"/>
            <a:hueOff val="-198098"/>
            <a:satOff val="21268"/>
            <a:lumOff val="3017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Persona Developer Lead – </a:t>
          </a:r>
          <a:r>
            <a:rPr lang="fi-FI" sz="1900" kern="1200"/>
            <a:t>Musa Bhola, Anastasia Tolmacheva, Yameen Munir</a:t>
          </a:r>
          <a:endParaRPr lang="en-US" sz="1900" kern="1200"/>
        </a:p>
      </dsp:txBody>
      <dsp:txXfrm>
        <a:off x="362863" y="1721382"/>
        <a:ext cx="2457411" cy="1474446"/>
      </dsp:txXfrm>
    </dsp:sp>
    <dsp:sp modelId="{FA73024F-2E41-433D-A937-9207AB5A16CF}">
      <dsp:nvSpPr>
        <dsp:cNvPr id="0" name=""/>
        <dsp:cNvSpPr/>
      </dsp:nvSpPr>
      <dsp:spPr>
        <a:xfrm>
          <a:off x="3066016" y="1721382"/>
          <a:ext cx="2457411" cy="1474446"/>
        </a:xfrm>
        <a:prstGeom prst="rect">
          <a:avLst/>
        </a:prstGeom>
        <a:solidFill>
          <a:schemeClr val="accent5">
            <a:shade val="50000"/>
            <a:hueOff val="-198098"/>
            <a:satOff val="21268"/>
            <a:lumOff val="3017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Frontend Technology Lead - </a:t>
          </a:r>
          <a:r>
            <a:rPr lang="fi-FI" sz="1900" kern="1200" err="1"/>
            <a:t>Lorena</a:t>
          </a:r>
          <a:r>
            <a:rPr lang="fi-FI" sz="1900" kern="1200"/>
            <a:t> </a:t>
          </a:r>
          <a:r>
            <a:rPr lang="fi-FI" sz="1900" kern="1200" err="1"/>
            <a:t>Matos</a:t>
          </a:r>
          <a:r>
            <a:rPr lang="fi-FI" sz="1900" kern="1200"/>
            <a:t>,  </a:t>
          </a:r>
          <a:r>
            <a:rPr lang="fi-FI" sz="1900" kern="1200" err="1"/>
            <a:t>Yameen</a:t>
          </a:r>
          <a:r>
            <a:rPr lang="fi-FI" sz="1900" kern="1200"/>
            <a:t> </a:t>
          </a:r>
          <a:r>
            <a:rPr lang="fi-FI" sz="1900" kern="1200" err="1"/>
            <a:t>Munir</a:t>
          </a:r>
          <a:endParaRPr lang="en-US" sz="1900" kern="1200" err="1"/>
        </a:p>
      </dsp:txBody>
      <dsp:txXfrm>
        <a:off x="3066016" y="1721382"/>
        <a:ext cx="2457411" cy="1474446"/>
      </dsp:txXfrm>
    </dsp:sp>
    <dsp:sp modelId="{45E24329-0A2F-4BEF-B666-7059D0610983}">
      <dsp:nvSpPr>
        <dsp:cNvPr id="0" name=""/>
        <dsp:cNvSpPr/>
      </dsp:nvSpPr>
      <dsp:spPr>
        <a:xfrm>
          <a:off x="1714439" y="3441570"/>
          <a:ext cx="2457411" cy="1474446"/>
        </a:xfrm>
        <a:prstGeom prst="rect">
          <a:avLst/>
        </a:prstGeom>
        <a:solidFill>
          <a:schemeClr val="accent5">
            <a:shade val="50000"/>
            <a:hueOff val="-99049"/>
            <a:satOff val="10634"/>
            <a:lumOff val="15089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Backend Design Engineer - </a:t>
          </a:r>
          <a:r>
            <a:rPr lang="fi-FI" sz="1900" kern="1200"/>
            <a:t>Musa </a:t>
          </a:r>
          <a:r>
            <a:rPr lang="fi-FI" sz="1900" kern="1200" err="1"/>
            <a:t>Bhola</a:t>
          </a:r>
          <a:r>
            <a:rPr lang="fi-FI" sz="1900" kern="1200"/>
            <a:t>, Anastasia </a:t>
          </a:r>
          <a:r>
            <a:rPr lang="fi-FI" sz="1900" kern="1200" err="1"/>
            <a:t>Tolmacheva</a:t>
          </a:r>
          <a:endParaRPr lang="en-US" sz="1900" kern="1200" err="1"/>
        </a:p>
      </dsp:txBody>
      <dsp:txXfrm>
        <a:off x="1714439" y="3441570"/>
        <a:ext cx="2457411" cy="1474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24F6E-7914-497F-9107-6B9807996330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53CED-7A9C-4D3B-83F9-5BADEE8C2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16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53CED-7A9C-4D3B-83F9-5BADEE8C24E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564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53CED-7A9C-4D3B-83F9-5BADEE8C24E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048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53CED-7A9C-4D3B-83F9-5BADEE8C24E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932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53CED-7A9C-4D3B-83F9-5BADEE8C24E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239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53CED-7A9C-4D3B-83F9-5BADEE8C24E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049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53CED-7A9C-4D3B-83F9-5BADEE8C24E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103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53CED-7A9C-4D3B-83F9-5BADEE8C24E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886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53CED-7A9C-4D3B-83F9-5BADEE8C24E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207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53CED-7A9C-4D3B-83F9-5BADEE8C24E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089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53CED-7A9C-4D3B-83F9-5BADEE8C24E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972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53CED-7A9C-4D3B-83F9-5BADEE8C24E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624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53CED-7A9C-4D3B-83F9-5BADEE8C24E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414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53CED-7A9C-4D3B-83F9-5BADEE8C24E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41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53CED-7A9C-4D3B-83F9-5BADEE8C24E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88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9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3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56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76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27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52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12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59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9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9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3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4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4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6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3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2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38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shorts/mJ1Ksklk44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s://youtu.be/Daakju1_844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2.png"/><Relationship Id="rId9" Type="http://schemas.microsoft.com/office/2007/relationships/diagramDrawing" Target="../diagrams/drawing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9E833-D654-AF49-D51E-D1D74C9AA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0749" y="1446370"/>
            <a:ext cx="4314645" cy="12689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 b="1"/>
              <a:t>LSBU Tech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7D4FA-D1FD-0FF4-BE7F-2330F2A86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9658" y="3169068"/>
            <a:ext cx="5296007" cy="37173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b="1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/>
              <a:t>Musa Bhola: 4110867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/>
              <a:t>Yameen Munir: 4214293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/>
              <a:t>Anastasia </a:t>
            </a:r>
            <a:r>
              <a:rPr lang="en-US" b="1" err="1"/>
              <a:t>Tolmacheva</a:t>
            </a:r>
            <a:r>
              <a:rPr lang="en-US" b="1"/>
              <a:t>: 4201103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/>
              <a:t>Lorena Matos: 4300895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b="1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b="1"/>
          </a:p>
        </p:txBody>
      </p:sp>
      <p:pic>
        <p:nvPicPr>
          <p:cNvPr id="8" name="Picture 7" descr="A logo with white text&#10;&#10;Description automatically generated">
            <a:extLst>
              <a:ext uri="{FF2B5EF4-FFF2-40B4-BE49-F238E27FC236}">
                <a16:creationId xmlns:a16="http://schemas.microsoft.com/office/drawing/2014/main" id="{012A13AD-96CE-79C2-5521-A7316A9C4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2" r="258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293933-B6AF-0CE0-F76C-0B3CBBED782B}"/>
              </a:ext>
            </a:extLst>
          </p:cNvPr>
          <p:cNvSpPr txBox="1"/>
          <p:nvPr/>
        </p:nvSpPr>
        <p:spPr>
          <a:xfrm>
            <a:off x="9759249" y="5991077"/>
            <a:ext cx="2347492" cy="135421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/>
              <a:t>Professional practice</a:t>
            </a:r>
            <a:endParaRPr lang="en-GB">
              <a:ea typeface="Calibri" panose="020F0502020204030204"/>
              <a:cs typeface="Calibri" panose="020F0502020204030204"/>
            </a:endParaRPr>
          </a:p>
          <a:p>
            <a:pPr algn="r">
              <a:spcAft>
                <a:spcPts val="600"/>
              </a:spcAft>
            </a:pPr>
            <a:r>
              <a:rPr lang="en-GB"/>
              <a:t>05/03/2024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spcAft>
                <a:spcPts val="600"/>
              </a:spcAft>
            </a:pPr>
            <a:r>
              <a:rPr lang="en-US"/>
              <a:t>  </a:t>
            </a:r>
            <a:endParaRPr lang="en-GB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340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9BBE-F8AF-2A67-B3B8-8E868E19C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r>
              <a:rPr lang="en-GB" b="1">
                <a:cs typeface="Calibri Light"/>
              </a:rPr>
              <a:t>Data Privacy and Security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3C61B-FE6E-0218-4A0F-09E56FF93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377916"/>
            <a:ext cx="7025543" cy="610216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2000" b="1" u="sng">
                <a:latin typeface="Calibri Light"/>
                <a:ea typeface="+mn-lt"/>
                <a:cs typeface="+mn-lt"/>
              </a:rPr>
              <a:t>Prioritizing data privacy and security</a:t>
            </a:r>
            <a:endParaRPr lang="en-GB" sz="2000">
              <a:latin typeface="Calibri Light"/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GB" sz="2000">
                <a:latin typeface="Calibri Light"/>
                <a:ea typeface="+mn-lt"/>
                <a:cs typeface="+mn-lt"/>
              </a:rPr>
              <a:t>Having data protection regulations such as end-to-end encryption and secure communication protocols helps build user trust. </a:t>
            </a:r>
            <a:endParaRPr lang="en-GB" sz="2000">
              <a:latin typeface="Calibri Light"/>
              <a:ea typeface="Calibri Ligh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GB" sz="2000">
                <a:latin typeface="Calibri Light"/>
                <a:ea typeface="+mn-lt"/>
                <a:cs typeface="+mn-lt"/>
              </a:rPr>
              <a:t>Demonstrates commitment to safeguarding sensitive data, preventing unauthorized access, and upholding the confidentiality of user interactions. </a:t>
            </a:r>
            <a:endParaRPr lang="en-GB" sz="2000">
              <a:latin typeface="Calibri Light"/>
              <a:ea typeface="Calibri Light"/>
              <a:cs typeface="Calibri"/>
            </a:endParaRPr>
          </a:p>
          <a:p>
            <a:pPr>
              <a:lnSpc>
                <a:spcPct val="90000"/>
              </a:lnSpc>
              <a:buNone/>
            </a:pPr>
            <a:endParaRPr lang="en-GB" sz="2000">
              <a:latin typeface="Calibri Light"/>
              <a:cs typeface="Calibri"/>
            </a:endParaRPr>
          </a:p>
          <a:p>
            <a:pPr>
              <a:lnSpc>
                <a:spcPct val="90000"/>
              </a:lnSpc>
              <a:buNone/>
            </a:pPr>
            <a:r>
              <a:rPr lang="en-GB" sz="2000" b="1" u="sng">
                <a:latin typeface="Calibri Light"/>
                <a:ea typeface="+mn-lt"/>
                <a:cs typeface="+mn-lt"/>
              </a:rPr>
              <a:t>Node.js </a:t>
            </a:r>
            <a:endParaRPr lang="en-GB" sz="2000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2000">
                <a:latin typeface="Calibri Light"/>
                <a:ea typeface="+mn-lt"/>
                <a:cs typeface="+mn-lt"/>
              </a:rPr>
              <a:t>Single-threaded – Can handle multiple client requests, reducing the risks of the LSBU app from crashing. </a:t>
            </a:r>
            <a:endParaRPr lang="en-GB" sz="2000">
              <a:latin typeface="Calibri Light"/>
              <a:ea typeface="Calibri Ligh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2000">
                <a:latin typeface="Calibri Light"/>
                <a:ea typeface="+mn-lt"/>
                <a:cs typeface="+mn-lt"/>
              </a:rPr>
              <a:t>We have decided to use Node.js since it can run on different operating systems, which would provide flexibility during development. </a:t>
            </a:r>
            <a:endParaRPr lang="en-GB" sz="2000">
              <a:latin typeface="Calibri Light"/>
              <a:ea typeface="Calibri Light"/>
              <a:cs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000">
                <a:latin typeface="Calibri Light"/>
                <a:ea typeface="+mn-lt"/>
                <a:cs typeface="+mn-lt"/>
              </a:rPr>
              <a:t>Ensure that the feature on the </a:t>
            </a:r>
            <a:r>
              <a:rPr lang="en-GB" sz="2000" err="1">
                <a:latin typeface="Calibri Light"/>
                <a:ea typeface="+mn-lt"/>
                <a:cs typeface="+mn-lt"/>
              </a:rPr>
              <a:t>MyLSBU</a:t>
            </a:r>
            <a:r>
              <a:rPr lang="en-GB" sz="2000">
                <a:latin typeface="Calibri Light"/>
                <a:ea typeface="+mn-lt"/>
                <a:cs typeface="+mn-lt"/>
              </a:rPr>
              <a:t> app can be run on different operating systems as needed.  </a:t>
            </a:r>
            <a:endParaRPr lang="en-GB" sz="2000">
              <a:latin typeface="Calibri Light"/>
              <a:cs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000">
                <a:latin typeface="Calibri Light"/>
                <a:ea typeface="+mn-lt"/>
                <a:cs typeface="+mn-lt"/>
              </a:rPr>
              <a:t>Node.js is compatible with the major web browsers </a:t>
            </a:r>
            <a:endParaRPr lang="en-GB" sz="2000">
              <a:latin typeface="Calibri Light"/>
              <a:cs typeface="Calibri Light"/>
            </a:endParaRPr>
          </a:p>
          <a:p>
            <a:pPr marL="0" indent="0">
              <a:lnSpc>
                <a:spcPct val="90000"/>
              </a:lnSpc>
              <a:buNone/>
            </a:pPr>
            <a:endParaRPr lang="en-GB" sz="1500">
              <a:latin typeface="Calibri Light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29885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D9D0-242A-26E9-8014-B09626FED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7714" y="1171574"/>
            <a:ext cx="6282266" cy="856192"/>
          </a:xfrm>
        </p:spPr>
        <p:txBody>
          <a:bodyPr>
            <a:normAutofit/>
          </a:bodyPr>
          <a:lstStyle/>
          <a:p>
            <a:r>
              <a:rPr lang="en-GB" b="1" u="sng"/>
              <a:t>User persona profile: Susan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9F42A-3C15-208C-CC8F-9745A65B1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5809" y="1825201"/>
            <a:ext cx="6648026" cy="4106333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en-GB" sz="2000" b="1" kern="100">
                <a:effectLst/>
                <a:ea typeface="Calibri"/>
                <a:cs typeface="Times New Roman"/>
              </a:rPr>
              <a:t>Role: Full-time undergraduate student studying Chemical engineering</a:t>
            </a:r>
            <a:endParaRPr lang="en-US" sz="20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GB" sz="2000" b="1" kern="100">
                <a:effectLst/>
                <a:ea typeface="Calibri"/>
                <a:cs typeface="Times New Roman"/>
              </a:rPr>
              <a:t>Needs</a:t>
            </a:r>
            <a:r>
              <a:rPr lang="en-GB" sz="2000" kern="100">
                <a:effectLst/>
                <a:ea typeface="Calibri"/>
                <a:cs typeface="Times New Roman"/>
              </a:rPr>
              <a:t>:</a:t>
            </a:r>
            <a:r>
              <a:rPr lang="en-GB" sz="2000" kern="100">
                <a:ea typeface="Calibri"/>
                <a:cs typeface="Times New Roman"/>
              </a:rPr>
              <a:t> </a:t>
            </a:r>
            <a:endParaRPr lang="en-GB" sz="2000">
              <a:ea typeface="Calibri"/>
              <a:cs typeface="Calibri"/>
            </a:endParaRPr>
          </a:p>
          <a:p>
            <a:pPr lvl="1">
              <a:lnSpc>
                <a:spcPct val="9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GB" sz="1800" kern="100">
                <a:ea typeface="Calibri"/>
                <a:cs typeface="Times New Roman"/>
              </a:rPr>
              <a:t>A</a:t>
            </a:r>
            <a:r>
              <a:rPr lang="en-GB" sz="1800" kern="100">
                <a:effectLst/>
                <a:ea typeface="Calibri"/>
                <a:cs typeface="Times New Roman"/>
              </a:rPr>
              <a:t> feature where she can</a:t>
            </a:r>
            <a:r>
              <a:rPr lang="en-GB" sz="1800" kern="100">
                <a:ea typeface="Calibri"/>
                <a:cs typeface="Times New Roman"/>
              </a:rPr>
              <a:t> provide</a:t>
            </a:r>
            <a:r>
              <a:rPr lang="en-GB" sz="1800" kern="100">
                <a:effectLst/>
                <a:ea typeface="Calibri"/>
                <a:cs typeface="Times New Roman"/>
              </a:rPr>
              <a:t> feedback for her</a:t>
            </a:r>
            <a:r>
              <a:rPr lang="en-GB" sz="1800" kern="100">
                <a:ea typeface="Calibri"/>
                <a:cs typeface="Times New Roman"/>
              </a:rPr>
              <a:t> lecturers. </a:t>
            </a:r>
            <a:endParaRPr lang="en-GB" sz="1800">
              <a:ea typeface="Calibri"/>
              <a:cs typeface="Calibri"/>
            </a:endParaRPr>
          </a:p>
          <a:p>
            <a:pPr lvl="1">
              <a:lnSpc>
                <a:spcPct val="9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GB" sz="1800" kern="100">
                <a:ea typeface="Calibri"/>
                <a:cs typeface="Times New Roman"/>
              </a:rPr>
              <a:t>Give suggestions</a:t>
            </a:r>
            <a:r>
              <a:rPr lang="en-GB" sz="1800" kern="100">
                <a:effectLst/>
                <a:ea typeface="Calibri"/>
                <a:cs typeface="Times New Roman"/>
              </a:rPr>
              <a:t> regarding how to make it more engaging?</a:t>
            </a:r>
            <a:r>
              <a:rPr lang="en-GB" sz="1800" kern="100">
                <a:ea typeface="Calibri"/>
                <a:cs typeface="Times New Roman"/>
              </a:rPr>
              <a:t> </a:t>
            </a:r>
            <a:endParaRPr lang="en-GB" sz="1800">
              <a:cs typeface="Calibri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GB" sz="2000" b="1" kern="100">
                <a:effectLst/>
                <a:ea typeface="Calibri"/>
                <a:cs typeface="Times New Roman"/>
              </a:rPr>
              <a:t>Preferences</a:t>
            </a:r>
            <a:r>
              <a:rPr lang="en-GB" sz="2000" kern="100">
                <a:effectLst/>
                <a:ea typeface="Calibri"/>
                <a:cs typeface="Times New Roman"/>
              </a:rPr>
              <a:t>:</a:t>
            </a:r>
            <a:r>
              <a:rPr lang="en-GB" sz="2000" kern="100">
                <a:ea typeface="Calibri"/>
                <a:cs typeface="Times New Roman"/>
              </a:rPr>
              <a:t> </a:t>
            </a:r>
            <a:endParaRPr lang="en-GB" sz="2000">
              <a:ea typeface="Calibri"/>
              <a:cs typeface="Calibri" panose="020F0502020204030204"/>
            </a:endParaRPr>
          </a:p>
          <a:p>
            <a:pPr lvl="1">
              <a:lnSpc>
                <a:spcPct val="9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GB" sz="1800" kern="100">
                <a:ea typeface="Calibri"/>
                <a:cs typeface="Times New Roman"/>
              </a:rPr>
              <a:t>Mobile</a:t>
            </a:r>
            <a:r>
              <a:rPr lang="en-GB" sz="1800" kern="100">
                <a:effectLst/>
                <a:ea typeface="Calibri"/>
                <a:cs typeface="Times New Roman"/>
              </a:rPr>
              <a:t> friendly UI</a:t>
            </a:r>
            <a:endParaRPr lang="en-GB" sz="1800">
              <a:ea typeface="Calibri"/>
              <a:cs typeface="Calibri" panose="020F0502020204030204"/>
            </a:endParaRPr>
          </a:p>
          <a:p>
            <a:pPr lvl="1">
              <a:lnSpc>
                <a:spcPct val="9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GB" sz="1800" kern="100">
                <a:ea typeface="Calibri"/>
                <a:cs typeface="Times New Roman"/>
              </a:rPr>
              <a:t>Having</a:t>
            </a:r>
            <a:r>
              <a:rPr lang="en-GB" sz="1800" kern="100">
                <a:effectLst/>
                <a:ea typeface="Calibri"/>
                <a:cs typeface="Times New Roman"/>
              </a:rPr>
              <a:t> access on both </a:t>
            </a:r>
            <a:r>
              <a:rPr lang="en-GB" sz="1800" kern="100">
                <a:ea typeface="Calibri"/>
                <a:cs typeface="Times New Roman"/>
              </a:rPr>
              <a:t>Mobile</a:t>
            </a:r>
            <a:r>
              <a:rPr lang="en-GB" sz="1800" kern="100">
                <a:effectLst/>
                <a:ea typeface="Calibri"/>
                <a:cs typeface="Times New Roman"/>
              </a:rPr>
              <a:t> and</a:t>
            </a:r>
            <a:r>
              <a:rPr lang="en-GB" sz="1800" kern="100">
                <a:ea typeface="Calibri"/>
                <a:cs typeface="Times New Roman"/>
              </a:rPr>
              <a:t> Desktop</a:t>
            </a:r>
            <a:r>
              <a:rPr lang="en-GB" sz="1800" kern="100">
                <a:effectLst/>
                <a:ea typeface="Calibri"/>
                <a:cs typeface="Times New Roman"/>
              </a:rPr>
              <a:t>.</a:t>
            </a:r>
            <a:endParaRPr lang="en-GB" sz="18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GB" sz="2000" b="1" kern="100">
                <a:effectLst/>
                <a:ea typeface="Calibri"/>
                <a:cs typeface="Times New Roman"/>
              </a:rPr>
              <a:t>Challenges</a:t>
            </a:r>
            <a:r>
              <a:rPr lang="en-GB" sz="2000" kern="100">
                <a:effectLst/>
                <a:ea typeface="Calibri"/>
                <a:cs typeface="Times New Roman"/>
              </a:rPr>
              <a:t>:</a:t>
            </a:r>
            <a:r>
              <a:rPr lang="en-GB" sz="2000" kern="100">
                <a:ea typeface="Calibri"/>
                <a:cs typeface="Times New Roman"/>
              </a:rPr>
              <a:t> </a:t>
            </a:r>
          </a:p>
          <a:p>
            <a:pPr lvl="1">
              <a:lnSpc>
                <a:spcPct val="9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GB" sz="1800" kern="100">
                <a:ea typeface="Calibri"/>
                <a:cs typeface="Times New Roman"/>
              </a:rPr>
              <a:t>Not</a:t>
            </a:r>
            <a:r>
              <a:rPr lang="en-GB" sz="1800" kern="100">
                <a:effectLst/>
                <a:ea typeface="Calibri"/>
                <a:cs typeface="Times New Roman"/>
              </a:rPr>
              <a:t> being able to</a:t>
            </a:r>
            <a:r>
              <a:rPr lang="en-GB" sz="1800" kern="100">
                <a:ea typeface="Calibri"/>
                <a:cs typeface="Times New Roman"/>
              </a:rPr>
              <a:t> provide feedback</a:t>
            </a:r>
            <a:endParaRPr lang="en-GB" sz="1800" kern="100">
              <a:ea typeface="Calibri"/>
              <a:cs typeface="Calibri" panose="020F0502020204030204"/>
            </a:endParaRPr>
          </a:p>
          <a:p>
            <a:pPr lvl="1">
              <a:lnSpc>
                <a:spcPct val="9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GB" sz="1800">
                <a:cs typeface="Calibri" panose="020F0502020204030204"/>
              </a:rPr>
              <a:t>Feedback may not be seen</a:t>
            </a:r>
          </a:p>
        </p:txBody>
      </p:sp>
      <p:pic>
        <p:nvPicPr>
          <p:cNvPr id="4" name="Graphic 3" descr="Woman in black skirt">
            <a:extLst>
              <a:ext uri="{FF2B5EF4-FFF2-40B4-BE49-F238E27FC236}">
                <a16:creationId xmlns:a16="http://schemas.microsoft.com/office/drawing/2014/main" id="{00F9BAC5-C61C-D5B0-E3DC-78DDB85F9B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9573" y="1030288"/>
            <a:ext cx="2138168" cy="480059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3303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D6B316-44AB-3595-F4C9-02F463555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1913" y="916180"/>
            <a:ext cx="5793312" cy="53904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GB" sz="1800" b="1" kern="100">
                <a:effectLst/>
                <a:latin typeface="Calibri"/>
                <a:ea typeface="Calibri"/>
                <a:cs typeface="Times New Roman"/>
              </a:rPr>
              <a:t>Role: Senior lecturer for the computer</a:t>
            </a:r>
            <a:r>
              <a:rPr lang="en-GB" sz="1800" b="1" kern="100">
                <a:latin typeface="Calibri"/>
                <a:ea typeface="Calibri"/>
                <a:cs typeface="Times New Roman"/>
              </a:rPr>
              <a:t> </a:t>
            </a:r>
            <a:br>
              <a:rPr lang="en-GB" sz="1800" b="1" kern="100">
                <a:latin typeface="Calibri"/>
                <a:ea typeface="Calibri"/>
                <a:cs typeface="Times New Roman"/>
              </a:rPr>
            </a:br>
            <a:r>
              <a:rPr lang="en-GB" sz="1800" b="1" kern="100">
                <a:effectLst/>
                <a:latin typeface="Calibri"/>
                <a:ea typeface="Calibri"/>
                <a:cs typeface="Times New Roman"/>
              </a:rPr>
              <a:t>science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GB" sz="1800" b="1" kern="100">
                <a:effectLst/>
                <a:latin typeface="Calibri"/>
                <a:ea typeface="Calibri"/>
                <a:cs typeface="Times New Roman"/>
              </a:rPr>
              <a:t>Needs:</a:t>
            </a:r>
            <a:r>
              <a:rPr lang="en-GB" sz="1800" b="1" kern="100">
                <a:latin typeface="Calibri"/>
                <a:ea typeface="Calibri"/>
                <a:cs typeface="Times New Roman"/>
              </a:rPr>
              <a:t> </a:t>
            </a:r>
            <a:endParaRPr lang="en-GB" sz="1800" kern="100"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GB" sz="1400" kern="100">
                <a:latin typeface="Calibri"/>
                <a:ea typeface="Calibri"/>
                <a:cs typeface="Times New Roman"/>
              </a:rPr>
              <a:t>A</a:t>
            </a:r>
            <a:r>
              <a:rPr lang="en-GB" sz="1400" kern="100">
                <a:effectLst/>
                <a:latin typeface="Calibri"/>
                <a:ea typeface="Calibri"/>
                <a:cs typeface="Times New Roman"/>
              </a:rPr>
              <a:t>ccess to the </a:t>
            </a:r>
            <a:r>
              <a:rPr lang="en-GB" sz="1400" kern="100">
                <a:latin typeface="Calibri"/>
                <a:ea typeface="Calibri"/>
                <a:cs typeface="Calibri"/>
              </a:rPr>
              <a:t>student’s </a:t>
            </a:r>
            <a:r>
              <a:rPr lang="en-GB" sz="1400" kern="100">
                <a:latin typeface="Calibri"/>
                <a:ea typeface="Calibri"/>
                <a:cs typeface="Times New Roman"/>
              </a:rPr>
              <a:t>feedback</a:t>
            </a:r>
            <a:r>
              <a:rPr lang="en-GB" sz="1400" kern="100">
                <a:effectLst/>
                <a:latin typeface="Calibri"/>
                <a:ea typeface="Calibri"/>
                <a:cs typeface="Times New Roman"/>
              </a:rPr>
              <a:t> data</a:t>
            </a:r>
            <a:endParaRPr lang="en-GB" sz="1400" kern="100">
              <a:highlight>
                <a:srgbClr val="FF0000"/>
              </a:highlight>
              <a:latin typeface="Calibri"/>
              <a:ea typeface="Calibri"/>
              <a:cs typeface="Times New Roman"/>
            </a:endParaRPr>
          </a:p>
          <a:p>
            <a:pPr lvl="1">
              <a:lnSpc>
                <a:spcPct val="100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GB" sz="1400" kern="100">
                <a:latin typeface="Calibri"/>
                <a:ea typeface="Calibri"/>
                <a:cs typeface="Times New Roman"/>
              </a:rPr>
              <a:t>Encourage student participation </a:t>
            </a:r>
            <a:endParaRPr lang="en-GB" sz="1400" kern="100">
              <a:effectLst/>
              <a:latin typeface="Calibri"/>
              <a:ea typeface="Calibri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GB" sz="1800" b="1" kern="100">
                <a:effectLst/>
                <a:latin typeface="Calibri"/>
                <a:ea typeface="Calibri"/>
                <a:cs typeface="Times New Roman"/>
              </a:rPr>
              <a:t>Preferences:</a:t>
            </a:r>
            <a:r>
              <a:rPr lang="en-GB" sz="1800" b="1" kern="100">
                <a:latin typeface="Calibri"/>
                <a:ea typeface="Calibri"/>
                <a:cs typeface="Times New Roman"/>
              </a:rPr>
              <a:t> </a:t>
            </a:r>
            <a:endParaRPr lang="en-GB" sz="1800" kern="100"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GB" sz="1400" kern="100">
                <a:effectLst/>
                <a:latin typeface="Calibri"/>
                <a:ea typeface="Calibri"/>
                <a:cs typeface="Times New Roman"/>
              </a:rPr>
              <a:t>User-friendly interface</a:t>
            </a:r>
            <a:r>
              <a:rPr lang="en-GB" sz="1400" kern="100">
                <a:latin typeface="Calibri"/>
                <a:ea typeface="Calibri"/>
                <a:cs typeface="Times New Roman"/>
              </a:rPr>
              <a:t> </a:t>
            </a:r>
            <a:endParaRPr lang="en-GB" sz="1400" kern="100"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800"/>
              </a:spcAft>
              <a:buClr>
                <a:srgbClr val="FFFFFF"/>
              </a:buClr>
              <a:buFont typeface="Courier New" panose="020B0604020202020204" pitchFamily="34" charset="0"/>
              <a:buChar char="o"/>
            </a:pPr>
            <a:r>
              <a:rPr lang="en-GB" sz="1400" kern="100">
                <a:latin typeface="Calibri"/>
                <a:ea typeface="Calibri"/>
                <a:cs typeface="Times New Roman"/>
              </a:rPr>
              <a:t>Filtered feedback</a:t>
            </a:r>
          </a:p>
          <a:p>
            <a:pPr lvl="1">
              <a:lnSpc>
                <a:spcPct val="100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GB" sz="1400" kern="100">
                <a:effectLst/>
                <a:latin typeface="Calibri"/>
                <a:ea typeface="Calibri"/>
                <a:cs typeface="Times New Roman"/>
              </a:rPr>
              <a:t>Access to graphical data</a:t>
            </a:r>
            <a:endParaRPr lang="en-GB" sz="1400" kern="100">
              <a:latin typeface="Calibri"/>
              <a:ea typeface="Calibri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GB" sz="1400" kern="100">
                <a:latin typeface="Calibri"/>
                <a:ea typeface="Calibri"/>
                <a:cs typeface="Times New Roman"/>
              </a:rPr>
              <a:t>Set timely </a:t>
            </a:r>
            <a:r>
              <a:rPr lang="en-GB" sz="1400" kern="100">
                <a:effectLst/>
                <a:latin typeface="Calibri"/>
                <a:ea typeface="Calibri"/>
                <a:cs typeface="Times New Roman"/>
              </a:rPr>
              <a:t>notifications</a:t>
            </a:r>
            <a:r>
              <a:rPr lang="en-GB" sz="1400" kern="100">
                <a:latin typeface="Calibri"/>
                <a:ea typeface="Calibri"/>
                <a:cs typeface="Times New Roman"/>
              </a:rPr>
              <a:t> based on his</a:t>
            </a:r>
            <a:r>
              <a:rPr lang="en-GB" sz="1400" kern="100">
                <a:effectLst/>
                <a:latin typeface="Calibri"/>
                <a:ea typeface="Calibri"/>
                <a:cs typeface="Times New Roman"/>
              </a:rPr>
              <a:t> preference</a:t>
            </a:r>
            <a:r>
              <a:rPr lang="en-GB" sz="1400" kern="100">
                <a:latin typeface="Calibri"/>
                <a:ea typeface="Calibri"/>
                <a:cs typeface="Times New Roman"/>
              </a:rPr>
              <a:t> </a:t>
            </a:r>
            <a:endParaRPr lang="en-GB" sz="1400" kern="10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GB" sz="1800" b="1" kern="100">
                <a:effectLst/>
                <a:latin typeface="Calibri"/>
                <a:ea typeface="Calibri"/>
                <a:cs typeface="Times New Roman"/>
              </a:rPr>
              <a:t>Challenges:</a:t>
            </a:r>
            <a:r>
              <a:rPr lang="en-GB" sz="1800" b="1" kern="100">
                <a:latin typeface="Calibri"/>
                <a:ea typeface="Calibri"/>
                <a:cs typeface="Times New Roman"/>
              </a:rPr>
              <a:t> </a:t>
            </a:r>
            <a:endParaRPr lang="en-GB" sz="1800" b="1" kern="10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 lvl="1">
              <a:lnSpc>
                <a:spcPct val="100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GB" sz="1400" kern="100">
                <a:latin typeface="Calibri"/>
                <a:ea typeface="Calibri"/>
                <a:cs typeface="Times New Roman"/>
              </a:rPr>
              <a:t>Student</a:t>
            </a:r>
            <a:r>
              <a:rPr lang="en-GB" sz="1400" kern="100">
                <a:effectLst/>
                <a:latin typeface="Calibri"/>
                <a:ea typeface="Calibri"/>
                <a:cs typeface="Times New Roman"/>
              </a:rPr>
              <a:t> engagement declining</a:t>
            </a:r>
            <a:r>
              <a:rPr lang="en-GB" sz="1400" kern="100">
                <a:latin typeface="Calibri"/>
                <a:ea typeface="Calibri"/>
                <a:cs typeface="Times New Roman"/>
              </a:rPr>
              <a:t> </a:t>
            </a:r>
            <a:endParaRPr lang="en-GB">
              <a:latin typeface="Calibri"/>
              <a:ea typeface="Calibri"/>
              <a:cs typeface="Calibri"/>
            </a:endParaRPr>
          </a:p>
          <a:p>
            <a:pPr lvl="1">
              <a:lnSpc>
                <a:spcPct val="100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GB" sz="1400" kern="100">
                <a:latin typeface="Calibri"/>
                <a:ea typeface="Calibri"/>
                <a:cs typeface="Times New Roman"/>
              </a:rPr>
              <a:t>Hard</a:t>
            </a:r>
            <a:r>
              <a:rPr lang="en-GB" sz="1400" kern="100">
                <a:effectLst/>
                <a:latin typeface="Calibri"/>
                <a:ea typeface="Calibri"/>
                <a:cs typeface="Times New Roman"/>
              </a:rPr>
              <a:t> to engage students</a:t>
            </a:r>
            <a:r>
              <a:rPr lang="en-GB" sz="1400" kern="100">
                <a:latin typeface="Calibri"/>
                <a:ea typeface="Calibri"/>
                <a:cs typeface="Times New Roman"/>
              </a:rPr>
              <a:t> </a:t>
            </a:r>
            <a:endParaRPr lang="en-GB">
              <a:ea typeface="Calibri"/>
              <a:cs typeface="Calibri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F950AE8-C047-A2D2-92F9-748647EEEF00}"/>
              </a:ext>
            </a:extLst>
          </p:cNvPr>
          <p:cNvSpPr txBox="1">
            <a:spLocks/>
          </p:cNvSpPr>
          <p:nvPr/>
        </p:nvSpPr>
        <p:spPr>
          <a:xfrm>
            <a:off x="0" y="914984"/>
            <a:ext cx="4460682" cy="54302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GB" sz="1800" b="1" kern="100">
                <a:latin typeface="Calibri"/>
                <a:ea typeface="Calibri"/>
                <a:cs typeface="Times New Roman"/>
              </a:rPr>
              <a:t>Role: Course Leader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GB" sz="1800" b="1" kern="100">
                <a:latin typeface="Calibri"/>
                <a:ea typeface="Calibri"/>
                <a:cs typeface="Times New Roman"/>
              </a:rPr>
              <a:t>Needs: </a:t>
            </a:r>
            <a:endParaRPr lang="en-GB" sz="1800" kern="100">
              <a:latin typeface="Calibri"/>
              <a:ea typeface="Calibri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GB" sz="1400" kern="100">
                <a:latin typeface="Calibri"/>
                <a:ea typeface="Calibri"/>
                <a:cs typeface="Times New Roman"/>
              </a:rPr>
              <a:t>Access overall lecture feedback</a:t>
            </a:r>
            <a:endParaRPr lang="en-GB" sz="1400" kern="100">
              <a:latin typeface="Calibri"/>
              <a:ea typeface="Calibri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GB" sz="1400" kern="100">
                <a:latin typeface="Calibri"/>
                <a:ea typeface="Calibri"/>
                <a:cs typeface="Times New Roman"/>
              </a:rPr>
              <a:t>Access teacher feedback from students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GB" sz="1800" b="1" kern="100">
                <a:latin typeface="Calibri"/>
                <a:ea typeface="Calibri"/>
                <a:cs typeface="Times New Roman"/>
              </a:rPr>
              <a:t>Preferences: </a:t>
            </a:r>
            <a:endParaRPr lang="en-GB" sz="1800" kern="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GB" sz="1400" kern="100">
                <a:latin typeface="Calibri"/>
                <a:ea typeface="Calibri"/>
                <a:cs typeface="Times New Roman"/>
              </a:rPr>
              <a:t>Filtered feedback</a:t>
            </a:r>
          </a:p>
          <a:p>
            <a:pPr lvl="1">
              <a:lnSpc>
                <a:spcPct val="100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GB" sz="1400" kern="100">
                <a:latin typeface="Calibri"/>
                <a:ea typeface="Calibri"/>
                <a:cs typeface="Times New Roman"/>
              </a:rPr>
              <a:t>Friendly UI</a:t>
            </a:r>
            <a:endParaRPr lang="en-GB" sz="1400">
              <a:latin typeface="Calibri"/>
              <a:ea typeface="Calibri"/>
              <a:cs typeface="Calibri" panose="020F0502020204030204"/>
            </a:endParaRPr>
          </a:p>
          <a:p>
            <a:pPr lvl="1">
              <a:lnSpc>
                <a:spcPct val="100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GB" sz="1400" kern="100">
                <a:latin typeface="Calibri"/>
                <a:ea typeface="Calibri"/>
                <a:cs typeface="Times New Roman"/>
              </a:rPr>
              <a:t>Feedback History removed after a preferred time</a:t>
            </a:r>
            <a:endParaRPr lang="en-GB" sz="1400">
              <a:latin typeface="Calibri"/>
              <a:ea typeface="Calibri"/>
              <a:cs typeface="Calibri" panose="020F0502020204030204"/>
            </a:endParaRPr>
          </a:p>
          <a:p>
            <a:pPr lvl="1">
              <a:lnSpc>
                <a:spcPct val="100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GB" sz="1400" kern="100">
                <a:latin typeface="Calibri"/>
                <a:ea typeface="Calibri"/>
                <a:cs typeface="Times New Roman"/>
              </a:rPr>
              <a:t>Download feedback data</a:t>
            </a:r>
            <a:endParaRPr lang="en-GB" sz="1400">
              <a:latin typeface="Calibri"/>
              <a:ea typeface="Calibri"/>
              <a:cs typeface="Calibri" panose="020F0502020204030204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GB" sz="1800" b="1" kern="100">
                <a:latin typeface="Calibri"/>
                <a:ea typeface="Calibri"/>
                <a:cs typeface="Times New Roman"/>
              </a:rPr>
              <a:t>Challenges: </a:t>
            </a:r>
            <a:endParaRPr lang="en-GB" sz="1800" b="1" kern="100">
              <a:latin typeface="Calibri"/>
              <a:ea typeface="Calibri" panose="020F0502020204030204" pitchFamily="34" charset="0"/>
              <a:cs typeface="Times New Roman"/>
            </a:endParaRPr>
          </a:p>
          <a:p>
            <a:pPr lvl="1">
              <a:lnSpc>
                <a:spcPct val="100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GB" sz="1400" kern="100">
                <a:cs typeface="Times New Roman"/>
              </a:rPr>
              <a:t>Unaware of the delivery of the course</a:t>
            </a:r>
            <a:endParaRPr lang="en-GB" sz="1400" kern="100">
              <a:ea typeface="Calibri"/>
              <a:cs typeface="Times New Roman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>
              <a:cs typeface="Calibri" panose="020F0502020204030204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64101EA-4B58-A45C-214E-0EB6214610EE}"/>
              </a:ext>
            </a:extLst>
          </p:cNvPr>
          <p:cNvSpPr txBox="1">
            <a:spLocks/>
          </p:cNvSpPr>
          <p:nvPr/>
        </p:nvSpPr>
        <p:spPr>
          <a:xfrm>
            <a:off x="5680365" y="0"/>
            <a:ext cx="6511636" cy="1282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u="sng"/>
              <a:t>User Persona profile: Steve Smith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733F3-C3E6-4197-BABE-E6AB642077C3}"/>
              </a:ext>
            </a:extLst>
          </p:cNvPr>
          <p:cNvSpPr txBox="1">
            <a:spLocks/>
          </p:cNvSpPr>
          <p:nvPr/>
        </p:nvSpPr>
        <p:spPr>
          <a:xfrm>
            <a:off x="110249" y="0"/>
            <a:ext cx="5853546" cy="1282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u="sng"/>
              <a:t>User Persona profile: Dr Who</a:t>
            </a:r>
            <a:endParaRPr lang="en-US"/>
          </a:p>
        </p:txBody>
      </p:sp>
      <p:pic>
        <p:nvPicPr>
          <p:cNvPr id="3" name="Graphic 2" descr="Man with facial hair">
            <a:extLst>
              <a:ext uri="{FF2B5EF4-FFF2-40B4-BE49-F238E27FC236}">
                <a16:creationId xmlns:a16="http://schemas.microsoft.com/office/drawing/2014/main" id="{105A8D00-0DBB-7AFF-0DD1-5862C1421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552362" y="936914"/>
            <a:ext cx="2077749" cy="2750993"/>
          </a:xfrm>
          <a:prstGeom prst="rect">
            <a:avLst/>
          </a:prstGeom>
        </p:spPr>
      </p:pic>
      <p:pic>
        <p:nvPicPr>
          <p:cNvPr id="7" name="Graphic 6" descr="Woman wearing a cardigan">
            <a:extLst>
              <a:ext uri="{FF2B5EF4-FFF2-40B4-BE49-F238E27FC236}">
                <a16:creationId xmlns:a16="http://schemas.microsoft.com/office/drawing/2014/main" id="{E70495C0-0533-AE50-02F4-A369ADA14A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3843338" y="1109663"/>
            <a:ext cx="1822450" cy="257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20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D9C8E-4C59-3DDF-247B-F269F8C3D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>
                <a:cs typeface="Calibri Light"/>
              </a:rPr>
              <a:t>Product Features</a:t>
            </a:r>
            <a:r>
              <a:rPr lang="en-US" sz="3100">
                <a:cs typeface="Calibri"/>
              </a:rPr>
              <a:t> </a:t>
            </a:r>
            <a:br>
              <a:rPr lang="en-US" sz="3100">
                <a:cs typeface="Calibri"/>
              </a:rPr>
            </a:br>
            <a:r>
              <a:rPr lang="en-US" sz="1800" b="1">
                <a:cs typeface="Calibri"/>
              </a:rPr>
              <a:t>"LSBU Project Contribution Evaluation System" </a:t>
            </a:r>
            <a:endParaRPr lang="en-US" sz="1800" b="1" u="sng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889A-A896-77FD-652C-2CFDBEF9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904066"/>
            <a:ext cx="5219699" cy="288713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400">
                <a:cs typeface="Calibri"/>
              </a:rPr>
              <a:t>Feature within the “</a:t>
            </a:r>
            <a:r>
              <a:rPr lang="en-US" sz="2400" err="1">
                <a:cs typeface="Calibri"/>
              </a:rPr>
              <a:t>MyLSBU</a:t>
            </a:r>
            <a:r>
              <a:rPr lang="en-US" sz="2400">
                <a:cs typeface="Calibri"/>
              </a:rPr>
              <a:t>” app</a:t>
            </a:r>
          </a:p>
          <a:p>
            <a:r>
              <a:rPr lang="en-US" sz="2400">
                <a:cs typeface="Calibri"/>
              </a:rPr>
              <a:t>User friendly interface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>
                <a:cs typeface="Calibri"/>
              </a:rPr>
              <a:t>Minimalistic design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>
                <a:cs typeface="Calibri"/>
              </a:rPr>
              <a:t>Pulse survey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>
                <a:cs typeface="Calibri"/>
              </a:rPr>
              <a:t>Allowing the user to provide more details regarding their feedback</a:t>
            </a:r>
            <a:endParaRPr lang="en-US" sz="2400">
              <a:ea typeface="Calibri"/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6" name="Picture 5" descr="A phone with a message on it&#10;&#10;Description automatically generated">
            <a:extLst>
              <a:ext uri="{FF2B5EF4-FFF2-40B4-BE49-F238E27FC236}">
                <a16:creationId xmlns:a16="http://schemas.microsoft.com/office/drawing/2014/main" id="{97ECF6C3-8818-06F7-6716-9CEC53DA35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88" r="1" b="3165"/>
          <a:stretch/>
        </p:blipFill>
        <p:spPr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27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6982-FEBA-3FCE-A0E2-0EE4FD4E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6689"/>
            <a:ext cx="10131425" cy="1456267"/>
          </a:xfrm>
        </p:spPr>
        <p:txBody>
          <a:bodyPr/>
          <a:lstStyle/>
          <a:p>
            <a:r>
              <a:rPr lang="en-GB" b="1"/>
              <a:t>UI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E81036-15B0-A43B-3952-3F2DCEB6E7B9}"/>
              </a:ext>
            </a:extLst>
          </p:cNvPr>
          <p:cNvSpPr txBox="1"/>
          <p:nvPr/>
        </p:nvSpPr>
        <p:spPr>
          <a:xfrm>
            <a:off x="1103948" y="5265996"/>
            <a:ext cx="38031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>
                <a:hlinkClick r:id="rId3"/>
              </a:rPr>
              <a:t>https://youtube.com/shorts/mJ1Ksklk44M</a:t>
            </a:r>
            <a:r>
              <a:rPr lang="en-GB" sz="1600"/>
              <a:t> - Mobile 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2C6AC-7633-EC78-6C5D-74BEC7999445}"/>
              </a:ext>
            </a:extLst>
          </p:cNvPr>
          <p:cNvSpPr txBox="1"/>
          <p:nvPr/>
        </p:nvSpPr>
        <p:spPr>
          <a:xfrm>
            <a:off x="7374064" y="5265620"/>
            <a:ext cx="28315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>
                <a:hlinkClick r:id="rId4"/>
              </a:rPr>
              <a:t>https://youtu.be/Daakju1_844</a:t>
            </a:r>
            <a:r>
              <a:rPr lang="en-GB" sz="1600"/>
              <a:t> - Desktop UI </a:t>
            </a:r>
          </a:p>
          <a:p>
            <a:endParaRPr lang="en-GB"/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F2CDCAB5-C091-B658-29E2-85C3796526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1668" y="756286"/>
            <a:ext cx="2232836" cy="45382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2D6D65-DC83-0FCC-31DC-83BAFCFDA0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2145" y="914915"/>
            <a:ext cx="6551839" cy="42178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240D5C-D3D4-EAD3-FF38-BCC13F711FB6}"/>
              </a:ext>
            </a:extLst>
          </p:cNvPr>
          <p:cNvSpPr txBox="1"/>
          <p:nvPr/>
        </p:nvSpPr>
        <p:spPr>
          <a:xfrm>
            <a:off x="8217027" y="6291642"/>
            <a:ext cx="6185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b="1" dirty="0">
                <a:latin typeface="+mj-lt"/>
                <a:cs typeface="Times New Roman" panose="02020603050405020304" pitchFamily="18" charset="0"/>
              </a:rPr>
              <a:t>Proto.io – Used for Designing UI designs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54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30B9D82-AD64-47EB-AA56-F2005D375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D21F67-77A0-4E4C-877A-44E07247E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D4034DE-14FA-4CF1-8E19-414FC341E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03E610-E8A2-5250-FBA6-F0576AE4D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  <a:cs typeface="Calibri Light"/>
              </a:rPr>
              <a:t>Roles</a:t>
            </a: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BF8EAAD-3470-4B18-9590-58F3F365F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0B854A-604B-499A-6561-6A70CB0F64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333545"/>
              </p:ext>
            </p:extLst>
          </p:nvPr>
        </p:nvGraphicFramePr>
        <p:xfrm>
          <a:off x="5477806" y="969427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275731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F12A-E2C2-C7EA-895B-0DDCE76B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Project Plan</a:t>
            </a:r>
            <a:endParaRPr lang="en-GB"/>
          </a:p>
        </p:txBody>
      </p:sp>
      <p:pic>
        <p:nvPicPr>
          <p:cNvPr id="6" name="Picture 5" descr="A table with a list of events&#10;&#10;Description automatically generated">
            <a:extLst>
              <a:ext uri="{FF2B5EF4-FFF2-40B4-BE49-F238E27FC236}">
                <a16:creationId xmlns:a16="http://schemas.microsoft.com/office/drawing/2014/main" id="{3A1C560A-203C-CE50-9D39-6C7E3ED0D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14" y="1646015"/>
            <a:ext cx="10347383" cy="439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56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795EF-D7FD-EA5A-E0DF-963BB8A1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95" y="71354"/>
            <a:ext cx="10353761" cy="1326321"/>
          </a:xfrm>
        </p:spPr>
        <p:txBody>
          <a:bodyPr/>
          <a:lstStyle/>
          <a:p>
            <a:r>
              <a:rPr lang="en-GB" b="1"/>
              <a:t>Issues/Benefits of the work</a:t>
            </a:r>
            <a:endParaRPr lang="ru-RU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E6757D-136A-A822-F63C-F9553DBF7FCE}"/>
              </a:ext>
            </a:extLst>
          </p:cNvPr>
          <p:cNvSpPr txBox="1"/>
          <p:nvPr/>
        </p:nvSpPr>
        <p:spPr>
          <a:xfrm>
            <a:off x="307731" y="1302479"/>
            <a:ext cx="7740508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/>
              <a:t>Benefits of us working as a team:</a:t>
            </a:r>
            <a:endParaRPr lang="en-US" sz="2400" b="1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Reduced stress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Increased productivity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Increased quality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Skill development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ea typeface="Calibri"/>
                <a:cs typeface="Calibri"/>
              </a:rPr>
              <a:t>Work was done quickly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>
                <a:ea typeface="Calibri"/>
                <a:cs typeface="Calibri"/>
              </a:rPr>
              <a:t>Multiple forms of communication (Teams and WhatsApp)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ea typeface="Calibri"/>
              <a:cs typeface="Calibri"/>
            </a:endParaRPr>
          </a:p>
          <a:p>
            <a:endParaRPr lang="en-GB" sz="24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2755F4-4BD8-B35F-A7BC-EA797A1B13F4}"/>
              </a:ext>
            </a:extLst>
          </p:cNvPr>
          <p:cNvSpPr txBox="1"/>
          <p:nvPr/>
        </p:nvSpPr>
        <p:spPr>
          <a:xfrm>
            <a:off x="6762750" y="4350132"/>
            <a:ext cx="6253842" cy="23083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b="1"/>
              <a:t>Issues of us working as a team: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Becoming reliant on one another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Decision making delays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Time management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Difficulty in coordination </a:t>
            </a:r>
            <a:endParaRPr lang="en-US" sz="2400">
              <a:ea typeface="Calibri"/>
              <a:cs typeface="Calibri"/>
            </a:endParaRPr>
          </a:p>
          <a:p>
            <a:endParaRPr lang="en-US" sz="2400"/>
          </a:p>
        </p:txBody>
      </p:sp>
      <p:pic>
        <p:nvPicPr>
          <p:cNvPr id="4" name="Graphic 3" descr="Briefcase outline">
            <a:extLst>
              <a:ext uri="{FF2B5EF4-FFF2-40B4-BE49-F238E27FC236}">
                <a16:creationId xmlns:a16="http://schemas.microsoft.com/office/drawing/2014/main" id="{C3A422CE-1683-2EE0-A2B9-424F9864A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9216" y="556468"/>
            <a:ext cx="2540976" cy="2570284"/>
          </a:xfrm>
          <a:prstGeom prst="rect">
            <a:avLst/>
          </a:prstGeom>
        </p:spPr>
      </p:pic>
      <p:pic>
        <p:nvPicPr>
          <p:cNvPr id="5" name="Graphic 4" descr="Briefcase with solid fill">
            <a:extLst>
              <a:ext uri="{FF2B5EF4-FFF2-40B4-BE49-F238E27FC236}">
                <a16:creationId xmlns:a16="http://schemas.microsoft.com/office/drawing/2014/main" id="{A9B9B074-4EF7-0B30-80EB-23749B086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66330" y="1690416"/>
            <a:ext cx="2306515" cy="229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84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EE58-6333-422B-D32B-7D6376E8B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00" y="-875"/>
            <a:ext cx="4005600" cy="695563"/>
          </a:xfrm>
        </p:spPr>
        <p:txBody>
          <a:bodyPr>
            <a:normAutofit/>
          </a:bodyPr>
          <a:lstStyle/>
          <a:p>
            <a:r>
              <a:rPr lang="en-GB" sz="3200">
                <a:cs typeface="Calibri Light"/>
              </a:rPr>
              <a:t>Reference Page:</a:t>
            </a:r>
            <a:endParaRPr lang="en-GB" sz="2400">
              <a:cs typeface="Calibri Light" panose="020F0302020204030204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E182215-3C4E-57D3-3A44-5482769FED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816" y="540800"/>
            <a:ext cx="9698038" cy="357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Anon, (2024).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7 Top Backend Technologies 2024 with pros and cons - Alpha Code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. [online] Available at: https://alphacode.dev/backend/top-backend-technologies-2024/ [Accessed 20 Feb. 2024].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Desai, J. (2023).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5 Best Frontend Frameworks for Web Development in 2024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. [online]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Positiwise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. Available at: https://positiwise.com/blog/best-front-end-frameworks#Pros_of_React [Accessed 15 Feb. 2024].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GeeksforGeeks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. (2023).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How to Choose the Right Backend Technology?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[online] Available at: https://www.geeksforgeeks.org/how-to-choose-the-right-backend-technology/ [Accessed 12 Feb. 2024].</a:t>
            </a:r>
            <a:endParaRPr lang="en-US" altLang="en-US" sz="3200" dirty="0">
              <a:latin typeface="+mj-lt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Proto.io – Used for Designing UI designs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020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9E833-D654-AF49-D51E-D1D74C9AA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0749" y="910148"/>
            <a:ext cx="4314645" cy="18051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/>
              <a:t>THANK YOU FOR LISTENING!</a:t>
            </a:r>
            <a:endParaRPr lang="en-US" sz="3600">
              <a:solidFill>
                <a:srgbClr val="000000"/>
              </a:solidFill>
            </a:endParaRPr>
          </a:p>
          <a:p>
            <a:pPr algn="l"/>
            <a:endParaRPr lang="en-US" sz="3200" b="1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7D4FA-D1FD-0FF4-BE7F-2330F2A86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9658" y="3169068"/>
            <a:ext cx="5296007" cy="37173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/>
              <a:t>Anastasia </a:t>
            </a:r>
            <a:r>
              <a:rPr lang="en-US" b="1" err="1"/>
              <a:t>Tolmacheva</a:t>
            </a:r>
            <a:r>
              <a:rPr lang="en-US" b="1"/>
              <a:t>: 4201103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/>
              <a:t>Lorena Matos: 4300895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/>
              <a:t>Musa Bhola: 4110867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/>
              <a:t>Yameen Munir: 4214293</a:t>
            </a:r>
          </a:p>
        </p:txBody>
      </p:sp>
      <p:pic>
        <p:nvPicPr>
          <p:cNvPr id="8" name="Picture 7" descr="A logo with white text&#10;&#10;Description automatically generated">
            <a:extLst>
              <a:ext uri="{FF2B5EF4-FFF2-40B4-BE49-F238E27FC236}">
                <a16:creationId xmlns:a16="http://schemas.microsoft.com/office/drawing/2014/main" id="{012A13AD-96CE-79C2-5521-A7316A9C4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2" r="258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293933-B6AF-0CE0-F76C-0B3CBBED782B}"/>
              </a:ext>
            </a:extLst>
          </p:cNvPr>
          <p:cNvSpPr txBox="1"/>
          <p:nvPr/>
        </p:nvSpPr>
        <p:spPr>
          <a:xfrm>
            <a:off x="9759249" y="5991077"/>
            <a:ext cx="2347492" cy="135421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/>
              <a:t>Professional practice</a:t>
            </a:r>
            <a:endParaRPr lang="en-GB">
              <a:ea typeface="Calibri" panose="020F0502020204030204"/>
              <a:cs typeface="Calibri" panose="020F0502020204030204"/>
            </a:endParaRPr>
          </a:p>
          <a:p>
            <a:pPr algn="r">
              <a:spcAft>
                <a:spcPts val="600"/>
              </a:spcAft>
            </a:pPr>
            <a:r>
              <a:rPr lang="en-GB"/>
              <a:t>05/03/2024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spcAft>
                <a:spcPts val="600"/>
              </a:spcAft>
            </a:pPr>
            <a:r>
              <a:rPr lang="en-US"/>
              <a:t>  </a:t>
            </a:r>
            <a:endParaRPr lang="en-GB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998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3AB64-16F4-5FCD-F903-8014687FF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03" y="-32478"/>
            <a:ext cx="2936835" cy="9586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/>
              <a:t>Problems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9389F05-A58B-0DB8-A314-AC02A1B1840B}"/>
              </a:ext>
            </a:extLst>
          </p:cNvPr>
          <p:cNvSpPr/>
          <p:nvPr/>
        </p:nvSpPr>
        <p:spPr>
          <a:xfrm>
            <a:off x="205378" y="1983221"/>
            <a:ext cx="5581617" cy="1286182"/>
          </a:xfrm>
          <a:prstGeom prst="round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defTabSz="352044">
              <a:spcAft>
                <a:spcPts val="600"/>
              </a:spcAft>
            </a:pPr>
            <a:r>
              <a:rPr lang="en-GB" sz="3050" b="1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Students </a:t>
            </a:r>
            <a:r>
              <a:rPr lang="en-GB" sz="3050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don’t have the ability to provide feedback for lessons.</a:t>
            </a:r>
            <a:endParaRPr lang="en-US" sz="305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5257393-BF5B-CE1C-2001-D56F7C5A0877}"/>
              </a:ext>
            </a:extLst>
          </p:cNvPr>
          <p:cNvSpPr/>
          <p:nvPr/>
        </p:nvSpPr>
        <p:spPr>
          <a:xfrm>
            <a:off x="1154159" y="4209222"/>
            <a:ext cx="4636443" cy="1510491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defTabSz="352044">
              <a:spcAft>
                <a:spcPts val="600"/>
              </a:spcAft>
            </a:pPr>
            <a:r>
              <a:rPr lang="en-GB" sz="3050" b="1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Teachers </a:t>
            </a:r>
            <a:r>
              <a:rPr lang="en-GB" sz="3050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don't have clear feedback about their lessons.</a:t>
            </a:r>
            <a:endParaRPr lang="en-US" sz="3050">
              <a:solidFill>
                <a:schemeClr val="tx1"/>
              </a:solidFill>
              <a:latin typeface="Calibri"/>
              <a:ea typeface="calibri light"/>
              <a:cs typeface="calibri light"/>
            </a:endParaRP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1A6DE73F-5CD1-BF2E-CE9F-9C0DB7305556}"/>
              </a:ext>
            </a:extLst>
          </p:cNvPr>
          <p:cNvSpPr/>
          <p:nvPr/>
        </p:nvSpPr>
        <p:spPr>
          <a:xfrm>
            <a:off x="4620741" y="3194357"/>
            <a:ext cx="1046020" cy="1230994"/>
          </a:xfrm>
          <a:prstGeom prst="downArrow">
            <a:avLst/>
          </a:prstGeom>
          <a:solidFill>
            <a:srgbClr val="85219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CF1BB40E-54E2-F08D-B1F2-B8A13B7AFECA}"/>
              </a:ext>
            </a:extLst>
          </p:cNvPr>
          <p:cNvSpPr txBox="1">
            <a:spLocks/>
          </p:cNvSpPr>
          <p:nvPr/>
        </p:nvSpPr>
        <p:spPr>
          <a:xfrm>
            <a:off x="6296432" y="39566"/>
            <a:ext cx="5898256" cy="12130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/>
              <a:t>Aims</a:t>
            </a:r>
            <a:br>
              <a:rPr lang="en-US" b="1">
                <a:ea typeface="+mj-lt"/>
                <a:cs typeface="+mj-lt"/>
              </a:rPr>
            </a:br>
            <a:r>
              <a:rPr lang="en-US" sz="2800">
                <a:ea typeface="+mj-lt"/>
                <a:cs typeface="+mj-lt"/>
              </a:rPr>
              <a:t>Create a feature t</a:t>
            </a:r>
            <a:r>
              <a:rPr lang="en-GB" sz="2800">
                <a:ea typeface="+mj-lt"/>
                <a:cs typeface="+mj-lt"/>
              </a:rPr>
              <a:t>hat will allow...</a:t>
            </a:r>
            <a:endParaRPr lang="en-US" sz="2800">
              <a:ea typeface="+mj-lt"/>
              <a:cs typeface="+mj-lt"/>
            </a:endParaRPr>
          </a:p>
        </p:txBody>
      </p:sp>
      <p:graphicFrame>
        <p:nvGraphicFramePr>
          <p:cNvPr id="63" name="Diagram 62">
            <a:extLst>
              <a:ext uri="{FF2B5EF4-FFF2-40B4-BE49-F238E27FC236}">
                <a16:creationId xmlns:a16="http://schemas.microsoft.com/office/drawing/2014/main" id="{E4E5D8B4-C056-DF4B-409F-57FFCF0A5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2730942"/>
              </p:ext>
            </p:extLst>
          </p:nvPr>
        </p:nvGraphicFramePr>
        <p:xfrm>
          <a:off x="5438607" y="1184379"/>
          <a:ext cx="4676269" cy="3465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95" name="Diagram 194">
            <a:extLst>
              <a:ext uri="{FF2B5EF4-FFF2-40B4-BE49-F238E27FC236}">
                <a16:creationId xmlns:a16="http://schemas.microsoft.com/office/drawing/2014/main" id="{9D257C7B-A1DA-1FC4-56A5-DBE5BD9CA5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4619681"/>
              </p:ext>
            </p:extLst>
          </p:nvPr>
        </p:nvGraphicFramePr>
        <p:xfrm>
          <a:off x="7926770" y="3332364"/>
          <a:ext cx="5205003" cy="3177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87418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4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3AB64-16F4-5FCD-F903-8014687FF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>
                <a:solidFill>
                  <a:srgbClr val="FFFFFF"/>
                </a:solidFill>
                <a:ea typeface="+mj-lt"/>
                <a:cs typeface="+mj-lt"/>
              </a:rPr>
              <a:t>Objectives</a:t>
            </a:r>
            <a:endParaRPr lang="en-US">
              <a:solidFill>
                <a:srgbClr val="FFFFFF"/>
              </a:solidFill>
              <a:ea typeface="+mj-lt"/>
              <a:cs typeface="+mj-lt"/>
            </a:endParaRPr>
          </a:p>
        </p:txBody>
      </p:sp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B6047522-2F49-76FA-09E3-90B2F61113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190781"/>
              </p:ext>
            </p:extLst>
          </p:nvPr>
        </p:nvGraphicFramePr>
        <p:xfrm>
          <a:off x="6221961" y="1862590"/>
          <a:ext cx="3791214" cy="2732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5" name="Oval 44">
            <a:extLst>
              <a:ext uri="{FF2B5EF4-FFF2-40B4-BE49-F238E27FC236}">
                <a16:creationId xmlns:a16="http://schemas.microsoft.com/office/drawing/2014/main" id="{B216C729-0F18-FD13-0B2E-C98EF8805933}"/>
              </a:ext>
            </a:extLst>
          </p:cNvPr>
          <p:cNvSpPr/>
          <p:nvPr/>
        </p:nvSpPr>
        <p:spPr>
          <a:xfrm>
            <a:off x="5288730" y="1021512"/>
            <a:ext cx="2229865" cy="9784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rgbClr val="E58C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53953">
              <a:spcAft>
                <a:spcPts val="321"/>
              </a:spcAft>
            </a:pPr>
            <a:r>
              <a:rPr lang="en-GB" sz="2000" b="1" kern="1200">
                <a:solidFill>
                  <a:schemeClr val="tx1"/>
                </a:solidFill>
                <a:latin typeface="Aptos"/>
                <a:ea typeface="+mn-ea"/>
                <a:cs typeface="+mn-cs"/>
              </a:rPr>
              <a:t>Influence lessons</a:t>
            </a:r>
            <a:endParaRPr lang="en-GB" sz="2000" b="1">
              <a:solidFill>
                <a:schemeClr val="tx1"/>
              </a:solidFill>
              <a:latin typeface="Aptos"/>
              <a:cs typeface="Calibri Light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430E8A9-ACAE-9429-E5DE-D34DD2FDA120}"/>
              </a:ext>
            </a:extLst>
          </p:cNvPr>
          <p:cNvSpPr/>
          <p:nvPr/>
        </p:nvSpPr>
        <p:spPr>
          <a:xfrm>
            <a:off x="4132132" y="2004385"/>
            <a:ext cx="2024888" cy="9784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rgbClr val="E58C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53953">
              <a:spcAft>
                <a:spcPts val="321"/>
              </a:spcAft>
            </a:pPr>
            <a:r>
              <a:rPr lang="en-GB" sz="2000" b="1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Textual feedback to lessons</a:t>
            </a:r>
            <a:endParaRPr lang="en-US" sz="2000" b="1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0BEC01B-F674-F2E1-D0D4-21D4C616B592}"/>
              </a:ext>
            </a:extLst>
          </p:cNvPr>
          <p:cNvSpPr/>
          <p:nvPr/>
        </p:nvSpPr>
        <p:spPr>
          <a:xfrm>
            <a:off x="4983613" y="4089620"/>
            <a:ext cx="2229865" cy="9784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rgbClr val="E58C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53953">
              <a:spcAft>
                <a:spcPts val="321"/>
              </a:spcAft>
            </a:pPr>
            <a:r>
              <a:rPr lang="en-GB" sz="2000" b="1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Quick feedback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62DBBC6-68AD-0B78-0DA1-8D789C4C2CEE}"/>
              </a:ext>
            </a:extLst>
          </p:cNvPr>
          <p:cNvSpPr/>
          <p:nvPr/>
        </p:nvSpPr>
        <p:spPr>
          <a:xfrm>
            <a:off x="8653020" y="875993"/>
            <a:ext cx="2296653" cy="112941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53953">
              <a:spcAft>
                <a:spcPts val="321"/>
              </a:spcAft>
            </a:pPr>
            <a:r>
              <a:rPr lang="en-US" sz="2000" b="1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Improving teaching strategies</a:t>
            </a:r>
            <a:endParaRPr lang="en-GB" sz="2000" b="1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3D7C0C3-549F-02A2-70DF-7B445C809525}"/>
              </a:ext>
            </a:extLst>
          </p:cNvPr>
          <p:cNvSpPr/>
          <p:nvPr/>
        </p:nvSpPr>
        <p:spPr>
          <a:xfrm>
            <a:off x="7809499" y="4929190"/>
            <a:ext cx="2773519" cy="112941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53953">
              <a:spcAft>
                <a:spcPts val="321"/>
              </a:spcAft>
            </a:pPr>
            <a:r>
              <a:rPr lang="en-US" sz="2000" b="1" kern="1200">
                <a:solidFill>
                  <a:schemeClr val="tx1"/>
                </a:solidFill>
                <a:latin typeface="Aptos"/>
                <a:ea typeface="+mn-ea"/>
                <a:cs typeface="+mn-cs"/>
              </a:rPr>
              <a:t>Solve problems at an early stage</a:t>
            </a:r>
            <a:r>
              <a:rPr lang="en-US" sz="2000" b="1" kern="1200">
                <a:solidFill>
                  <a:schemeClr val="tx1"/>
                </a:solidFill>
                <a:latin typeface="Aptos"/>
                <a:ea typeface="+mn-ea"/>
                <a:cs typeface="Calibri Light"/>
              </a:rPr>
              <a:t>​</a:t>
            </a:r>
            <a:endParaRPr lang="en-US" sz="2000" b="1">
              <a:solidFill>
                <a:schemeClr val="tx1"/>
              </a:solidFill>
              <a:latin typeface="Aptos"/>
              <a:ea typeface="+mn-lt"/>
              <a:cs typeface="+mn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7C86CC-0990-79B5-73C9-6FFB3DD554F6}"/>
              </a:ext>
            </a:extLst>
          </p:cNvPr>
          <p:cNvSpPr/>
          <p:nvPr/>
        </p:nvSpPr>
        <p:spPr>
          <a:xfrm>
            <a:off x="9483801" y="3805872"/>
            <a:ext cx="2593121" cy="111298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53953">
              <a:spcAft>
                <a:spcPts val="321"/>
              </a:spcAft>
            </a:pPr>
            <a:r>
              <a:rPr lang="en-US" sz="2000" b="1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Graphical representation of feedback</a:t>
            </a:r>
            <a:endParaRPr lang="en-US" sz="2000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2081FF9-0A3B-C4E1-5234-30B1400DBF1A}"/>
              </a:ext>
            </a:extLst>
          </p:cNvPr>
          <p:cNvSpPr/>
          <p:nvPr/>
        </p:nvSpPr>
        <p:spPr>
          <a:xfrm>
            <a:off x="10107405" y="2176755"/>
            <a:ext cx="1888842" cy="10275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53953">
              <a:spcAft>
                <a:spcPts val="321"/>
              </a:spcAft>
            </a:pPr>
            <a:r>
              <a:rPr lang="en-US" sz="2000" b="1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Textual feedback</a:t>
            </a:r>
            <a:endParaRPr lang="en-US" sz="2000" b="1">
              <a:solidFill>
                <a:schemeClr val="tx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166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F80BA6A-9E4C-4A53-9C2E-FFC66DF85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331A6988-4CC3-42CD-9431-EDE8BA82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0C29A-10FE-781B-E226-28EA48902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</a:rPr>
              <a:t>Solutions Approach</a:t>
            </a:r>
            <a:endParaRPr lang="ru-RU" b="1">
              <a:solidFill>
                <a:srgbClr val="FFFFFF"/>
              </a:solidFill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310BF4FF-92C4-EF61-9910-09EB0774EA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798111"/>
              </p:ext>
            </p:extLst>
          </p:nvPr>
        </p:nvGraphicFramePr>
        <p:xfrm>
          <a:off x="4407407" y="381659"/>
          <a:ext cx="7605419" cy="6081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3518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ED7615-FA04-D0C7-45E1-9449C2B34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75182E-3925-B68E-C572-9AC9F85B407D}"/>
              </a:ext>
            </a:extLst>
          </p:cNvPr>
          <p:cNvSpPr txBox="1"/>
          <p:nvPr/>
        </p:nvSpPr>
        <p:spPr>
          <a:xfrm>
            <a:off x="1032933" y="4538133"/>
            <a:ext cx="10127192" cy="931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000" b="1" cap="all">
                <a:ln w="3175" cmpd="sng">
                  <a:noFill/>
                </a:ln>
                <a:latin typeface="+mj-lt"/>
                <a:ea typeface="+mj-ea"/>
                <a:cs typeface="+mj-cs"/>
              </a:rPr>
              <a:t>Options analysis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EB0729-8261-6500-97B0-79016BEAF6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5" r="-1"/>
          <a:stretch/>
        </p:blipFill>
        <p:spPr>
          <a:xfrm>
            <a:off x="922867" y="907490"/>
            <a:ext cx="10346266" cy="321422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050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6450D55-6516-FFCF-B44D-ECFC3CD08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2451" y="580197"/>
            <a:ext cx="9744102" cy="6113703"/>
          </a:xfrm>
          <a:prstGeom prst="rect">
            <a:avLst/>
          </a:prstGeom>
          <a:ln w="127000" cap="flat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00B5F9-1BFE-CD73-71D9-F472E7059E22}"/>
              </a:ext>
            </a:extLst>
          </p:cNvPr>
          <p:cNvSpPr txBox="1"/>
          <p:nvPr/>
        </p:nvSpPr>
        <p:spPr>
          <a:xfrm>
            <a:off x="3568626" y="-55303"/>
            <a:ext cx="50584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/>
              <a:t>Detailed Options Analysis</a:t>
            </a:r>
          </a:p>
        </p:txBody>
      </p:sp>
    </p:spTree>
    <p:extLst>
      <p:ext uri="{BB962C8B-B14F-4D97-AF65-F5344CB8AC3E}">
        <p14:creationId xmlns:p14="http://schemas.microsoft.com/office/powerpoint/2010/main" val="322169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0F0D45A-ACF6-87F6-A766-FD713CF16466}"/>
              </a:ext>
            </a:extLst>
          </p:cNvPr>
          <p:cNvSpPr txBox="1">
            <a:spLocks/>
          </p:cNvSpPr>
          <p:nvPr/>
        </p:nvSpPr>
        <p:spPr>
          <a:xfrm>
            <a:off x="259619" y="0"/>
            <a:ext cx="5345653" cy="1188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chemeClr val="tx2"/>
                </a:solidFill>
                <a:latin typeface="Calibri Light"/>
                <a:ea typeface="Calibri"/>
                <a:cs typeface="Calibri"/>
              </a:rPr>
              <a:t>ALTERNATIVE PRODUCTS</a:t>
            </a:r>
            <a:endParaRPr lang="en-US" sz="3600" b="1">
              <a:solidFill>
                <a:schemeClr val="tx2"/>
              </a:solidFill>
              <a:latin typeface="Calibri Light"/>
            </a:endParaRPr>
          </a:p>
        </p:txBody>
      </p:sp>
      <p:sp>
        <p:nvSpPr>
          <p:cNvPr id="18" name="Знак ''плюс'' 17">
            <a:extLst>
              <a:ext uri="{FF2B5EF4-FFF2-40B4-BE49-F238E27FC236}">
                <a16:creationId xmlns:a16="http://schemas.microsoft.com/office/drawing/2014/main" id="{402A34D7-032D-D9F3-94A6-DF0DD933BD1A}"/>
              </a:ext>
            </a:extLst>
          </p:cNvPr>
          <p:cNvSpPr/>
          <p:nvPr/>
        </p:nvSpPr>
        <p:spPr>
          <a:xfrm>
            <a:off x="10294361" y="2937445"/>
            <a:ext cx="1022684" cy="972552"/>
          </a:xfrm>
          <a:prstGeom prst="mathPlus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8521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b="1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1CEC018-39B9-0ECB-F8F9-F4868DF9596D}"/>
              </a:ext>
            </a:extLst>
          </p:cNvPr>
          <p:cNvSpPr txBox="1">
            <a:spLocks/>
          </p:cNvSpPr>
          <p:nvPr/>
        </p:nvSpPr>
        <p:spPr>
          <a:xfrm>
            <a:off x="7640318" y="100193"/>
            <a:ext cx="3429280" cy="1188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chemeClr val="tx2"/>
                </a:solidFill>
                <a:ea typeface="+mj-lt"/>
                <a:cs typeface="+mj-lt"/>
              </a:rPr>
              <a:t>OUR PRODUCTS</a:t>
            </a:r>
            <a:endParaRPr lang="ru-RU" b="1">
              <a:solidFill>
                <a:schemeClr val="tx2"/>
              </a:solidFill>
              <a:ea typeface="+mj-lt"/>
              <a:cs typeface="+mj-lt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C8CBE5B-F734-EFCD-D68B-4C78F64800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5974713"/>
              </p:ext>
            </p:extLst>
          </p:nvPr>
        </p:nvGraphicFramePr>
        <p:xfrm>
          <a:off x="334619" y="1181366"/>
          <a:ext cx="6495692" cy="5027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5" name="TextBox 174">
            <a:extLst>
              <a:ext uri="{FF2B5EF4-FFF2-40B4-BE49-F238E27FC236}">
                <a16:creationId xmlns:a16="http://schemas.microsoft.com/office/drawing/2014/main" id="{460F72EA-9270-69AE-7886-5AF4DEE1B059}"/>
              </a:ext>
            </a:extLst>
          </p:cNvPr>
          <p:cNvSpPr txBox="1"/>
          <p:nvPr/>
        </p:nvSpPr>
        <p:spPr>
          <a:xfrm>
            <a:off x="2357120" y="2550160"/>
            <a:ext cx="2733040" cy="4462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af-ZA" sz="1400" b="1">
                <a:latin typeface="Segoe UI"/>
                <a:cs typeface="Segoe UI"/>
              </a:rPr>
              <a:t>Mobile Device Support </a:t>
            </a:r>
            <a:endParaRPr lang="en-GB" sz="1400">
              <a:latin typeface="Segoe UI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af-ZA" sz="1400" b="1">
                <a:latin typeface="Segoe UI"/>
                <a:ea typeface="Calibri"/>
                <a:cs typeface="Segoe UI"/>
              </a:rPr>
              <a:t>Mandatory </a:t>
            </a:r>
            <a:endParaRPr lang="en-US" sz="1400">
              <a:latin typeface="Segoe UI"/>
              <a:ea typeface="Calibri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af-ZA" sz="1400" b="1">
                <a:latin typeface="Segoe UI"/>
                <a:ea typeface="Calibri"/>
                <a:cs typeface="Segoe UI"/>
              </a:rPr>
              <a:t>Questions</a:t>
            </a:r>
            <a:endParaRPr lang="en-US" sz="1400">
              <a:latin typeface="Segoe UI"/>
              <a:ea typeface="Calibri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af-ZA" sz="1400" b="1">
                <a:latin typeface="Segoe UI"/>
                <a:ea typeface="Calibri"/>
                <a:cs typeface="Segoe UI"/>
              </a:rPr>
              <a:t>Response </a:t>
            </a:r>
            <a:endParaRPr lang="ru-RU" sz="1400">
              <a:latin typeface="Segoe UI"/>
              <a:ea typeface="Calibri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af-ZA" sz="1400" b="1">
                <a:latin typeface="Segoe UI"/>
                <a:ea typeface="Calibri"/>
                <a:cs typeface="Segoe UI"/>
              </a:rPr>
              <a:t>Collection and Analysis </a:t>
            </a:r>
            <a:endParaRPr lang="ru-RU" sz="1400">
              <a:latin typeface="Segoe UI"/>
              <a:ea typeface="Calibri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af-ZA" sz="1400" b="1">
                <a:latin typeface="Segoe UI"/>
                <a:ea typeface="Calibri"/>
                <a:cs typeface="Segoe UI"/>
              </a:rPr>
              <a:t>Access Controls</a:t>
            </a:r>
            <a:endParaRPr lang="af-ZA" sz="1400">
              <a:latin typeface="Segoe UI"/>
              <a:ea typeface="Calibri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af-ZA" sz="1400" b="1">
                <a:latin typeface="Segoe UI"/>
                <a:ea typeface="Calibri"/>
                <a:cs typeface="Segoe UI"/>
              </a:rPr>
              <a:t>Web Version Support </a:t>
            </a:r>
            <a:endParaRPr lang="af-ZA" sz="1400">
              <a:latin typeface="Segoe UI"/>
              <a:ea typeface="Calibri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af-ZA" sz="1400" b="1">
                <a:latin typeface="Segoe UI"/>
                <a:ea typeface="Calibri"/>
                <a:cs typeface="Segoe UI"/>
              </a:rPr>
              <a:t>Optional </a:t>
            </a:r>
            <a:endParaRPr lang="en-US" sz="1400">
              <a:latin typeface="Segoe UI"/>
              <a:ea typeface="Calibri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af-ZA" sz="1400" b="1">
                <a:latin typeface="Segoe UI"/>
                <a:ea typeface="Calibri"/>
                <a:cs typeface="Segoe UI"/>
              </a:rPr>
              <a:t>Questions</a:t>
            </a:r>
            <a:endParaRPr lang="en-US" sz="1400">
              <a:latin typeface="Segoe UI"/>
              <a:ea typeface="Calibri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af-ZA" sz="1400" b="1">
                <a:latin typeface="Segoe UI"/>
                <a:ea typeface="Calibri"/>
                <a:cs typeface="Segoe UI"/>
              </a:rPr>
              <a:t>Data Export </a:t>
            </a:r>
            <a:endParaRPr lang="af-ZA" sz="1400">
              <a:latin typeface="Segoe UI"/>
              <a:ea typeface="Calibri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af-ZA" sz="1400" b="1">
                <a:latin typeface="Segoe UI"/>
                <a:ea typeface="Calibri"/>
                <a:cs typeface="Segoe UI"/>
              </a:rPr>
              <a:t>Different Question Types </a:t>
            </a:r>
            <a:endParaRPr lang="af-ZA" sz="1400">
              <a:latin typeface="Segoe UI"/>
              <a:ea typeface="Calibri"/>
              <a:cs typeface="Segoe UI"/>
            </a:endParaRPr>
          </a:p>
          <a:p>
            <a:endParaRPr lang="af-ZA" sz="1600" b="1">
              <a:solidFill>
                <a:srgbClr val="0D0D0D"/>
              </a:solidFill>
              <a:latin typeface="Segoe UI"/>
              <a:ea typeface="Calibri"/>
              <a:cs typeface="Segoe UI"/>
            </a:endParaRPr>
          </a:p>
          <a:p>
            <a:endParaRPr lang="af-ZA" sz="1600" b="1">
              <a:solidFill>
                <a:srgbClr val="0D0D0D"/>
              </a:solidFill>
              <a:latin typeface="Segoe UI"/>
              <a:ea typeface="Calibri"/>
              <a:cs typeface="Segoe UI"/>
            </a:endParaRPr>
          </a:p>
          <a:p>
            <a:endParaRPr lang="af-ZA" sz="1600" b="1">
              <a:solidFill>
                <a:srgbClr val="0D0D0D"/>
              </a:solidFill>
              <a:latin typeface="Segoe UI"/>
              <a:ea typeface="Calibri"/>
              <a:cs typeface="Segoe UI"/>
            </a:endParaRPr>
          </a:p>
          <a:p>
            <a:endParaRPr lang="af-ZA" sz="1600" b="1">
              <a:solidFill>
                <a:srgbClr val="0D0D0D"/>
              </a:solidFill>
              <a:latin typeface="Segoe UI"/>
              <a:ea typeface="Calibri"/>
              <a:cs typeface="Segoe UI"/>
            </a:endParaRPr>
          </a:p>
          <a:p>
            <a:endParaRPr lang="af-ZA" sz="1600" b="1">
              <a:solidFill>
                <a:srgbClr val="0D0D0D"/>
              </a:solidFill>
              <a:latin typeface="Segoe UI"/>
              <a:ea typeface="Calibri"/>
              <a:cs typeface="Segoe UI"/>
            </a:endParaRPr>
          </a:p>
          <a:p>
            <a:endParaRPr lang="af-ZA" sz="1600" b="1">
              <a:solidFill>
                <a:srgbClr val="0D0D0D"/>
              </a:solidFill>
              <a:latin typeface="Segoe UI"/>
              <a:ea typeface="Calibri"/>
              <a:cs typeface="Segoe UI"/>
            </a:endParaRPr>
          </a:p>
          <a:p>
            <a:endParaRPr lang="af-ZA" sz="1600" b="1">
              <a:solidFill>
                <a:srgbClr val="0D0D0D"/>
              </a:solidFill>
              <a:latin typeface="Segoe UI"/>
              <a:ea typeface="Calibri"/>
              <a:cs typeface="Segoe UI"/>
            </a:endParaRPr>
          </a:p>
          <a:p>
            <a:endParaRPr lang="en-GB">
              <a:ea typeface="Calibri"/>
              <a:cs typeface="Calibri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16F9ACBD-1337-AE97-310A-951DF635B51C}"/>
              </a:ext>
            </a:extLst>
          </p:cNvPr>
          <p:cNvSpPr txBox="1"/>
          <p:nvPr/>
        </p:nvSpPr>
        <p:spPr>
          <a:xfrm>
            <a:off x="7640318" y="2600960"/>
            <a:ext cx="4347465" cy="2431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>
                <a:ea typeface="Calibri"/>
                <a:cs typeface="Calibri"/>
              </a:rPr>
              <a:t>Friendly style</a:t>
            </a:r>
            <a:endParaRPr lang="en-US" sz="2400">
              <a:ea typeface="Calibri" panose="020F0502020204030204"/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endParaRPr lang="en-US" sz="2400" b="1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>
                <a:ea typeface="Calibri"/>
                <a:cs typeface="Calibri"/>
              </a:rPr>
              <a:t>Confidentiality</a:t>
            </a:r>
            <a:endParaRPr lang="en-US" sz="240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400" b="1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>
                <a:ea typeface="Calibri"/>
                <a:cs typeface="Calibri"/>
              </a:rPr>
              <a:t>Access only for LSBU students</a:t>
            </a:r>
            <a:endParaRPr lang="en-US" sz="2400">
              <a:ea typeface="Calibri"/>
              <a:cs typeface="Calibri"/>
            </a:endParaRPr>
          </a:p>
          <a:p>
            <a:pPr algn="ctr"/>
            <a:endParaRPr lang="en-US" sz="1600" b="1">
              <a:solidFill>
                <a:srgbClr val="0D0D0D"/>
              </a:solidFill>
              <a:ea typeface="Calibri"/>
              <a:cs typeface="Calibri"/>
            </a:endParaRPr>
          </a:p>
          <a:p>
            <a:endParaRPr lang="en-US" sz="1600" b="1">
              <a:solidFill>
                <a:srgbClr val="0D0D0D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8655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41A1-E7B3-B4C3-7488-18588044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060" y="44541"/>
            <a:ext cx="7005423" cy="1249868"/>
          </a:xfrm>
        </p:spPr>
        <p:txBody>
          <a:bodyPr>
            <a:normAutofit/>
          </a:bodyPr>
          <a:lstStyle/>
          <a:p>
            <a:r>
              <a:rPr lang="en-US" b="1"/>
              <a:t>List of Frontend technologies</a:t>
            </a:r>
            <a:endParaRPr lang="en-GB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96BC61-7421-9F13-8F7C-CF04DC1AF541}"/>
              </a:ext>
            </a:extLst>
          </p:cNvPr>
          <p:cNvSpPr txBox="1"/>
          <p:nvPr/>
        </p:nvSpPr>
        <p:spPr>
          <a:xfrm>
            <a:off x="8099749" y="6347540"/>
            <a:ext cx="4094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According to research from: (Desai, 2023)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D7B1D0-7309-79F5-08B8-BC0C9B4F4EB3}"/>
              </a:ext>
            </a:extLst>
          </p:cNvPr>
          <p:cNvSpPr txBox="1">
            <a:spLocks/>
          </p:cNvSpPr>
          <p:nvPr/>
        </p:nvSpPr>
        <p:spPr>
          <a:xfrm>
            <a:off x="3201433" y="2729546"/>
            <a:ext cx="5790079" cy="1254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/>
              <a:t>LIST OF BACKEND TECHNOLOGIES</a:t>
            </a:r>
            <a:endParaRPr lang="en-GB" sz="3200" b="1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0EBDE9F-AF33-9F2A-9694-551FD86996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6867352"/>
              </p:ext>
            </p:extLst>
          </p:nvPr>
        </p:nvGraphicFramePr>
        <p:xfrm>
          <a:off x="2566126" y="1207589"/>
          <a:ext cx="7056223" cy="1614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46" name="Diagram 245">
            <a:extLst>
              <a:ext uri="{FF2B5EF4-FFF2-40B4-BE49-F238E27FC236}">
                <a16:creationId xmlns:a16="http://schemas.microsoft.com/office/drawing/2014/main" id="{67CE487B-61BE-15B5-495E-E8DE6A7B1F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0469767"/>
              </p:ext>
            </p:extLst>
          </p:nvPr>
        </p:nvGraphicFramePr>
        <p:xfrm>
          <a:off x="2130075" y="3983446"/>
          <a:ext cx="7934856" cy="1816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F5401B0-7F27-0800-82D6-6F60FFA96DA6}"/>
              </a:ext>
            </a:extLst>
          </p:cNvPr>
          <p:cNvSpPr txBox="1"/>
          <p:nvPr/>
        </p:nvSpPr>
        <p:spPr>
          <a:xfrm>
            <a:off x="5191369" y="252111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33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4C20-E84B-8ABE-1616-9E107AB53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8653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3B03-B6FC-F98A-F2C5-1881A42A6BD7}"/>
              </a:ext>
            </a:extLst>
          </p:cNvPr>
          <p:cNvSpPr>
            <a:spLocks/>
          </p:cNvSpPr>
          <p:nvPr/>
        </p:nvSpPr>
        <p:spPr>
          <a:xfrm>
            <a:off x="685801" y="1481149"/>
            <a:ext cx="10858323" cy="53036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2000" b="1">
                <a:latin typeface="Calibri Light"/>
                <a:cs typeface="Calibri Light"/>
              </a:rPr>
              <a:t>Node.js</a:t>
            </a:r>
            <a:r>
              <a:rPr lang="en-US" sz="2000">
                <a:latin typeface="Calibri Light"/>
                <a:cs typeface="Calibri Light"/>
              </a:rPr>
              <a:t> is an ideal backend technology as it features scalability for network applications.</a:t>
            </a:r>
            <a:br>
              <a:rPr lang="en-US" sz="2000">
                <a:latin typeface="Calibri Light"/>
              </a:rPr>
            </a:br>
            <a:endParaRPr lang="en-US" sz="2000">
              <a:latin typeface="Calibri Light"/>
              <a:cs typeface="Calibri"/>
            </a:endParaRP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2000" b="1">
                <a:latin typeface="Calibri Light"/>
                <a:cs typeface="Calibri Light"/>
              </a:rPr>
              <a:t>Advantages of Node.js include: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>
                <a:latin typeface="Calibri Light"/>
                <a:cs typeface="Calibri Light"/>
              </a:rPr>
              <a:t>Useful for both frontend and backend development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>
                <a:latin typeface="Calibri Light"/>
                <a:cs typeface="Calibri Light"/>
              </a:rPr>
              <a:t>Encourages sharing of code which reduces the need to switch between software’s for frontend and backend.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>
                <a:latin typeface="Calibri Light"/>
                <a:cs typeface="Calibri Light"/>
              </a:rPr>
              <a:t>Rich package ecosystem which gives developers a range of prebuilt modules and packages to use.</a:t>
            </a:r>
            <a:br>
              <a:rPr lang="en-US" sz="2000">
                <a:latin typeface="Calibri Light"/>
              </a:rPr>
            </a:br>
            <a:endParaRPr lang="en-US" sz="2000">
              <a:latin typeface="Calibri Light"/>
              <a:cs typeface="Calibri"/>
            </a:endParaRP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2000" b="1">
                <a:latin typeface="Calibri Light"/>
                <a:cs typeface="Calibri Light"/>
              </a:rPr>
              <a:t>Disadvantages of Node.js include: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>
                <a:latin typeface="Calibri Light"/>
                <a:cs typeface="Calibri Light"/>
              </a:rPr>
              <a:t>It may limit CPU performance when doing intensive tasks. 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>
                <a:latin typeface="Calibri Light"/>
                <a:cs typeface="Calibri Light"/>
              </a:rPr>
              <a:t>It has a steep learning curve for beginners. Developers may need time to grasp the various components and understand how they interact. 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2000">
              <a:latin typeface="Calibri Light"/>
              <a:cs typeface="Calibri"/>
            </a:endParaRPr>
          </a:p>
          <a:p>
            <a:pPr marL="457200" lvl="1" indent="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2000">
              <a:latin typeface="Calibri Light"/>
              <a:cs typeface="Calibri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B25CAD-A790-499A-926B-116E10915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0" name="Freeform 98">
              <a:extLst>
                <a:ext uri="{FF2B5EF4-FFF2-40B4-BE49-F238E27FC236}">
                  <a16:creationId xmlns:a16="http://schemas.microsoft.com/office/drawing/2014/main" id="{76E29510-9A59-43B9-BA40-BF403A9F6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41DCF14-C3EC-4A84-9BCB-CE7374306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23473CE-82AD-4D8D-A232-68772F8249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C67ADA3-E620-4348-8071-F9721E422B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21526D8-6171-42B9-BB1D-D4EBD07C9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918272C-9574-485F-8DBA-E779254B6C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14CAA3E-D915-4597-85D4-DF416AF539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749FF6F-6DEA-46A3-A01C-82BD29418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853F97E-C428-43BB-903E-E63D7A05DE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D4EE22F-D9F6-499B-8595-2CA950937E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A598804-7127-47FC-8A02-C6E2FD0D7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2A35C24-2BAE-4314-BBF5-81A17F92E1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3A33BF9-E8C7-47A3-BFF6-5419153F7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8707F62-2F29-4FF0-A976-55E199600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D9DB8BF-BBA2-4465-8B80-B354B3A5BA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C237BA7-462C-4ABE-B089-4C8938F821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14D5F33-8377-427F-B4D1-8B783BF48E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8114C18-86CF-412F-81BD-4856E83CDB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CF1CFD5-877F-4D23-9186-ABBE606058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D718FB9-83BB-4BFB-ACF6-7D0A681BB7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9B007F5-E4FE-4A8F-813F-CC2740BD2E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1345DFB-742B-4F09-B75A-05377FD401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B4845AC-E70E-40A2-9491-05B2DBB92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4111F64-514D-4447-86EB-D665455248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20169F1-F2D1-4726-8423-DBB5FE071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69F80247-CF53-4374-81E2-475BDD5210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A5F5D72-947B-414E-8FDD-BBA2BCB95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3AECE77-F2AF-4FCA-9C0E-A3E154EF4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357807F-7199-418E-A0A9-B64105ECD2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74400BB-9AFD-4FE0-890E-888B089C26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B161EE8-5F23-490A-9728-F35D68DF90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F4E71C7-716A-43DB-8B25-45D376E5D1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CC85AEA-CCD1-4DF7-8916-0F72027ED7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135A1AE-41A5-4D62-8EDA-7E2AE30EF6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3CFD903-54FF-40B5-8645-48F3E463A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250B0D3E-699D-4045-9BD5-B4CF69C20B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430A3E5-50DB-4A25-A497-A9AABF4CD8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1B0E32C-6B1D-4061-8FE9-49FE8F48E2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933DD09-EE89-4852-AAB4-7C42FEB01C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211394FF-3D41-4AC3-BF43-D84C4453F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8E419255-A9D6-42DD-A394-F5330A6F3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7B92B858-83FE-42E7-B526-734880D077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AC09C3A-8718-4FF6-89BE-385091356D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ACA67A3-5C58-4B01-9A72-136D48845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C479D8B-24CE-4B25-A4B4-1D411A4502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BF48C75-7374-42F2-A159-526789C343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809A4AF-4DE5-4BEA-9D5A-A5236E9AF3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B3EF6033-DAB6-40AE-904A-9B445DBD6E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B6FAF6D3-9004-48E4-9A1F-BF36CEF7C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5BF9CAE-C7FC-4A40-83EC-8D4FA543E0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9D1F7A5-8E54-4E36-9FBB-68F82877C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2E9B55B9-3B64-43D0-B20B-63D1E69CE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D5DB75D-0B80-49D5-ABF8-FB393DC83B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F3F5F929-EAAF-471A-9E35-6DCDC3566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4C2BEB3-0299-4A25-830D-6E2DF9FDC8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4E342A0-615D-466D-9404-CA8BBCEE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BDFFE1C-1E19-4EF4-A1B2-204A04E34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731123C-8680-4E7A-AF54-969919D30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F1F0F71-5F67-496A-85EC-C8272FC6DE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4EE0D13E-74B4-46D8-9CEB-993A9B02B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BC0AC4E-E40A-4D25-B178-B28024D5DB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A143B7E6-35F6-4AAF-B75E-D0E3B1CC3B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DAAF768-2A67-4FCC-B682-7B14D4699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A5A9193-6968-40A2-9E95-40B9A300A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5F665EA-A27F-453A-9F57-4D4B9CE646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F6B94B3-C73B-4B26-A066-A4A6EB6920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C87A408-F5B1-4397-9A9F-65844D7EF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9AC2E82-FE6E-420B-9AB8-7939E196CE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BAE5E1C4-5F11-44DF-9A63-A3AB706FCC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3236581D-1127-4822-B364-203311850B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F6AFBC9-9C55-4BB4-8DD3-CBFB9D9596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312F76C-C542-4FF1-88A9-12DED608E7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AC1AEC1F-364C-4A2C-8798-18571170F7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960AF63-51EE-4474-9693-18C3FFC5F5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E186998-8FFC-4B8E-9664-A3EB3DA93F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A00B2A7C-644E-4B02-8949-68AC413D14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923CE8B-E88E-4585-A698-30BB686DFE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1148CFA-ECD4-4847-91CE-7E8206F840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DFAB4226-9991-4F5E-B43B-D873A909D2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C8548911-9FE4-446D-BD3E-DC72AEF2D6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11B40AE-63DC-41CA-B0D1-EF99F055F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id="{07BB2A43-A75C-4A17-B68F-E6AB75EE0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0A0BDF4-301A-4EE4-A77D-BD245F18E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C4924D57-94BA-40F5-BF53-9B23F7213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A14F8BCB-338A-49F5-BB9D-626C7A0CC9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DEFC0D9E-285A-4D86-8A71-B985BA8335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7015B3C-B28A-40F0-B53A-91B3B9C5FA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1DFD7530-F83D-4D23-9B1F-F8DA8CD5AF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4DC34F9A-64D4-48B5-8E5A-ED0E339253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3ED77B99-47E0-4D0B-B185-7F5E1B61C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C09C835-22F6-4E14-9BBE-11DD233346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A02419A0-4AA5-4985-B606-94268DE415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1503FA27-7544-400B-8706-FE12A9B31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DD404C57-DD6C-454E-BE13-90369095B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5ABEA11C-C6F5-4FAB-9F3F-384EF23D6C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7CAEDBBC-2C01-496B-929B-849F1CB53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2894D4ED-61CE-46A2-9092-A00B9E837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1C5D0262-1B14-45D6-937F-B6D6A915DC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C7684CB-4F98-4EC9-A35B-1E903CEE6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C25B956-861C-47EE-9D4D-E31C24538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3DD61AAC-D277-4D2E-AB51-8DDB489040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4A4BA2A9-697F-45E1-8363-5E61A4207E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FD517C0E-A6EE-4A86-9F4C-434CD71915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98C170BA-831C-4BA4-A286-65E66E9C4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0EAA6EC5-E2BD-492B-9A8B-C27A76AC6C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8485DB25-AEEB-4180-9A14-2CEB267D4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807A4361-79A5-47AA-98FE-01640EE42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F672975E-CAD3-46F3-BDA2-902C8237D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15679262-AA08-4D50-AB3F-E6F9B4D1D8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61E32D5A-0C93-4E13-B049-914A2F1D29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941EC8F6-AF84-43B6-9400-F73F6FBADE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E75F074A-16C0-4748-BD13-64A7C32F6A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ECB3D608-CA7C-470E-9AAA-8389005F53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AB4FD7D-4E8A-4455-933E-99E52E0B49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7416DF40-A568-431F-B63F-C32A9175B8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B25E07C-A0EC-4DCF-88EC-51BB5C3FC3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96C7DC41-3ADA-4989-AE2A-0F8D9DFCC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6AE2AB88-5EAC-41EC-98BF-FACD6A211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4E0B17E-9282-4983-AEB1-2B123998A3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986E83F1-9CCB-448B-89C9-F55B273BF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1621D911-2A84-468C-9244-743E3E18D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B29971DC-3B38-4403-ABC9-880A06EBAC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F2D65D61-4C71-4851-B377-83369B3889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804A736D-4A39-4E06-B7A7-2217CEB4EC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33B1531E-B3AC-480D-A8CD-836E8C1788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CF076B49-2AA3-4C05-9E50-CFF913718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FE506FE5-22A7-42E7-BEB9-5442E7918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5D634CEF-DD74-4EC0-B7F4-3884BAF10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C4AD2728-E4B9-487D-A682-5E21DD15B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C422CD3C-92C4-473C-9E31-85A594F6B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1509C2B-9D23-4008-B6A1-2407688209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007ACD51-E44F-4AF8-8F61-F276D7134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EF5BDAF9-2B69-4209-BE1F-6C5D8A1DF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9DA27782-8E1F-422F-B106-31C0E1216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8E8A221D-84EC-47C2-A895-8253858153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F08A0E1C-6626-4DD8-83BE-E83E2DFC84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360D67F-521C-4D9A-B2B1-392386EA5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F29669A1-CC36-41F4-B0F1-B720DB989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7DC3ADA6-152F-4D7B-9ABD-30DC8F7A2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1F6CA5EE-56FA-4EF7-9EC7-BC3FB217E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703F9222-217B-48EB-8878-EC0B32E322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48B9A73-A26B-43DB-9BB2-5658871FE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EDF9DD53-6F04-4203-B61A-240676B7F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1065752-DE28-425C-8987-168FE9F510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4B78A37C-B329-45F9-AF83-26D5CD826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FB70B126-9812-487A-AB78-CBCB1B32D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62A622F7-EC16-4F46-83B7-7A7DBCF99A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5607D488-F3A1-4FF6-9C5C-B4C1E147A2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DD48CAD-8E9A-434C-9F7E-6031DA9A6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F70B9979-DEC4-48B9-9462-E3631AC96A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ADB15ACD-534F-474C-8B1A-8F5B94AEF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8DFFE368-637C-4309-ABAC-BDCED29B6B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7D3E8255-AD5A-48F8-B948-7BF97DBEE7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784682BD-D253-4704-BB29-6D9C7D300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4113DE4-AE89-4F45-9B12-61B04E3E7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8437CF76-AF2F-46BC-9579-872625F1A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AF2AF364-8140-40A5-9AC8-00C03DA47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AFBA166C-DB92-475D-B0D3-1F7EB2B81A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83F60B4-E774-4D4F-BC7C-A171BB617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EF18C06C-0984-4FAA-952A-9CBFC0F95C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BDE44802-FF06-46DC-9F7E-D2A329BB2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F31E115-F442-4E4F-9393-3906CC50E1F1}"/>
              </a:ext>
            </a:extLst>
          </p:cNvPr>
          <p:cNvSpPr txBox="1"/>
          <p:nvPr/>
        </p:nvSpPr>
        <p:spPr>
          <a:xfrm>
            <a:off x="7401257" y="6251666"/>
            <a:ext cx="4733279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42316">
              <a:spcAft>
                <a:spcPts val="600"/>
              </a:spcAft>
            </a:pPr>
            <a:r>
              <a:rPr lang="en-GB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According to research from: (</a:t>
            </a:r>
            <a:r>
              <a:rPr lang="en-GB" sz="16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GeeksforGeeks</a:t>
            </a:r>
            <a:r>
              <a:rPr lang="en-GB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2023) and According to research: (Anon, 2024)</a:t>
            </a:r>
          </a:p>
          <a:p>
            <a:pPr>
              <a:spcAft>
                <a:spcPts val="600"/>
              </a:spcAft>
            </a:pPr>
            <a:endParaRPr lang="en-GB" sz="4000"/>
          </a:p>
        </p:txBody>
      </p:sp>
    </p:spTree>
    <p:extLst>
      <p:ext uri="{BB962C8B-B14F-4D97-AF65-F5344CB8AC3E}">
        <p14:creationId xmlns:p14="http://schemas.microsoft.com/office/powerpoint/2010/main" val="1191104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C35CFA98C22B45826B54D80A7F15D0" ma:contentTypeVersion="11" ma:contentTypeDescription="Create a new document." ma:contentTypeScope="" ma:versionID="32eb3f4fcf0cb550500cca56c2ebcac1">
  <xsd:schema xmlns:xsd="http://www.w3.org/2001/XMLSchema" xmlns:xs="http://www.w3.org/2001/XMLSchema" xmlns:p="http://schemas.microsoft.com/office/2006/metadata/properties" xmlns:ns2="b101db0d-06fb-486e-9080-3175b606b53f" xmlns:ns3="df7827d3-693b-4648-8a9d-526b91d0579c" targetNamespace="http://schemas.microsoft.com/office/2006/metadata/properties" ma:root="true" ma:fieldsID="0ee98914f09adffd45f50e1f43196f68" ns2:_="" ns3:_="">
    <xsd:import namespace="b101db0d-06fb-486e-9080-3175b606b53f"/>
    <xsd:import namespace="df7827d3-693b-4648-8a9d-526b91d057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01db0d-06fb-486e-9080-3175b606b5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0e0be400-43d2-48fb-b2c5-56d9df8ec34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827d3-693b-4648-8a9d-526b91d0579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101db0d-06fb-486e-9080-3175b606b53f">
      <Terms xmlns="http://schemas.microsoft.com/office/infopath/2007/PartnerControls"/>
    </lcf76f155ced4ddcb4097134ff3c332f>
    <SharedWithUsers xmlns="df7827d3-693b-4648-8a9d-526b91d0579c">
      <UserInfo>
        <DisplayName>Anastasia Tolmacheva</DisplayName>
        <AccountId>13</AccountId>
        <AccountType/>
      </UserInfo>
      <UserInfo>
        <DisplayName>Safia Barikzai</DisplayName>
        <AccountId>6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A67F1689-301E-4321-A969-AD3B6D1F96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8F6586-96F5-4DC2-9601-E807E9235406}">
  <ds:schemaRefs>
    <ds:schemaRef ds:uri="b101db0d-06fb-486e-9080-3175b606b53f"/>
    <ds:schemaRef ds:uri="df7827d3-693b-4648-8a9d-526b91d057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C8631BB-AECA-433B-8C9D-9DC62C19346F}">
  <ds:schemaRefs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  <ds:schemaRef ds:uri="b101db0d-06fb-486e-9080-3175b606b53f"/>
    <ds:schemaRef ds:uri="http://schemas.microsoft.com/office/2006/documentManagement/types"/>
    <ds:schemaRef ds:uri="df7827d3-693b-4648-8a9d-526b91d0579c"/>
    <ds:schemaRef ds:uri="http://purl.org/dc/dcmitype/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0</TotalTime>
  <Words>1055</Words>
  <Application>Microsoft Office PowerPoint</Application>
  <PresentationFormat>Widescreen</PresentationFormat>
  <Paragraphs>202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Aptos</vt:lpstr>
      <vt:lpstr>Arial</vt:lpstr>
      <vt:lpstr>Calibri</vt:lpstr>
      <vt:lpstr>Calibri Light</vt:lpstr>
      <vt:lpstr>Courier New</vt:lpstr>
      <vt:lpstr>Segoe UI</vt:lpstr>
      <vt:lpstr>Times New Roman</vt:lpstr>
      <vt:lpstr>Celestial</vt:lpstr>
      <vt:lpstr>LSBU Tech</vt:lpstr>
      <vt:lpstr>Problems</vt:lpstr>
      <vt:lpstr>Objectives</vt:lpstr>
      <vt:lpstr>Solutions Approach</vt:lpstr>
      <vt:lpstr>PowerPoint Presentation</vt:lpstr>
      <vt:lpstr>PowerPoint Presentation</vt:lpstr>
      <vt:lpstr>PowerPoint Presentation</vt:lpstr>
      <vt:lpstr>List of Frontend technologies</vt:lpstr>
      <vt:lpstr>Node.js</vt:lpstr>
      <vt:lpstr>Data Privacy and Security</vt:lpstr>
      <vt:lpstr>User persona profile: Susan</vt:lpstr>
      <vt:lpstr>PowerPoint Presentation</vt:lpstr>
      <vt:lpstr>Product Features  "LSBU Project Contribution Evaluation System" </vt:lpstr>
      <vt:lpstr>UI Design</vt:lpstr>
      <vt:lpstr>Roles</vt:lpstr>
      <vt:lpstr>Project Plan</vt:lpstr>
      <vt:lpstr>Issues/Benefits of the work</vt:lpstr>
      <vt:lpstr>Reference Page:</vt:lpstr>
      <vt:lpstr>THANK YOU FOR LISTENING!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Tolmacheva</dc:creator>
  <cp:lastModifiedBy>Yameen Munir</cp:lastModifiedBy>
  <cp:revision>1</cp:revision>
  <dcterms:created xsi:type="dcterms:W3CDTF">2024-01-30T11:18:38Z</dcterms:created>
  <dcterms:modified xsi:type="dcterms:W3CDTF">2024-03-05T12:52:06Z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0x01010082C35CFA98C22B45826B54D80A7F15D0</vt:lpwstr>
  </property>
  <property fmtid="{D5CDD505-2E9C-101B-9397-08002B2CF9AE}" pid="3" name="MediaServiceImageTags">
    <vt:lpwstr/>
  </property>
</Properties>
</file>