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31"/>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4" r:id="rId24"/>
    <p:sldId id="270" r:id="rId25"/>
    <p:sldId id="271" r:id="rId26"/>
    <p:sldId id="276" r:id="rId27"/>
    <p:sldId id="275" r:id="rId28"/>
    <p:sldId id="272" r:id="rId29"/>
    <p:sldId id="273" r:id="rId30"/>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ableStyles" Target="tableStyle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6"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sv-SE" sz="1800" b="0" strike="noStrike" spc="-1">
                <a:solidFill>
                  <a:srgbClr val="000000"/>
                </a:solidFill>
                <a:latin typeface="Calibri"/>
              </a:rPr>
              <a:t>Click to move the slide</a:t>
            </a:r>
          </a:p>
        </p:txBody>
      </p:sp>
      <p:sp>
        <p:nvSpPr>
          <p:cNvPr id="35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358"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359" name="PlaceHolder 4"/>
          <p:cNvSpPr>
            <a:spLocks noGrp="1"/>
          </p:cNvSpPr>
          <p:nvPr>
            <p:ph type="dt"/>
          </p:nvPr>
        </p:nvSpPr>
        <p:spPr>
          <a:xfrm>
            <a:off x="4399200" y="0"/>
            <a:ext cx="3372840" cy="502560"/>
          </a:xfrm>
          <a:prstGeom prst="rect">
            <a:avLst/>
          </a:prstGeom>
          <a:noFill/>
          <a:ln w="0">
            <a:noFill/>
          </a:ln>
        </p:spPr>
        <p:txBody>
          <a:bodyPr lIns="0" tIns="0" rIns="0" bIns="0" anchor="t">
            <a:noAutofit/>
          </a:bodyPr>
          <a:lstStyle/>
          <a:p>
            <a:pPr algn="r">
              <a:buNone/>
            </a:pPr>
            <a:r>
              <a:rPr lang="en-US" sz="1400" b="0" strike="noStrike" spc="-1">
                <a:latin typeface="Times New Roman"/>
              </a:rPr>
              <a:t>&lt;date/time&gt;</a:t>
            </a:r>
          </a:p>
        </p:txBody>
      </p:sp>
      <p:sp>
        <p:nvSpPr>
          <p:cNvPr id="360" name="PlaceHolder 5"/>
          <p:cNvSpPr>
            <a:spLocks noGrp="1"/>
          </p:cNvSpPr>
          <p:nvPr>
            <p:ph type="ftr"/>
          </p:nvPr>
        </p:nvSpPr>
        <p:spPr>
          <a:xfrm>
            <a:off x="0" y="9555480"/>
            <a:ext cx="3372840" cy="502560"/>
          </a:xfrm>
          <a:prstGeom prst="rect">
            <a:avLst/>
          </a:prstGeom>
          <a:noFill/>
          <a:ln w="0">
            <a:noFill/>
          </a:ln>
        </p:spPr>
        <p:txBody>
          <a:bodyPr lIns="0" tIns="0" rIns="0" bIns="0" anchor="b">
            <a:noAutofit/>
          </a:bodyPr>
          <a:lstStyle/>
          <a:p>
            <a:r>
              <a:rPr lang="en-US" sz="1400" b="0" strike="noStrike" spc="-1">
                <a:latin typeface="Times New Roman"/>
              </a:rPr>
              <a:t>&lt;footer&gt;</a:t>
            </a:r>
          </a:p>
        </p:txBody>
      </p:sp>
      <p:sp>
        <p:nvSpPr>
          <p:cNvPr id="361" name="PlaceHolder 6"/>
          <p:cNvSpPr>
            <a:spLocks noGrp="1"/>
          </p:cNvSpPr>
          <p:nvPr>
            <p:ph type="sldNum"/>
          </p:nvPr>
        </p:nvSpPr>
        <p:spPr>
          <a:xfrm>
            <a:off x="4399200" y="9555480"/>
            <a:ext cx="3372840" cy="502560"/>
          </a:xfrm>
          <a:prstGeom prst="rect">
            <a:avLst/>
          </a:prstGeom>
          <a:noFill/>
          <a:ln w="0">
            <a:noFill/>
          </a:ln>
        </p:spPr>
        <p:txBody>
          <a:bodyPr lIns="0" tIns="0" rIns="0" bIns="0" anchor="b">
            <a:noAutofit/>
          </a:bodyPr>
          <a:lstStyle/>
          <a:p>
            <a:pPr algn="r">
              <a:buNone/>
            </a:pPr>
            <a:fld id="{C3710633-0643-4424-BA3D-6266C6CF5204}"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PlaceHolder 1"/>
          <p:cNvSpPr>
            <a:spLocks noGrp="1" noRot="1" noChangeAspect="1"/>
          </p:cNvSpPr>
          <p:nvPr>
            <p:ph type="sldImg"/>
          </p:nvPr>
        </p:nvSpPr>
        <p:spPr>
          <a:xfrm>
            <a:off x="685800" y="1143000"/>
            <a:ext cx="5486400" cy="3086100"/>
          </a:xfrm>
          <a:prstGeom prst="rect">
            <a:avLst/>
          </a:prstGeom>
          <a:ln w="0">
            <a:noFill/>
          </a:ln>
        </p:spPr>
      </p:sp>
      <p:sp>
        <p:nvSpPr>
          <p:cNvPr id="40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405" name="PlaceHolder 3"/>
          <p:cNvSpPr>
            <a:spLocks noGrp="1"/>
          </p:cNvSpPr>
          <p:nvPr>
            <p:ph type="sldNum"/>
          </p:nvPr>
        </p:nvSpPr>
        <p:spPr>
          <a:xfrm>
            <a:off x="3884760" y="8685360"/>
            <a:ext cx="2971440" cy="458280"/>
          </a:xfrm>
          <a:prstGeom prst="rect">
            <a:avLst/>
          </a:prstGeom>
          <a:noFill/>
          <a:ln w="0">
            <a:noFill/>
          </a:ln>
        </p:spPr>
        <p:txBody>
          <a:bodyPr anchor="b">
            <a:noAutofit/>
          </a:bodyPr>
          <a:lstStyle/>
          <a:p>
            <a:pPr algn="r">
              <a:lnSpc>
                <a:spcPct val="100000"/>
              </a:lnSpc>
              <a:buNone/>
            </a:pPr>
            <a:fld id="{1866CADC-2225-4C5D-9719-EE375025BA12}" type="slidenum">
              <a:rPr lang="sv-SE" sz="1200" b="0" strike="noStrike" spc="-1">
                <a:latin typeface="Times New Roman"/>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noRot="1" noChangeAspect="1"/>
          </p:cNvSpPr>
          <p:nvPr>
            <p:ph type="sldImg"/>
          </p:nvPr>
        </p:nvSpPr>
        <p:spPr>
          <a:xfrm>
            <a:off x="685800" y="1143000"/>
            <a:ext cx="5486040" cy="3085920"/>
          </a:xfrm>
          <a:prstGeom prst="rect">
            <a:avLst/>
          </a:prstGeom>
          <a:ln w="0">
            <a:noFill/>
          </a:ln>
        </p:spPr>
      </p:sp>
      <p:sp>
        <p:nvSpPr>
          <p:cNvPr id="431"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432" name="PlaceHolder 3"/>
          <p:cNvSpPr>
            <a:spLocks noGrp="1"/>
          </p:cNvSpPr>
          <p:nvPr>
            <p:ph type="sldNum"/>
          </p:nvPr>
        </p:nvSpPr>
        <p:spPr>
          <a:xfrm>
            <a:off x="3884760" y="8685360"/>
            <a:ext cx="2971440" cy="458280"/>
          </a:xfrm>
          <a:prstGeom prst="rect">
            <a:avLst/>
          </a:prstGeom>
          <a:noFill/>
          <a:ln w="0">
            <a:noFill/>
          </a:ln>
        </p:spPr>
        <p:txBody>
          <a:bodyPr anchor="b">
            <a:noAutofit/>
          </a:bodyPr>
          <a:lstStyle/>
          <a:p>
            <a:pPr algn="r">
              <a:lnSpc>
                <a:spcPct val="100000"/>
              </a:lnSpc>
              <a:buNone/>
            </a:pPr>
            <a:fld id="{10033896-98C4-4150-ABA1-2CC63BA9CD34}" type="slidenum">
              <a:rPr lang="sv-SE" sz="1200" b="0" strike="noStrike" spc="-1">
                <a:latin typeface="Times New Roman"/>
              </a:rPr>
              <a:t>21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685800" y="1143000"/>
            <a:ext cx="5486040" cy="3085920"/>
          </a:xfrm>
          <a:prstGeom prst="rect">
            <a:avLst/>
          </a:prstGeom>
          <a:ln w="0">
            <a:noFill/>
          </a:ln>
        </p:spPr>
      </p:sp>
      <p:sp>
        <p:nvSpPr>
          <p:cNvPr id="407"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408" name="PlaceHolder 3"/>
          <p:cNvSpPr>
            <a:spLocks noGrp="1"/>
          </p:cNvSpPr>
          <p:nvPr>
            <p:ph type="sldNum"/>
          </p:nvPr>
        </p:nvSpPr>
        <p:spPr>
          <a:xfrm>
            <a:off x="3884760" y="8685360"/>
            <a:ext cx="2971440" cy="458280"/>
          </a:xfrm>
          <a:prstGeom prst="rect">
            <a:avLst/>
          </a:prstGeom>
          <a:noFill/>
          <a:ln w="0">
            <a:noFill/>
          </a:ln>
        </p:spPr>
        <p:txBody>
          <a:bodyPr anchor="b">
            <a:noAutofit/>
          </a:bodyPr>
          <a:lstStyle/>
          <a:p>
            <a:pPr algn="r">
              <a:lnSpc>
                <a:spcPct val="100000"/>
              </a:lnSpc>
              <a:buNone/>
            </a:pPr>
            <a:fld id="{760C99D4-AD6F-4C04-98CB-DE87DEC37C9F}" type="slidenum">
              <a:rPr lang="sv-SE"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laceHolder 1"/>
          <p:cNvSpPr>
            <a:spLocks noGrp="1" noRot="1" noChangeAspect="1"/>
          </p:cNvSpPr>
          <p:nvPr>
            <p:ph type="sldImg"/>
          </p:nvPr>
        </p:nvSpPr>
        <p:spPr>
          <a:xfrm>
            <a:off x="685800" y="1143000"/>
            <a:ext cx="5486400" cy="3086100"/>
          </a:xfrm>
          <a:prstGeom prst="rect">
            <a:avLst/>
          </a:prstGeom>
          <a:ln w="0">
            <a:noFill/>
          </a:ln>
        </p:spPr>
      </p:sp>
      <p:sp>
        <p:nvSpPr>
          <p:cNvPr id="410"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nSpc>
                <a:spcPct val="117000"/>
              </a:lnSpc>
              <a:buNone/>
              <a:tabLst>
                <a:tab pos="0" algn="l"/>
              </a:tabLst>
            </a:pPr>
            <a:r>
              <a:rPr lang="en-GB" sz="2000" b="0" strike="noStrike" spc="-1">
                <a:latin typeface="Arial"/>
              </a:rPr>
              <a:t>Within the university there is also the MAX IV, International Environment Institute IIIEE, as well as several research centres and public activities. Closely linked to the university is also the Raoul Wallenberg Institute of Human Rights and Humanitarian Law.</a:t>
            </a:r>
            <a:endParaRPr lang="en-US" sz="2000" b="0" strike="noStrike" spc="-1">
              <a:latin typeface="Arial"/>
            </a:endParaRPr>
          </a:p>
        </p:txBody>
      </p:sp>
      <p:sp>
        <p:nvSpPr>
          <p:cNvPr id="411" name="PlaceHolder 3"/>
          <p:cNvSpPr>
            <a:spLocks noGrp="1"/>
          </p:cNvSpPr>
          <p:nvPr>
            <p:ph type="sldNum"/>
          </p:nvPr>
        </p:nvSpPr>
        <p:spPr>
          <a:xfrm>
            <a:off x="3884760" y="8685360"/>
            <a:ext cx="2971440" cy="458280"/>
          </a:xfrm>
          <a:prstGeom prst="rect">
            <a:avLst/>
          </a:prstGeom>
          <a:noFill/>
          <a:ln w="0">
            <a:noFill/>
          </a:ln>
        </p:spPr>
        <p:txBody>
          <a:bodyPr anchor="b">
            <a:noAutofit/>
          </a:bodyPr>
          <a:lstStyle/>
          <a:p>
            <a:pPr algn="r">
              <a:lnSpc>
                <a:spcPct val="100000"/>
              </a:lnSpc>
              <a:buNone/>
            </a:pPr>
            <a:fld id="{64D05884-3038-4A69-800D-65FE3D7FA1F2}" type="slidenum">
              <a:rPr lang="sv-SE"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PlaceHolder 1"/>
          <p:cNvSpPr>
            <a:spLocks noGrp="1" noRot="1" noChangeAspect="1"/>
          </p:cNvSpPr>
          <p:nvPr>
            <p:ph type="sldImg"/>
          </p:nvPr>
        </p:nvSpPr>
        <p:spPr>
          <a:xfrm>
            <a:off x="685800" y="1143000"/>
            <a:ext cx="5486040" cy="3085920"/>
          </a:xfrm>
          <a:prstGeom prst="rect">
            <a:avLst/>
          </a:prstGeom>
          <a:ln w="0">
            <a:noFill/>
          </a:ln>
        </p:spPr>
      </p:sp>
      <p:sp>
        <p:nvSpPr>
          <p:cNvPr id="413"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GB" sz="2000" b="0" strike="noStrike" spc="-1">
                <a:latin typeface="Arial"/>
              </a:rPr>
              <a:t>Number of degree programs:</a:t>
            </a:r>
            <a:endParaRPr lang="en-US" sz="2000" b="0" strike="noStrike" spc="-1">
              <a:latin typeface="Arial"/>
            </a:endParaRPr>
          </a:p>
          <a:p>
            <a:pPr marL="216000" indent="-216000">
              <a:lnSpc>
                <a:spcPct val="100000"/>
              </a:lnSpc>
              <a:buNone/>
            </a:pPr>
            <a:r>
              <a:rPr lang="en-GB" sz="2000" b="0" strike="noStrike" spc="-1">
                <a:latin typeface="Arial"/>
              </a:rPr>
              <a:t>– 88 leading to an undergraduate degree, of which 10% taught in English.</a:t>
            </a:r>
            <a:endParaRPr lang="en-US" sz="2000" b="0" strike="noStrike" spc="-1">
              <a:latin typeface="Arial"/>
            </a:endParaRPr>
          </a:p>
          <a:p>
            <a:pPr>
              <a:lnSpc>
                <a:spcPct val="100000"/>
              </a:lnSpc>
              <a:buNone/>
              <a:tabLst>
                <a:tab pos="0" algn="l"/>
              </a:tabLst>
            </a:pPr>
            <a:r>
              <a:rPr lang="en-GB" sz="2000" b="0" strike="noStrike" spc="-1">
                <a:latin typeface="Arial"/>
              </a:rPr>
              <a:t>– 187 leading to a Master’s degree, of which 79% taught in English</a:t>
            </a:r>
            <a:endParaRPr lang="en-US" sz="2000" b="0" strike="noStrike" spc="-1">
              <a:latin typeface="Arial"/>
            </a:endParaRPr>
          </a:p>
          <a:p>
            <a:pPr>
              <a:lnSpc>
                <a:spcPct val="100000"/>
              </a:lnSpc>
              <a:buNone/>
              <a:tabLst>
                <a:tab pos="0" algn="l"/>
              </a:tabLst>
            </a:pPr>
            <a:endParaRPr lang="en-US" sz="2000" b="0" strike="noStrike" spc="-1">
              <a:latin typeface="Arial"/>
            </a:endParaRPr>
          </a:p>
          <a:p>
            <a:pPr>
              <a:lnSpc>
                <a:spcPct val="100000"/>
              </a:lnSpc>
              <a:buNone/>
              <a:tabLst>
                <a:tab pos="0" algn="l"/>
              </a:tabLst>
            </a:pPr>
            <a:r>
              <a:rPr lang="en-GB" sz="2000" b="0" strike="noStrike" spc="-1">
                <a:latin typeface="Arial"/>
              </a:rPr>
              <a:t>1 444 free-standing courses of which 8% are taught in English.</a:t>
            </a:r>
            <a:endParaRPr lang="en-US" sz="2000" b="0" strike="noStrike" spc="-1">
              <a:latin typeface="Arial"/>
            </a:endParaRPr>
          </a:p>
          <a:p>
            <a:pPr>
              <a:lnSpc>
                <a:spcPct val="100000"/>
              </a:lnSpc>
              <a:buNone/>
              <a:tabLst>
                <a:tab pos="0" algn="l"/>
              </a:tabLst>
            </a:pPr>
            <a:endParaRPr lang="en-US" sz="2000" b="0" strike="noStrike" spc="-1">
              <a:latin typeface="Arial"/>
            </a:endParaRPr>
          </a:p>
          <a:p>
            <a:pPr>
              <a:lnSpc>
                <a:spcPct val="100000"/>
              </a:lnSpc>
              <a:buNone/>
              <a:tabLst>
                <a:tab pos="0" algn="l"/>
              </a:tabLst>
            </a:pPr>
            <a:r>
              <a:rPr lang="en-GB" sz="2000" b="0" strike="noStrike" spc="-1">
                <a:latin typeface="Arial"/>
              </a:rPr>
              <a:t>Other facts: </a:t>
            </a:r>
            <a:endParaRPr lang="en-US" sz="2000" b="0" strike="noStrike" spc="-1">
              <a:latin typeface="Arial"/>
            </a:endParaRPr>
          </a:p>
          <a:p>
            <a:pPr>
              <a:lnSpc>
                <a:spcPct val="100000"/>
              </a:lnSpc>
              <a:buNone/>
              <a:tabLst>
                <a:tab pos="0" algn="l"/>
              </a:tabLst>
            </a:pPr>
            <a:r>
              <a:rPr lang="en-GB" sz="2000" b="0" strike="noStrike" spc="-1">
                <a:latin typeface="Arial"/>
              </a:rPr>
              <a:t>– 35 000 students (individuals, total per semester).</a:t>
            </a:r>
            <a:endParaRPr lang="en-US" sz="2000" b="0" strike="noStrike" spc="-1">
              <a:latin typeface="Arial"/>
            </a:endParaRPr>
          </a:p>
          <a:p>
            <a:pPr>
              <a:lnSpc>
                <a:spcPct val="100000"/>
              </a:lnSpc>
              <a:buNone/>
              <a:tabLst>
                <a:tab pos="0" algn="l"/>
              </a:tabLst>
            </a:pPr>
            <a:r>
              <a:rPr lang="en-GB" sz="2000" b="0" strike="noStrike" spc="-1">
                <a:latin typeface="Arial"/>
              </a:rPr>
              <a:t>– 46 000 students (individuals, total over year).</a:t>
            </a:r>
            <a:endParaRPr lang="en-US" sz="2000" b="0" strike="noStrike" spc="-1">
              <a:latin typeface="Arial"/>
            </a:endParaRPr>
          </a:p>
          <a:p>
            <a:pPr>
              <a:lnSpc>
                <a:spcPct val="100000"/>
              </a:lnSpc>
              <a:buNone/>
              <a:tabLst>
                <a:tab pos="0" algn="l"/>
              </a:tabLst>
            </a:pPr>
            <a:endParaRPr lang="en-US" sz="2000" b="0" strike="noStrike" spc="-1">
              <a:latin typeface="Arial"/>
            </a:endParaRPr>
          </a:p>
          <a:p>
            <a:pPr>
              <a:lnSpc>
                <a:spcPct val="100000"/>
              </a:lnSpc>
              <a:buNone/>
              <a:tabLst>
                <a:tab pos="0" algn="l"/>
              </a:tabLst>
            </a:pPr>
            <a:r>
              <a:rPr lang="en-GB" sz="2000" b="0" strike="noStrike" spc="-1">
                <a:latin typeface="Arial"/>
              </a:rPr>
              <a:t>8 400 employees, of whom 5 600 academic staff (840 professors).</a:t>
            </a:r>
            <a:endParaRPr lang="en-US" sz="2000" b="0" strike="noStrike" spc="-1">
              <a:latin typeface="Arial"/>
            </a:endParaRPr>
          </a:p>
          <a:p>
            <a:pPr>
              <a:lnSpc>
                <a:spcPct val="100000"/>
              </a:lnSpc>
              <a:buNone/>
              <a:tabLst>
                <a:tab pos="0" algn="l"/>
              </a:tabLst>
            </a:pPr>
            <a:endParaRPr lang="en-US" sz="2000" b="0" strike="noStrike" spc="-1">
              <a:latin typeface="Arial"/>
            </a:endParaRPr>
          </a:p>
          <a:p>
            <a:pPr>
              <a:lnSpc>
                <a:spcPct val="100000"/>
              </a:lnSpc>
              <a:buNone/>
              <a:tabLst>
                <a:tab pos="0" algn="l"/>
              </a:tabLst>
            </a:pPr>
            <a:r>
              <a:rPr lang="en-GB" sz="2000" b="0" strike="noStrike" spc="-1">
                <a:latin typeface="Arial"/>
              </a:rPr>
              <a:t>Revenue: SEK 9.4 billion (1/3 education, 2/3 research).</a:t>
            </a:r>
            <a:endParaRPr lang="en-US" sz="2000" b="0" strike="noStrike" spc="-1">
              <a:latin typeface="Arial"/>
            </a:endParaRPr>
          </a:p>
        </p:txBody>
      </p:sp>
      <p:sp>
        <p:nvSpPr>
          <p:cNvPr id="414" name="PlaceHolder 3"/>
          <p:cNvSpPr>
            <a:spLocks noGrp="1"/>
          </p:cNvSpPr>
          <p:nvPr>
            <p:ph type="sldNum"/>
          </p:nvPr>
        </p:nvSpPr>
        <p:spPr>
          <a:xfrm>
            <a:off x="3884760" y="8685360"/>
            <a:ext cx="2971440" cy="458280"/>
          </a:xfrm>
          <a:prstGeom prst="rect">
            <a:avLst/>
          </a:prstGeom>
          <a:noFill/>
          <a:ln w="0">
            <a:noFill/>
          </a:ln>
        </p:spPr>
        <p:txBody>
          <a:bodyPr anchor="b">
            <a:noAutofit/>
          </a:bodyPr>
          <a:lstStyle/>
          <a:p>
            <a:pPr algn="r">
              <a:lnSpc>
                <a:spcPct val="100000"/>
              </a:lnSpc>
              <a:buNone/>
            </a:pPr>
            <a:fld id="{F08DE298-4ABA-4A3C-959A-94ABFD1E8EDE}" type="slidenum">
              <a:rPr lang="sv-SE"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noRot="1" noChangeAspect="1"/>
          </p:cNvSpPr>
          <p:nvPr>
            <p:ph type="sldImg"/>
          </p:nvPr>
        </p:nvSpPr>
        <p:spPr>
          <a:xfrm>
            <a:off x="685800" y="1143000"/>
            <a:ext cx="5486040" cy="3085920"/>
          </a:xfrm>
          <a:prstGeom prst="rect">
            <a:avLst/>
          </a:prstGeom>
          <a:ln w="0">
            <a:noFill/>
          </a:ln>
        </p:spPr>
      </p:sp>
      <p:sp>
        <p:nvSpPr>
          <p:cNvPr id="416"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417" name="PlaceHolder 3"/>
          <p:cNvSpPr>
            <a:spLocks noGrp="1"/>
          </p:cNvSpPr>
          <p:nvPr>
            <p:ph type="sldNum"/>
          </p:nvPr>
        </p:nvSpPr>
        <p:spPr>
          <a:xfrm>
            <a:off x="3884760" y="8685360"/>
            <a:ext cx="2971440" cy="458280"/>
          </a:xfrm>
          <a:prstGeom prst="rect">
            <a:avLst/>
          </a:prstGeom>
          <a:noFill/>
          <a:ln w="0">
            <a:noFill/>
          </a:ln>
        </p:spPr>
        <p:txBody>
          <a:bodyPr anchor="b">
            <a:noAutofit/>
          </a:bodyPr>
          <a:lstStyle/>
          <a:p>
            <a:pPr algn="r">
              <a:lnSpc>
                <a:spcPct val="100000"/>
              </a:lnSpc>
              <a:buNone/>
            </a:pPr>
            <a:fld id="{697C5392-8D25-4759-B587-374178E3F13A}" type="slidenum">
              <a:rPr lang="sv-SE"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noRot="1" noChangeAspect="1"/>
          </p:cNvSpPr>
          <p:nvPr>
            <p:ph type="sldImg"/>
          </p:nvPr>
        </p:nvSpPr>
        <p:spPr>
          <a:xfrm>
            <a:off x="685800" y="1143000"/>
            <a:ext cx="5486400" cy="3086100"/>
          </a:xfrm>
          <a:prstGeom prst="rect">
            <a:avLst/>
          </a:prstGeom>
          <a:ln w="0">
            <a:noFill/>
          </a:ln>
        </p:spPr>
      </p:sp>
      <p:sp>
        <p:nvSpPr>
          <p:cNvPr id="419"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420" name="PlaceHolder 3"/>
          <p:cNvSpPr>
            <a:spLocks noGrp="1"/>
          </p:cNvSpPr>
          <p:nvPr>
            <p:ph type="sldNum"/>
          </p:nvPr>
        </p:nvSpPr>
        <p:spPr>
          <a:xfrm>
            <a:off x="3884760" y="8685360"/>
            <a:ext cx="2971440" cy="458280"/>
          </a:xfrm>
          <a:prstGeom prst="rect">
            <a:avLst/>
          </a:prstGeom>
          <a:noFill/>
          <a:ln w="0">
            <a:noFill/>
          </a:ln>
        </p:spPr>
        <p:txBody>
          <a:bodyPr anchor="b">
            <a:noAutofit/>
          </a:bodyPr>
          <a:lstStyle/>
          <a:p>
            <a:pPr algn="r">
              <a:lnSpc>
                <a:spcPct val="100000"/>
              </a:lnSpc>
              <a:buNone/>
            </a:pPr>
            <a:fld id="{C66350F8-F803-4B7F-AD4D-6B052BCC370D}" type="slidenum">
              <a:rPr lang="sv-SE"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noRot="1" noChangeAspect="1"/>
          </p:cNvSpPr>
          <p:nvPr>
            <p:ph type="sldImg"/>
          </p:nvPr>
        </p:nvSpPr>
        <p:spPr>
          <a:xfrm>
            <a:off x="685800" y="1143000"/>
            <a:ext cx="5486400" cy="3086100"/>
          </a:xfrm>
          <a:prstGeom prst="rect">
            <a:avLst/>
          </a:prstGeom>
          <a:ln w="0">
            <a:noFill/>
          </a:ln>
        </p:spPr>
      </p:sp>
      <p:sp>
        <p:nvSpPr>
          <p:cNvPr id="422"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GB" sz="2000" b="0" strike="noStrike" spc="-1">
                <a:latin typeface="Arial"/>
              </a:rPr>
              <a:t>Nobel laureates: </a:t>
            </a:r>
            <a:r>
              <a:rPr lang="sv-SE" sz="2000" b="0" strike="noStrike" spc="-1">
                <a:latin typeface="Arial"/>
              </a:rPr>
              <a:t>Sune Bergström </a:t>
            </a:r>
            <a:r>
              <a:rPr lang="en-GB" sz="2000" b="0" strike="noStrike" spc="-1">
                <a:latin typeface="Arial"/>
              </a:rPr>
              <a:t>(Physiology or Medicine 1982) , </a:t>
            </a:r>
            <a:r>
              <a:rPr lang="sv-SE" sz="2000" b="0" strike="noStrike" spc="-1">
                <a:latin typeface="Arial"/>
              </a:rPr>
              <a:t>Arvid Carlsson </a:t>
            </a:r>
            <a:r>
              <a:rPr lang="en-GB" sz="2000" b="0" strike="noStrike" spc="-1">
                <a:latin typeface="Arial"/>
              </a:rPr>
              <a:t>(Physiology or Medicine 2000), </a:t>
            </a:r>
            <a:r>
              <a:rPr lang="sv-SE" sz="2000" b="0" strike="noStrike" spc="-1">
                <a:latin typeface="Arial"/>
              </a:rPr>
              <a:t>Bertil Ohlin </a:t>
            </a:r>
            <a:r>
              <a:rPr lang="en-GB" sz="2000" b="0" strike="noStrike" spc="-1">
                <a:latin typeface="Arial"/>
              </a:rPr>
              <a:t>(Economy 1977), </a:t>
            </a:r>
            <a:r>
              <a:rPr lang="sv-SE" sz="2000" b="0" strike="noStrike" spc="-1">
                <a:latin typeface="Arial"/>
              </a:rPr>
              <a:t>Bengt Samuelsson </a:t>
            </a:r>
            <a:r>
              <a:rPr lang="en-GB" sz="2000" b="0" strike="noStrike" spc="-1">
                <a:latin typeface="Arial"/>
              </a:rPr>
              <a:t>(Physiology or Medicine 1982), </a:t>
            </a:r>
            <a:r>
              <a:rPr lang="sv-SE" sz="2000" b="0" strike="noStrike" spc="-1">
                <a:latin typeface="Arial"/>
              </a:rPr>
              <a:t>Manne Siegbahn </a:t>
            </a:r>
            <a:r>
              <a:rPr lang="en-GB" sz="2000" b="0" strike="noStrike" spc="-1">
                <a:latin typeface="Arial"/>
              </a:rPr>
              <a:t>(Physics 1924).</a:t>
            </a:r>
            <a:endParaRPr lang="en-US" sz="2000" b="0" strike="noStrike" spc="-1">
              <a:latin typeface="Arial"/>
            </a:endParaRPr>
          </a:p>
          <a:p>
            <a:pPr marL="216000" indent="-216000">
              <a:lnSpc>
                <a:spcPct val="100000"/>
              </a:lnSpc>
              <a:buNone/>
            </a:pPr>
            <a:endParaRPr lang="en-US" sz="2000" b="0" strike="noStrike" spc="-1">
              <a:latin typeface="Arial"/>
            </a:endParaRPr>
          </a:p>
          <a:p>
            <a:pPr marL="216000" indent="-216000">
              <a:lnSpc>
                <a:spcPct val="100000"/>
              </a:lnSpc>
              <a:buNone/>
            </a:pPr>
            <a:r>
              <a:rPr lang="en-GB" sz="2000" b="0" strike="noStrike" spc="-1">
                <a:latin typeface="Arial"/>
              </a:rPr>
              <a:t>Prime minister: Swedish prime ministers </a:t>
            </a:r>
            <a:r>
              <a:rPr lang="sv-SE" sz="2000" b="0" strike="noStrike" spc="-1">
                <a:latin typeface="Arial"/>
              </a:rPr>
              <a:t>Tage Erlander</a:t>
            </a:r>
            <a:r>
              <a:rPr lang="en-GB" sz="2000" b="0" strike="noStrike" spc="-1">
                <a:latin typeface="Arial"/>
              </a:rPr>
              <a:t>, </a:t>
            </a:r>
            <a:r>
              <a:rPr lang="sv-SE" sz="2000" b="0" strike="noStrike" spc="-1">
                <a:latin typeface="Arial"/>
              </a:rPr>
              <a:t>Ernst Wigfors</a:t>
            </a:r>
            <a:r>
              <a:rPr lang="en-GB" sz="2000" b="0" strike="noStrike" spc="-1">
                <a:latin typeface="Arial"/>
              </a:rPr>
              <a:t>, </a:t>
            </a:r>
            <a:r>
              <a:rPr lang="sv-SE" sz="2000" b="0" strike="noStrike" spc="-1">
                <a:latin typeface="Arial"/>
              </a:rPr>
              <a:t>Ingvar Carlsson.</a:t>
            </a:r>
            <a:endParaRPr lang="en-US" sz="2000" b="0" strike="noStrike" spc="-1">
              <a:latin typeface="Arial"/>
            </a:endParaRPr>
          </a:p>
          <a:p>
            <a:pPr marL="216000" indent="-216000">
              <a:lnSpc>
                <a:spcPct val="100000"/>
              </a:lnSpc>
              <a:buNone/>
            </a:pPr>
            <a:endParaRPr lang="en-US" sz="2000" b="0" strike="noStrike" spc="-1">
              <a:latin typeface="Arial"/>
            </a:endParaRPr>
          </a:p>
          <a:p>
            <a:pPr marL="216000" indent="-216000">
              <a:lnSpc>
                <a:spcPct val="100000"/>
              </a:lnSpc>
              <a:buNone/>
            </a:pPr>
            <a:r>
              <a:rPr lang="en-GB" sz="2000" b="0" strike="noStrike" spc="-1">
                <a:latin typeface="Arial"/>
              </a:rPr>
              <a:t>President: Rupiah Banda, President of Zambia (2008–2001).</a:t>
            </a:r>
            <a:endParaRPr lang="en-US" sz="2000" b="0" strike="noStrike" spc="-1">
              <a:latin typeface="Arial"/>
            </a:endParaRPr>
          </a:p>
        </p:txBody>
      </p:sp>
      <p:sp>
        <p:nvSpPr>
          <p:cNvPr id="423" name="PlaceHolder 3"/>
          <p:cNvSpPr>
            <a:spLocks noGrp="1"/>
          </p:cNvSpPr>
          <p:nvPr>
            <p:ph type="sldNum"/>
          </p:nvPr>
        </p:nvSpPr>
        <p:spPr>
          <a:xfrm>
            <a:off x="3884760" y="8685360"/>
            <a:ext cx="2971440" cy="458280"/>
          </a:xfrm>
          <a:prstGeom prst="rect">
            <a:avLst/>
          </a:prstGeom>
          <a:noFill/>
          <a:ln w="0">
            <a:noFill/>
          </a:ln>
        </p:spPr>
        <p:txBody>
          <a:bodyPr anchor="b">
            <a:noAutofit/>
          </a:bodyPr>
          <a:lstStyle/>
          <a:p>
            <a:pPr algn="r">
              <a:lnSpc>
                <a:spcPct val="100000"/>
              </a:lnSpc>
              <a:buNone/>
            </a:pPr>
            <a:fld id="{C76F5C97-0058-413B-93CB-AB8056FBF317}" type="slidenum">
              <a:rPr lang="sv-SE"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noRot="1" noChangeAspect="1"/>
          </p:cNvSpPr>
          <p:nvPr>
            <p:ph type="sldImg"/>
          </p:nvPr>
        </p:nvSpPr>
        <p:spPr>
          <a:xfrm>
            <a:off x="685800" y="1143000"/>
            <a:ext cx="5486040" cy="3085920"/>
          </a:xfrm>
          <a:prstGeom prst="rect">
            <a:avLst/>
          </a:prstGeom>
          <a:ln w="0">
            <a:noFill/>
          </a:ln>
        </p:spPr>
      </p:sp>
      <p:sp>
        <p:nvSpPr>
          <p:cNvPr id="425"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GB" sz="2000" b="0" strike="noStrike" spc="-1">
                <a:latin typeface="Arial"/>
              </a:rPr>
              <a:t>Comprehensive university with boundary-crossing collaborations.</a:t>
            </a:r>
            <a:endParaRPr lang="en-US" sz="2000" b="0" strike="noStrike" spc="-1">
              <a:latin typeface="Arial"/>
            </a:endParaRPr>
          </a:p>
        </p:txBody>
      </p:sp>
      <p:sp>
        <p:nvSpPr>
          <p:cNvPr id="426" name="PlaceHolder 3"/>
          <p:cNvSpPr>
            <a:spLocks noGrp="1"/>
          </p:cNvSpPr>
          <p:nvPr>
            <p:ph type="sldNum"/>
          </p:nvPr>
        </p:nvSpPr>
        <p:spPr>
          <a:xfrm>
            <a:off x="3884760" y="8685360"/>
            <a:ext cx="2971440" cy="458280"/>
          </a:xfrm>
          <a:prstGeom prst="rect">
            <a:avLst/>
          </a:prstGeom>
          <a:noFill/>
          <a:ln w="0">
            <a:noFill/>
          </a:ln>
        </p:spPr>
        <p:txBody>
          <a:bodyPr anchor="b">
            <a:noAutofit/>
          </a:bodyPr>
          <a:lstStyle/>
          <a:p>
            <a:pPr algn="r">
              <a:lnSpc>
                <a:spcPct val="100000"/>
              </a:lnSpc>
              <a:buNone/>
            </a:pPr>
            <a:fld id="{2A2F3A7D-10B0-4DA6-AA23-F4384058E242}" type="slidenum">
              <a:rPr lang="sv-SE"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noRot="1" noChangeAspect="1"/>
          </p:cNvSpPr>
          <p:nvPr>
            <p:ph type="sldImg"/>
          </p:nvPr>
        </p:nvSpPr>
        <p:spPr>
          <a:xfrm>
            <a:off x="685800" y="1143000"/>
            <a:ext cx="5486400" cy="3086100"/>
          </a:xfrm>
          <a:prstGeom prst="rect">
            <a:avLst/>
          </a:prstGeom>
          <a:ln w="0">
            <a:noFill/>
          </a:ln>
        </p:spPr>
      </p:sp>
      <p:sp>
        <p:nvSpPr>
          <p:cNvPr id="428"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GB" sz="2000" b="0" strike="noStrike" spc="-1">
                <a:latin typeface="Arial"/>
              </a:rPr>
              <a:t>Nobel laureates: </a:t>
            </a:r>
            <a:r>
              <a:rPr lang="sv-SE" sz="2000" b="0" strike="noStrike" spc="-1">
                <a:latin typeface="Arial"/>
              </a:rPr>
              <a:t>Sune Bergström </a:t>
            </a:r>
            <a:r>
              <a:rPr lang="en-GB" sz="2000" b="0" strike="noStrike" spc="-1">
                <a:latin typeface="Arial"/>
              </a:rPr>
              <a:t>(Physiology or Medicine 1982) , </a:t>
            </a:r>
            <a:r>
              <a:rPr lang="sv-SE" sz="2000" b="0" strike="noStrike" spc="-1">
                <a:latin typeface="Arial"/>
              </a:rPr>
              <a:t>Arvid Carlsson </a:t>
            </a:r>
            <a:r>
              <a:rPr lang="en-GB" sz="2000" b="0" strike="noStrike" spc="-1">
                <a:latin typeface="Arial"/>
              </a:rPr>
              <a:t>(Physiology or Medicine 2000), </a:t>
            </a:r>
            <a:r>
              <a:rPr lang="sv-SE" sz="2000" b="0" strike="noStrike" spc="-1">
                <a:latin typeface="Arial"/>
              </a:rPr>
              <a:t>Bertil Ohlin </a:t>
            </a:r>
            <a:r>
              <a:rPr lang="en-GB" sz="2000" b="0" strike="noStrike" spc="-1">
                <a:latin typeface="Arial"/>
              </a:rPr>
              <a:t>(Economy 1977), </a:t>
            </a:r>
            <a:r>
              <a:rPr lang="sv-SE" sz="2000" b="0" strike="noStrike" spc="-1">
                <a:latin typeface="Arial"/>
              </a:rPr>
              <a:t>Bengt Samuelsson </a:t>
            </a:r>
            <a:r>
              <a:rPr lang="en-GB" sz="2000" b="0" strike="noStrike" spc="-1">
                <a:latin typeface="Arial"/>
              </a:rPr>
              <a:t>(Physiology or Medicine 1982), </a:t>
            </a:r>
            <a:r>
              <a:rPr lang="sv-SE" sz="2000" b="0" strike="noStrike" spc="-1">
                <a:latin typeface="Arial"/>
              </a:rPr>
              <a:t>Manne Siegbahn </a:t>
            </a:r>
            <a:r>
              <a:rPr lang="en-GB" sz="2000" b="0" strike="noStrike" spc="-1">
                <a:latin typeface="Arial"/>
              </a:rPr>
              <a:t>(Physics 1924).</a:t>
            </a:r>
            <a:endParaRPr lang="en-US" sz="2000" b="0" strike="noStrike" spc="-1">
              <a:latin typeface="Arial"/>
            </a:endParaRPr>
          </a:p>
          <a:p>
            <a:pPr marL="216000" indent="-216000">
              <a:lnSpc>
                <a:spcPct val="100000"/>
              </a:lnSpc>
              <a:buNone/>
            </a:pPr>
            <a:endParaRPr lang="en-US" sz="2000" b="0" strike="noStrike" spc="-1">
              <a:latin typeface="Arial"/>
            </a:endParaRPr>
          </a:p>
          <a:p>
            <a:pPr marL="216000" indent="-216000">
              <a:lnSpc>
                <a:spcPct val="100000"/>
              </a:lnSpc>
              <a:buNone/>
            </a:pPr>
            <a:r>
              <a:rPr lang="en-GB" sz="2000" b="0" strike="noStrike" spc="-1">
                <a:latin typeface="Arial"/>
              </a:rPr>
              <a:t>Prime minister: Swedish prime ministers </a:t>
            </a:r>
            <a:r>
              <a:rPr lang="sv-SE" sz="2000" b="0" strike="noStrike" spc="-1">
                <a:latin typeface="Arial"/>
              </a:rPr>
              <a:t>Tage Erlander</a:t>
            </a:r>
            <a:r>
              <a:rPr lang="en-GB" sz="2000" b="0" strike="noStrike" spc="-1">
                <a:latin typeface="Arial"/>
              </a:rPr>
              <a:t>, </a:t>
            </a:r>
            <a:r>
              <a:rPr lang="sv-SE" sz="2000" b="0" strike="noStrike" spc="-1">
                <a:latin typeface="Arial"/>
              </a:rPr>
              <a:t>Ernst Wigfors</a:t>
            </a:r>
            <a:r>
              <a:rPr lang="en-GB" sz="2000" b="0" strike="noStrike" spc="-1">
                <a:latin typeface="Arial"/>
              </a:rPr>
              <a:t>, </a:t>
            </a:r>
            <a:r>
              <a:rPr lang="sv-SE" sz="2000" b="0" strike="noStrike" spc="-1">
                <a:latin typeface="Arial"/>
              </a:rPr>
              <a:t>Ingvar Carlsson.</a:t>
            </a:r>
            <a:endParaRPr lang="en-US" sz="2000" b="0" strike="noStrike" spc="-1">
              <a:latin typeface="Arial"/>
            </a:endParaRPr>
          </a:p>
          <a:p>
            <a:pPr marL="216000" indent="-216000">
              <a:lnSpc>
                <a:spcPct val="100000"/>
              </a:lnSpc>
              <a:buNone/>
            </a:pPr>
            <a:endParaRPr lang="en-US" sz="2000" b="0" strike="noStrike" spc="-1">
              <a:latin typeface="Arial"/>
            </a:endParaRPr>
          </a:p>
          <a:p>
            <a:pPr marL="216000" indent="-216000">
              <a:lnSpc>
                <a:spcPct val="100000"/>
              </a:lnSpc>
              <a:buNone/>
            </a:pPr>
            <a:r>
              <a:rPr lang="en-GB" sz="2000" b="0" strike="noStrike" spc="-1">
                <a:latin typeface="Arial"/>
              </a:rPr>
              <a:t>President: Rupiah Banda, President of Zambia (2008–2001).</a:t>
            </a:r>
            <a:endParaRPr lang="en-US" sz="2000" b="0" strike="noStrike" spc="-1">
              <a:latin typeface="Arial"/>
            </a:endParaRPr>
          </a:p>
        </p:txBody>
      </p:sp>
      <p:sp>
        <p:nvSpPr>
          <p:cNvPr id="429" name="PlaceHolder 3"/>
          <p:cNvSpPr>
            <a:spLocks noGrp="1"/>
          </p:cNvSpPr>
          <p:nvPr>
            <p:ph type="sldNum"/>
          </p:nvPr>
        </p:nvSpPr>
        <p:spPr>
          <a:xfrm>
            <a:off x="3884760" y="8685360"/>
            <a:ext cx="2971440" cy="458280"/>
          </a:xfrm>
          <a:prstGeom prst="rect">
            <a:avLst/>
          </a:prstGeom>
          <a:noFill/>
          <a:ln w="0">
            <a:noFill/>
          </a:ln>
        </p:spPr>
        <p:txBody>
          <a:bodyPr anchor="b">
            <a:noAutofit/>
          </a:bodyPr>
          <a:lstStyle/>
          <a:p>
            <a:pPr algn="r">
              <a:lnSpc>
                <a:spcPct val="100000"/>
              </a:lnSpc>
              <a:buNone/>
            </a:pPr>
            <a:fld id="{64089FF7-6937-472B-8A65-DDF6454D08B6}" type="slidenum">
              <a:rPr lang="sv-SE" sz="1200" b="0" strike="noStrike" spc="-1">
                <a:latin typeface="Times New Roman"/>
              </a:rPr>
              <a:t>10</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2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7"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8" name="PlaceHolder 1"/>
          <p:cNvSpPr>
            <a:spLocks noGrp="1"/>
          </p:cNvSpPr>
          <p:nvPr>
            <p:ph type="subTitle"/>
          </p:nvPr>
        </p:nvSpPr>
        <p:spPr>
          <a:xfrm>
            <a:off x="464400" y="-461160"/>
            <a:ext cx="8819640" cy="530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3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3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3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4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4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4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4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4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4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5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5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5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5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5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5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64400" y="-461160"/>
            <a:ext cx="8819640" cy="530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8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8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8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8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64400" y="-461160"/>
            <a:ext cx="8819640" cy="530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9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9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9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0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0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0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0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0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1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1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1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1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1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1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2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2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2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64400" y="-461160"/>
            <a:ext cx="8819640" cy="530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3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3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3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3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3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4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4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4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4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4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4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4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5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5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5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5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5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5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6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6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464400" y="-461160"/>
            <a:ext cx="8819640" cy="530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6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7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7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7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7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7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8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8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8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8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8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64400" y="-461160"/>
            <a:ext cx="8819640" cy="530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8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8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9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9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9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9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9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0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0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0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464400" y="-461160"/>
            <a:ext cx="8819640" cy="530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0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0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0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1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1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1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1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2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2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2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2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2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2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2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2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3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3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3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4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4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4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4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464400" y="-461160"/>
            <a:ext cx="8819640" cy="530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4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5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5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1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5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5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5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6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6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6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6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6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7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7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7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7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7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8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8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8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8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464400" y="-461160"/>
            <a:ext cx="8819640" cy="530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9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29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29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0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0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0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0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0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1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1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1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1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1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1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
        <p:nvSpPr>
          <p:cNvPr id="31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0"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2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64400" y="-461160"/>
            <a:ext cx="8819640" cy="114516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sp>
        <p:nvSpPr>
          <p:cNvPr id="32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sv-SE" sz="2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w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ktangel 2"/>
          <p:cNvSpPr/>
          <p:nvPr/>
        </p:nvSpPr>
        <p:spPr>
          <a:xfrm>
            <a:off x="5439240" y="2777760"/>
            <a:ext cx="6752520" cy="1302120"/>
          </a:xfrm>
          <a:prstGeom prst="rect">
            <a:avLst/>
          </a:prstGeom>
          <a:solidFill>
            <a:srgbClr val="FFFFFF"/>
          </a:solidFill>
          <a:ln w="12600">
            <a:noFill/>
          </a:ln>
        </p:spPr>
        <p:style>
          <a:lnRef idx="0">
            <a:scrgbClr r="0" g="0" b="0"/>
          </a:lnRef>
          <a:fillRef idx="0">
            <a:scrgbClr r="0" g="0" b="0"/>
          </a:fillRef>
          <a:effectRef idx="0">
            <a:scrgbClr r="0" g="0" b="0"/>
          </a:effectRef>
          <a:fontRef idx="minor"/>
        </p:style>
      </p:sp>
      <p:sp>
        <p:nvSpPr>
          <p:cNvPr id="5" name="PlaceHolder 1"/>
          <p:cNvSpPr>
            <a:spLocks noGrp="1"/>
          </p:cNvSpPr>
          <p:nvPr>
            <p:ph type="body"/>
          </p:nvPr>
        </p:nvSpPr>
        <p:spPr>
          <a:xfrm>
            <a:off x="5738760" y="3706200"/>
            <a:ext cx="6181560" cy="349200"/>
          </a:xfrm>
          <a:prstGeom prst="rect">
            <a:avLst/>
          </a:prstGeom>
          <a:noFill/>
          <a:ln w="0">
            <a:noFill/>
          </a:ln>
        </p:spPr>
        <p:txBody>
          <a:bodyPr lIns="0" tIns="0" rIns="0" bIns="0" anchor="t">
            <a:noAutofit/>
          </a:bodyPr>
          <a:lstStyle/>
          <a:p>
            <a:pPr marL="432000" indent="-324000">
              <a:lnSpc>
                <a:spcPct val="110000"/>
              </a:lnSpc>
              <a:buClr>
                <a:srgbClr val="000000"/>
              </a:buClr>
              <a:buSzPct val="45000"/>
              <a:buFont typeface="Wingdings" charset="2"/>
              <a:buChar char=""/>
              <a:tabLst>
                <a:tab pos="0" algn="l"/>
              </a:tabLst>
            </a:pPr>
            <a:r>
              <a:rPr lang="en-GB" sz="1200" b="1" strike="noStrike" cap="all" spc="49">
                <a:solidFill>
                  <a:srgbClr val="894E11"/>
                </a:solidFill>
                <a:latin typeface="Arial"/>
              </a:rPr>
              <a:t>Sub text, e.g. name, affiliation, date etc.</a:t>
            </a:r>
            <a:endParaRPr lang="sv-SE" sz="1200" b="0" strike="noStrike" spc="-1">
              <a:solidFill>
                <a:srgbClr val="000000"/>
              </a:solidFill>
              <a:latin typeface="Arial"/>
            </a:endParaRPr>
          </a:p>
        </p:txBody>
      </p:sp>
      <p:sp>
        <p:nvSpPr>
          <p:cNvPr id="2" name="Rak 6"/>
          <p:cNvSpPr/>
          <p:nvPr/>
        </p:nvSpPr>
        <p:spPr>
          <a:xfrm>
            <a:off x="5738400" y="3589200"/>
            <a:ext cx="6261480" cy="360"/>
          </a:xfrm>
          <a:prstGeom prst="line">
            <a:avLst/>
          </a:prstGeom>
          <a:ln w="12600">
            <a:solidFill>
              <a:srgbClr val="894E11"/>
            </a:solidFill>
            <a:miter/>
          </a:ln>
        </p:spPr>
        <p:style>
          <a:lnRef idx="0">
            <a:scrgbClr r="0" g="0" b="0"/>
          </a:lnRef>
          <a:fillRef idx="0">
            <a:scrgbClr r="0" g="0" b="0"/>
          </a:fillRef>
          <a:effectRef idx="0">
            <a:scrgbClr r="0" g="0" b="0"/>
          </a:effectRef>
          <a:fontRef idx="minor"/>
        </p:style>
      </p:sp>
      <p:sp>
        <p:nvSpPr>
          <p:cNvPr id="3" name="PlaceHolder 2"/>
          <p:cNvSpPr>
            <a:spLocks noGrp="1"/>
          </p:cNvSpPr>
          <p:nvPr>
            <p:ph type="title"/>
          </p:nvPr>
        </p:nvSpPr>
        <p:spPr>
          <a:xfrm>
            <a:off x="5738760" y="2384640"/>
            <a:ext cx="6180840" cy="1145160"/>
          </a:xfrm>
          <a:prstGeom prst="rect">
            <a:avLst/>
          </a:prstGeom>
          <a:noFill/>
          <a:ln w="0">
            <a:noFill/>
          </a:ln>
        </p:spPr>
        <p:txBody>
          <a:bodyPr lIns="0" tIns="0" rIns="0" bIns="0" anchor="b">
            <a:noAutofit/>
          </a:bodyPr>
          <a:lstStyle/>
          <a:p>
            <a:pPr>
              <a:lnSpc>
                <a:spcPct val="100000"/>
              </a:lnSpc>
              <a:buNone/>
            </a:pPr>
            <a:r>
              <a:rPr lang="en-GB" sz="4200" b="0" strike="noStrike" spc="-1">
                <a:solidFill>
                  <a:srgbClr val="894E11"/>
                </a:solidFill>
                <a:latin typeface="Times New Roman"/>
              </a:rPr>
              <a:t>One line title</a:t>
            </a:r>
            <a:endParaRPr lang="sv-SE" sz="42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192240" y="189000"/>
            <a:ext cx="11807640" cy="6479640"/>
          </a:xfrm>
          <a:prstGeom prst="rect">
            <a:avLst/>
          </a:prstGeom>
          <a:solidFill>
            <a:srgbClr val="D0CCB6"/>
          </a:solidFill>
          <a:ln w="0">
            <a:noFill/>
          </a:ln>
        </p:spPr>
        <p:txBody>
          <a:bodyPr lIns="90000" tIns="45000" rIns="90000" bIns="45000" anchor="t">
            <a:noAutofit/>
          </a:bodyPr>
          <a:lstStyle/>
          <a:p>
            <a:pPr marL="432000" indent="-324000">
              <a:lnSpc>
                <a:spcPct val="100000"/>
              </a:lnSpc>
              <a:buClr>
                <a:srgbClr val="000000"/>
              </a:buClr>
              <a:buSzPct val="45000"/>
              <a:buFont typeface="Wingdings" charset="2"/>
              <a:buChar char=""/>
              <a:tabLst>
                <a:tab pos="0" algn="l"/>
              </a:tabLst>
            </a:pPr>
            <a:r>
              <a:rPr lang="en-GB" sz="1800" b="0" strike="noStrike" spc="-1">
                <a:solidFill>
                  <a:srgbClr val="000000"/>
                </a:solidFill>
                <a:latin typeface="Calibri"/>
              </a:rPr>
              <a:t>Add background image</a:t>
            </a:r>
            <a:endParaRPr lang="sv-SE" sz="1800" b="0" strike="noStrike" spc="-1">
              <a:solidFill>
                <a:srgbClr val="000000"/>
              </a:solidFill>
              <a:latin typeface="Arial"/>
            </a:endParaRPr>
          </a:p>
        </p:txBody>
      </p:sp>
      <p:sp>
        <p:nvSpPr>
          <p:cNvPr id="41" name="PlaceHolder 2"/>
          <p:cNvSpPr>
            <a:spLocks noGrp="1"/>
          </p:cNvSpPr>
          <p:nvPr>
            <p:ph type="title"/>
          </p:nvPr>
        </p:nvSpPr>
        <p:spPr>
          <a:xfrm>
            <a:off x="6898320" y="4111920"/>
            <a:ext cx="5293440" cy="1973160"/>
          </a:xfrm>
          <a:prstGeom prst="rect">
            <a:avLst/>
          </a:prstGeom>
          <a:solidFill>
            <a:srgbClr val="FFFFFF"/>
          </a:solidFill>
          <a:ln w="0">
            <a:noFill/>
          </a:ln>
        </p:spPr>
        <p:txBody>
          <a:bodyPr lIns="540000" tIns="360000" rIns="360000" bIns="468000" anchor="b">
            <a:noAutofit/>
          </a:bodyPr>
          <a:lstStyle/>
          <a:p>
            <a:pPr>
              <a:lnSpc>
                <a:spcPct val="100000"/>
              </a:lnSpc>
              <a:buNone/>
            </a:pPr>
            <a:r>
              <a:rPr lang="en-GB" sz="2400" b="0" strike="noStrike" spc="-1">
                <a:solidFill>
                  <a:srgbClr val="894E11"/>
                </a:solidFill>
                <a:latin typeface="Times New Roman"/>
              </a:rPr>
              <a:t>Add text</a:t>
            </a:r>
            <a:endParaRPr lang="sv-SE"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1620000" y="360000"/>
            <a:ext cx="8819640" cy="1799640"/>
          </a:xfrm>
          <a:prstGeom prst="rect">
            <a:avLst/>
          </a:prstGeom>
          <a:noFill/>
          <a:ln w="0">
            <a:noFill/>
          </a:ln>
        </p:spPr>
        <p:txBody>
          <a:bodyPr lIns="0" tIns="0" rIns="0" bIns="288000" anchor="b">
            <a:normAutofit/>
          </a:bodyPr>
          <a:lstStyle/>
          <a:p>
            <a:pPr>
              <a:lnSpc>
                <a:spcPct val="90000"/>
              </a:lnSpc>
              <a:buNone/>
            </a:pPr>
            <a:r>
              <a:rPr lang="en-GB" sz="4800" b="0" strike="noStrike" spc="-1">
                <a:solidFill>
                  <a:srgbClr val="894E11"/>
                </a:solidFill>
                <a:latin typeface="Times New Roman"/>
              </a:rPr>
              <a:t>Add headline</a:t>
            </a:r>
            <a:endParaRPr lang="sv-SE" sz="4800" b="0" strike="noStrike" spc="-1">
              <a:solidFill>
                <a:srgbClr val="000000"/>
              </a:solidFill>
              <a:latin typeface="Calibri"/>
            </a:endParaRPr>
          </a:p>
        </p:txBody>
      </p:sp>
      <p:sp>
        <p:nvSpPr>
          <p:cNvPr id="79" name="PlaceHolder 2"/>
          <p:cNvSpPr>
            <a:spLocks noGrp="1"/>
          </p:cNvSpPr>
          <p:nvPr>
            <p:ph type="body"/>
          </p:nvPr>
        </p:nvSpPr>
        <p:spPr>
          <a:xfrm>
            <a:off x="1620000" y="2160000"/>
            <a:ext cx="8819640" cy="3959640"/>
          </a:xfrm>
          <a:prstGeom prst="rect">
            <a:avLst/>
          </a:prstGeom>
          <a:noFill/>
          <a:ln w="0">
            <a:noFill/>
          </a:ln>
        </p:spPr>
        <p:txBody>
          <a:bodyPr lIns="0" tIns="0" rIns="0" bIns="0" anchor="t">
            <a:noAutofit/>
          </a:bodyPr>
          <a:lstStyle/>
          <a:p>
            <a:pPr marL="432000" indent="-324000">
              <a:lnSpc>
                <a:spcPct val="110000"/>
              </a:lnSpc>
              <a:spcBef>
                <a:spcPts val="1199"/>
              </a:spcBef>
              <a:buClr>
                <a:srgbClr val="000000"/>
              </a:buClr>
              <a:buSzPct val="45000"/>
              <a:buFont typeface="Wingdings" charset="2"/>
              <a:buChar char=""/>
            </a:pPr>
            <a:r>
              <a:rPr lang="en-GB" sz="2200" b="0" strike="noStrike" spc="-1">
                <a:solidFill>
                  <a:srgbClr val="000000"/>
                </a:solidFill>
                <a:latin typeface="Arial"/>
              </a:rPr>
              <a:t>Bullet list level 1</a:t>
            </a:r>
            <a:endParaRPr lang="sv-SE" sz="2200" b="0" strike="noStrike" spc="-1">
              <a:solidFill>
                <a:srgbClr val="000000"/>
              </a:solidFill>
              <a:latin typeface="Arial"/>
            </a:endParaRPr>
          </a:p>
          <a:p>
            <a:pPr marL="864000" lvl="1" indent="-324000">
              <a:lnSpc>
                <a:spcPct val="110000"/>
              </a:lnSpc>
              <a:buClr>
                <a:srgbClr val="000000"/>
              </a:buClr>
              <a:buSzPct val="75000"/>
              <a:buFont typeface="Symbol" charset="2"/>
              <a:buChar char=""/>
            </a:pPr>
            <a:r>
              <a:rPr lang="en-GB" sz="2200" b="0" strike="noStrike" spc="-1">
                <a:solidFill>
                  <a:srgbClr val="000000"/>
                </a:solidFill>
                <a:latin typeface="Arial"/>
              </a:rPr>
              <a:t>Bullet list level 2</a:t>
            </a:r>
            <a:endParaRPr lang="sv-SE" sz="2200" b="0" strike="noStrike" spc="-1">
              <a:solidFill>
                <a:srgbClr val="000000"/>
              </a:solidFill>
              <a:latin typeface="Arial"/>
            </a:endParaRPr>
          </a:p>
          <a:p>
            <a:pPr marL="1296000" lvl="2" indent="-288000">
              <a:lnSpc>
                <a:spcPct val="110000"/>
              </a:lnSpc>
              <a:buClr>
                <a:srgbClr val="000000"/>
              </a:buClr>
              <a:buSzPct val="45000"/>
              <a:buFont typeface="Wingdings" charset="2"/>
              <a:buChar char=""/>
            </a:pPr>
            <a:r>
              <a:rPr lang="en-GB" sz="2200" b="0" strike="noStrike" spc="-1">
                <a:solidFill>
                  <a:srgbClr val="000000"/>
                </a:solidFill>
                <a:latin typeface="Arial"/>
              </a:rPr>
              <a:t>Bullet list level 3</a:t>
            </a:r>
            <a:endParaRPr lang="sv-SE" sz="2200" b="0" strike="noStrike" spc="-1">
              <a:solidFill>
                <a:srgbClr val="000000"/>
              </a:solidFill>
              <a:latin typeface="Arial"/>
            </a:endParaRPr>
          </a:p>
          <a:p>
            <a:pPr marL="1728000" lvl="3" indent="-216000">
              <a:lnSpc>
                <a:spcPct val="110000"/>
              </a:lnSpc>
              <a:buClr>
                <a:srgbClr val="000000"/>
              </a:buClr>
              <a:buSzPct val="75000"/>
              <a:buFont typeface="Symbol" charset="2"/>
              <a:buChar char=""/>
            </a:pPr>
            <a:r>
              <a:rPr lang="en-GB" sz="2200" b="0" strike="noStrike" spc="-1">
                <a:solidFill>
                  <a:srgbClr val="000000"/>
                </a:solidFill>
                <a:latin typeface="Arial"/>
              </a:rPr>
              <a:t>Bullet list level 4</a:t>
            </a:r>
            <a:endParaRPr lang="sv-SE" sz="2200" b="0" strike="noStrike" spc="-1">
              <a:solidFill>
                <a:srgbClr val="000000"/>
              </a:solidFill>
              <a:latin typeface="Arial"/>
            </a:endParaRPr>
          </a:p>
          <a:p>
            <a:pPr marL="2160000" lvl="4" indent="-216000">
              <a:lnSpc>
                <a:spcPct val="110000"/>
              </a:lnSpc>
              <a:buClr>
                <a:srgbClr val="000000"/>
              </a:buClr>
              <a:buSzPct val="45000"/>
              <a:buFont typeface="Wingdings" charset="2"/>
              <a:buChar char=""/>
            </a:pPr>
            <a:r>
              <a:rPr lang="en-GB" sz="2200" b="0" strike="noStrike" spc="-1">
                <a:solidFill>
                  <a:srgbClr val="000000"/>
                </a:solidFill>
                <a:latin typeface="Arial"/>
              </a:rPr>
              <a:t>Bullet list level 5</a:t>
            </a:r>
            <a:endParaRPr lang="sv-SE" sz="2200" b="0" strike="noStrike" spc="-1">
              <a:solidFill>
                <a:srgbClr val="000000"/>
              </a:solidFill>
              <a:latin typeface="Arial"/>
            </a:endParaRPr>
          </a:p>
          <a:p>
            <a:pPr marL="2592000" lvl="5" indent="-216000">
              <a:lnSpc>
                <a:spcPct val="110000"/>
              </a:lnSpc>
              <a:buClr>
                <a:srgbClr val="000000"/>
              </a:buClr>
              <a:buSzPct val="45000"/>
              <a:buFont typeface="Wingdings" charset="2"/>
              <a:buChar char=""/>
            </a:pPr>
            <a:r>
              <a:rPr lang="en-GB" sz="2200" b="0" strike="noStrike" spc="-1">
                <a:solidFill>
                  <a:srgbClr val="000000"/>
                </a:solidFill>
                <a:latin typeface="Arial"/>
              </a:rPr>
              <a:t>Bullet list level 6</a:t>
            </a:r>
            <a:endParaRPr lang="sv-SE" sz="2200" b="0" strike="noStrike" spc="-1">
              <a:solidFill>
                <a:srgbClr val="000000"/>
              </a:solidFill>
              <a:latin typeface="Arial"/>
            </a:endParaRPr>
          </a:p>
        </p:txBody>
      </p:sp>
      <p:pic>
        <p:nvPicPr>
          <p:cNvPr id="80" name="Bildobjekt 3"/>
          <p:cNvPicPr/>
          <p:nvPr/>
        </p:nvPicPr>
        <p:blipFill>
          <a:blip r:embed="rId14"/>
          <a:stretch/>
        </p:blipFill>
        <p:spPr>
          <a:xfrm>
            <a:off x="10989720" y="5560920"/>
            <a:ext cx="708480" cy="945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PlaceHolder 1"/>
          <p:cNvSpPr>
            <a:spLocks noGrp="1"/>
          </p:cNvSpPr>
          <p:nvPr>
            <p:ph type="body"/>
          </p:nvPr>
        </p:nvSpPr>
        <p:spPr>
          <a:xfrm>
            <a:off x="192240" y="189000"/>
            <a:ext cx="11807640" cy="6479640"/>
          </a:xfrm>
          <a:prstGeom prst="rect">
            <a:avLst/>
          </a:prstGeom>
          <a:solidFill>
            <a:srgbClr val="D0CCB6"/>
          </a:solidFill>
          <a:ln w="0">
            <a:noFill/>
          </a:ln>
        </p:spPr>
        <p:txBody>
          <a:bodyPr lIns="90000" tIns="45000" rIns="90000" bIns="45000" anchor="t">
            <a:noAutofit/>
          </a:bodyPr>
          <a:lstStyle/>
          <a:p>
            <a:pPr marL="432000" indent="-324000">
              <a:lnSpc>
                <a:spcPct val="100000"/>
              </a:lnSpc>
              <a:buClr>
                <a:srgbClr val="000000"/>
              </a:buClr>
              <a:buSzPct val="45000"/>
              <a:buFont typeface="Wingdings" charset="2"/>
              <a:buChar char=""/>
              <a:tabLst>
                <a:tab pos="0" algn="l"/>
              </a:tabLst>
            </a:pPr>
            <a:r>
              <a:rPr lang="en-GB" sz="1800" b="0" strike="noStrike" spc="-1">
                <a:solidFill>
                  <a:srgbClr val="000000"/>
                </a:solidFill>
                <a:latin typeface="Calibri"/>
              </a:rPr>
              <a:t>Add background image</a:t>
            </a:r>
            <a:endParaRPr lang="sv-SE" sz="1800" b="0" strike="noStrike" spc="-1">
              <a:solidFill>
                <a:srgbClr val="000000"/>
              </a:solidFill>
              <a:latin typeface="Arial"/>
            </a:endParaRPr>
          </a:p>
        </p:txBody>
      </p:sp>
      <p:sp>
        <p:nvSpPr>
          <p:cNvPr id="118" name="PlaceHolder 2"/>
          <p:cNvSpPr>
            <a:spLocks noGrp="1"/>
          </p:cNvSpPr>
          <p:nvPr>
            <p:ph type="title"/>
          </p:nvPr>
        </p:nvSpPr>
        <p:spPr>
          <a:xfrm>
            <a:off x="8075520" y="4111920"/>
            <a:ext cx="4115880" cy="1973160"/>
          </a:xfrm>
          <a:prstGeom prst="rect">
            <a:avLst/>
          </a:prstGeom>
          <a:solidFill>
            <a:srgbClr val="FFFFFF"/>
          </a:solidFill>
          <a:ln w="0">
            <a:noFill/>
          </a:ln>
        </p:spPr>
        <p:txBody>
          <a:bodyPr lIns="540000" tIns="360000" rIns="360000" bIns="468000" anchor="b">
            <a:noAutofit/>
          </a:bodyPr>
          <a:lstStyle/>
          <a:p>
            <a:pPr>
              <a:lnSpc>
                <a:spcPct val="100000"/>
              </a:lnSpc>
              <a:buNone/>
            </a:pPr>
            <a:r>
              <a:rPr lang="en-GB" sz="2400" b="0" strike="noStrike" spc="-1">
                <a:solidFill>
                  <a:srgbClr val="894E11"/>
                </a:solidFill>
                <a:latin typeface="Times New Roman"/>
              </a:rPr>
              <a:t>Add text</a:t>
            </a:r>
            <a:endParaRPr lang="sv-SE"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1620000" y="360000"/>
            <a:ext cx="8819640" cy="1199520"/>
          </a:xfrm>
          <a:prstGeom prst="rect">
            <a:avLst/>
          </a:prstGeom>
          <a:noFill/>
          <a:ln w="0">
            <a:noFill/>
          </a:ln>
        </p:spPr>
        <p:txBody>
          <a:bodyPr lIns="0" tIns="0" rIns="0" bIns="0" anchor="ctr">
            <a:normAutofit/>
          </a:bodyPr>
          <a:lstStyle/>
          <a:p>
            <a:pPr>
              <a:lnSpc>
                <a:spcPct val="90000"/>
              </a:lnSpc>
              <a:buNone/>
            </a:pPr>
            <a:r>
              <a:rPr lang="en-GB" sz="4800" b="0" strike="noStrike" spc="-1">
                <a:solidFill>
                  <a:srgbClr val="894E11"/>
                </a:solidFill>
                <a:latin typeface="Times New Roman"/>
              </a:rPr>
              <a:t>Add headline</a:t>
            </a:r>
            <a:endParaRPr lang="sv-SE" sz="4800" b="0" strike="noStrike" spc="-1">
              <a:solidFill>
                <a:srgbClr val="000000"/>
              </a:solidFill>
              <a:latin typeface="Calibri"/>
            </a:endParaRPr>
          </a:p>
        </p:txBody>
      </p:sp>
      <p:sp>
        <p:nvSpPr>
          <p:cNvPr id="156" name="PlaceHolder 2"/>
          <p:cNvSpPr>
            <a:spLocks noGrp="1"/>
          </p:cNvSpPr>
          <p:nvPr>
            <p:ph type="body"/>
          </p:nvPr>
        </p:nvSpPr>
        <p:spPr>
          <a:xfrm>
            <a:off x="1620000" y="1559880"/>
            <a:ext cx="8819640" cy="4559760"/>
          </a:xfrm>
          <a:prstGeom prst="rect">
            <a:avLst/>
          </a:prstGeom>
          <a:noFill/>
          <a:ln w="0">
            <a:noFill/>
          </a:ln>
        </p:spPr>
        <p:txBody>
          <a:bodyPr lIns="0" tIns="0" rIns="0" bIns="0" anchor="t">
            <a:noAutofit/>
          </a:bodyPr>
          <a:lstStyle/>
          <a:p>
            <a:pPr marL="432000" indent="-324000">
              <a:lnSpc>
                <a:spcPct val="110000"/>
              </a:lnSpc>
              <a:spcBef>
                <a:spcPts val="1199"/>
              </a:spcBef>
              <a:buClr>
                <a:srgbClr val="000000"/>
              </a:buClr>
              <a:buSzPct val="45000"/>
              <a:buFont typeface="Wingdings" charset="2"/>
              <a:buChar char=""/>
            </a:pPr>
            <a:r>
              <a:rPr lang="en-GB" sz="2200" b="0" strike="noStrike" spc="-1">
                <a:solidFill>
                  <a:srgbClr val="000000"/>
                </a:solidFill>
                <a:latin typeface="Arial"/>
              </a:rPr>
              <a:t>Bullet list level 1</a:t>
            </a:r>
            <a:endParaRPr lang="sv-SE" sz="2200" b="0" strike="noStrike" spc="-1">
              <a:solidFill>
                <a:srgbClr val="000000"/>
              </a:solidFill>
              <a:latin typeface="Arial"/>
            </a:endParaRPr>
          </a:p>
          <a:p>
            <a:pPr marL="864000" lvl="1" indent="-324000">
              <a:lnSpc>
                <a:spcPct val="110000"/>
              </a:lnSpc>
              <a:buClr>
                <a:srgbClr val="000000"/>
              </a:buClr>
              <a:buSzPct val="75000"/>
              <a:buFont typeface="Symbol" charset="2"/>
              <a:buChar char=""/>
            </a:pPr>
            <a:r>
              <a:rPr lang="en-GB" sz="2200" b="0" strike="noStrike" spc="-1">
                <a:solidFill>
                  <a:srgbClr val="000000"/>
                </a:solidFill>
                <a:latin typeface="Arial"/>
              </a:rPr>
              <a:t>Bullet list level 2</a:t>
            </a:r>
            <a:endParaRPr lang="sv-SE" sz="2200" b="0" strike="noStrike" spc="-1">
              <a:solidFill>
                <a:srgbClr val="000000"/>
              </a:solidFill>
              <a:latin typeface="Arial"/>
            </a:endParaRPr>
          </a:p>
          <a:p>
            <a:pPr marL="1296000" lvl="2" indent="-288000">
              <a:lnSpc>
                <a:spcPct val="110000"/>
              </a:lnSpc>
              <a:buClr>
                <a:srgbClr val="000000"/>
              </a:buClr>
              <a:buSzPct val="45000"/>
              <a:buFont typeface="Wingdings" charset="2"/>
              <a:buChar char=""/>
            </a:pPr>
            <a:r>
              <a:rPr lang="en-GB" sz="2200" b="0" strike="noStrike" spc="-1">
                <a:solidFill>
                  <a:srgbClr val="000000"/>
                </a:solidFill>
                <a:latin typeface="Arial"/>
              </a:rPr>
              <a:t>Bullet list level 3</a:t>
            </a:r>
            <a:endParaRPr lang="sv-SE" sz="2200" b="0" strike="noStrike" spc="-1">
              <a:solidFill>
                <a:srgbClr val="000000"/>
              </a:solidFill>
              <a:latin typeface="Arial"/>
            </a:endParaRPr>
          </a:p>
          <a:p>
            <a:pPr marL="1728000" lvl="3" indent="-216000">
              <a:lnSpc>
                <a:spcPct val="110000"/>
              </a:lnSpc>
              <a:buClr>
                <a:srgbClr val="000000"/>
              </a:buClr>
              <a:buSzPct val="75000"/>
              <a:buFont typeface="Symbol" charset="2"/>
              <a:buChar char=""/>
            </a:pPr>
            <a:r>
              <a:rPr lang="en-GB" sz="2200" b="0" strike="noStrike" spc="-1">
                <a:solidFill>
                  <a:srgbClr val="000000"/>
                </a:solidFill>
                <a:latin typeface="Arial"/>
              </a:rPr>
              <a:t>Bullet list level 4</a:t>
            </a:r>
            <a:endParaRPr lang="sv-SE" sz="2200" b="0" strike="noStrike" spc="-1">
              <a:solidFill>
                <a:srgbClr val="000000"/>
              </a:solidFill>
              <a:latin typeface="Arial"/>
            </a:endParaRPr>
          </a:p>
          <a:p>
            <a:pPr marL="2160000" lvl="4" indent="-216000">
              <a:lnSpc>
                <a:spcPct val="110000"/>
              </a:lnSpc>
              <a:buClr>
                <a:srgbClr val="000000"/>
              </a:buClr>
              <a:buSzPct val="45000"/>
              <a:buFont typeface="Wingdings" charset="2"/>
              <a:buChar char=""/>
            </a:pPr>
            <a:r>
              <a:rPr lang="en-GB" sz="2200" b="0" strike="noStrike" spc="-1">
                <a:solidFill>
                  <a:srgbClr val="000000"/>
                </a:solidFill>
                <a:latin typeface="Arial"/>
              </a:rPr>
              <a:t>Bullet list level 5</a:t>
            </a:r>
            <a:endParaRPr lang="sv-SE" sz="2200" b="0" strike="noStrike" spc="-1">
              <a:solidFill>
                <a:srgbClr val="000000"/>
              </a:solidFill>
              <a:latin typeface="Arial"/>
            </a:endParaRPr>
          </a:p>
          <a:p>
            <a:pPr marL="2592000" lvl="5" indent="-216000">
              <a:lnSpc>
                <a:spcPct val="110000"/>
              </a:lnSpc>
              <a:buClr>
                <a:srgbClr val="000000"/>
              </a:buClr>
              <a:buSzPct val="45000"/>
              <a:buFont typeface="Wingdings" charset="2"/>
              <a:buChar char=""/>
            </a:pPr>
            <a:r>
              <a:rPr lang="en-GB" sz="2200" b="0" strike="noStrike" spc="-1">
                <a:solidFill>
                  <a:srgbClr val="000000"/>
                </a:solidFill>
                <a:latin typeface="Arial"/>
              </a:rPr>
              <a:t>Bullet list level 6</a:t>
            </a:r>
            <a:endParaRPr lang="sv-SE" sz="2200" b="0" strike="noStrike" spc="-1">
              <a:solidFill>
                <a:srgbClr val="000000"/>
              </a:solidFill>
              <a:latin typeface="Arial"/>
            </a:endParaRPr>
          </a:p>
        </p:txBody>
      </p:sp>
      <p:pic>
        <p:nvPicPr>
          <p:cNvPr id="157" name="Bildobjekt 3"/>
          <p:cNvPicPr/>
          <p:nvPr/>
        </p:nvPicPr>
        <p:blipFill>
          <a:blip r:embed="rId14"/>
          <a:stretch/>
        </p:blipFill>
        <p:spPr>
          <a:xfrm>
            <a:off x="10989720" y="5560920"/>
            <a:ext cx="708480" cy="945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550800" y="2520360"/>
            <a:ext cx="11087640" cy="1145160"/>
          </a:xfrm>
          <a:prstGeom prst="rect">
            <a:avLst/>
          </a:prstGeom>
          <a:noFill/>
          <a:ln w="0">
            <a:noFill/>
          </a:ln>
        </p:spPr>
        <p:txBody>
          <a:bodyPr lIns="0" tIns="0" rIns="0" bIns="0" anchor="ctr">
            <a:noAutofit/>
          </a:bodyPr>
          <a:lstStyle/>
          <a:p>
            <a:pPr algn="ctr">
              <a:lnSpc>
                <a:spcPct val="100000"/>
              </a:lnSpc>
              <a:buNone/>
            </a:pPr>
            <a:r>
              <a:rPr lang="en-GB" sz="4000" b="0" strike="noStrike" spc="-1">
                <a:solidFill>
                  <a:srgbClr val="894E11"/>
                </a:solidFill>
                <a:latin typeface="Times New Roman"/>
              </a:rPr>
              <a:t>Add text</a:t>
            </a:r>
            <a:endParaRPr lang="sv-SE" sz="4000" b="0" strike="noStrike" spc="-1">
              <a:solidFill>
                <a:srgbClr val="000000"/>
              </a:solidFill>
              <a:latin typeface="Calibri"/>
            </a:endParaRPr>
          </a:p>
        </p:txBody>
      </p:sp>
      <p:pic>
        <p:nvPicPr>
          <p:cNvPr id="195" name="Bildobjekt 2"/>
          <p:cNvPicPr/>
          <p:nvPr/>
        </p:nvPicPr>
        <p:blipFill>
          <a:blip r:embed="rId14"/>
          <a:stretch/>
        </p:blipFill>
        <p:spPr>
          <a:xfrm>
            <a:off x="10989720" y="5560920"/>
            <a:ext cx="708480" cy="945360"/>
          </a:xfrm>
          <a:prstGeom prst="rect">
            <a:avLst/>
          </a:prstGeom>
          <a:ln w="0">
            <a:noFill/>
          </a:ln>
        </p:spPr>
      </p:pic>
      <p:sp>
        <p:nvSpPr>
          <p:cNvPr id="19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sv-SE" sz="2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sv-SE" sz="2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sv-SE" sz="2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sv-SE" sz="2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sv-S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sv-S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sv-S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3" name="PlaceHolder 1"/>
          <p:cNvSpPr>
            <a:spLocks noGrp="1"/>
          </p:cNvSpPr>
          <p:nvPr>
            <p:ph type="body"/>
          </p:nvPr>
        </p:nvSpPr>
        <p:spPr>
          <a:xfrm>
            <a:off x="192240" y="189000"/>
            <a:ext cx="3924000" cy="3239640"/>
          </a:xfrm>
          <a:prstGeom prst="rect">
            <a:avLst/>
          </a:prstGeom>
          <a:noFill/>
          <a:ln w="0">
            <a:noFill/>
          </a:ln>
        </p:spPr>
        <p:txBody>
          <a:bodyPr lIns="90000" tIns="45000" rIns="90000" bIns="45000" anchor="t">
            <a:noAutofit/>
          </a:bodyPr>
          <a:lstStyle/>
          <a:p>
            <a:pPr marL="432000" indent="-324000">
              <a:lnSpc>
                <a:spcPct val="100000"/>
              </a:lnSpc>
              <a:buClr>
                <a:srgbClr val="000000"/>
              </a:buClr>
              <a:buSzPct val="45000"/>
              <a:buFont typeface="Wingdings" charset="2"/>
              <a:buChar char=""/>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34" name="PlaceHolder 2"/>
          <p:cNvSpPr>
            <a:spLocks noGrp="1"/>
          </p:cNvSpPr>
          <p:nvPr>
            <p:ph type="body"/>
          </p:nvPr>
        </p:nvSpPr>
        <p:spPr>
          <a:xfrm>
            <a:off x="4116240" y="189000"/>
            <a:ext cx="3958920" cy="3239640"/>
          </a:xfrm>
          <a:prstGeom prst="rect">
            <a:avLst/>
          </a:prstGeom>
          <a:noFill/>
          <a:ln w="0">
            <a:noFill/>
          </a:ln>
        </p:spPr>
        <p:txBody>
          <a:bodyPr lIns="90000" tIns="45000" rIns="90000" bIns="45000" anchor="t">
            <a:noAutofit/>
          </a:bodyPr>
          <a:lstStyle/>
          <a:p>
            <a:pPr marL="180000" indent="-180000">
              <a:lnSpc>
                <a:spcPct val="110000"/>
              </a:lnSpc>
              <a:spcBef>
                <a:spcPts val="1199"/>
              </a:spcBef>
              <a:buClr>
                <a:srgbClr val="894E11"/>
              </a:buClr>
              <a:buFont typeface="Arial"/>
              <a:buChar char="•"/>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35" name="PlaceHolder 3"/>
          <p:cNvSpPr>
            <a:spLocks noGrp="1"/>
          </p:cNvSpPr>
          <p:nvPr>
            <p:ph type="body"/>
          </p:nvPr>
        </p:nvSpPr>
        <p:spPr>
          <a:xfrm>
            <a:off x="8075520" y="189000"/>
            <a:ext cx="3924000" cy="3239640"/>
          </a:xfrm>
          <a:prstGeom prst="rect">
            <a:avLst/>
          </a:prstGeom>
          <a:noFill/>
          <a:ln w="0">
            <a:noFill/>
          </a:ln>
        </p:spPr>
        <p:txBody>
          <a:bodyPr lIns="90000" tIns="45000" rIns="90000" bIns="45000" anchor="t">
            <a:noAutofit/>
          </a:bodyPr>
          <a:lstStyle/>
          <a:p>
            <a:pPr>
              <a:lnSpc>
                <a:spcPct val="100000"/>
              </a:lnSpc>
              <a:buNone/>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36" name="PlaceHolder 4"/>
          <p:cNvSpPr>
            <a:spLocks noGrp="1"/>
          </p:cNvSpPr>
          <p:nvPr>
            <p:ph type="body"/>
          </p:nvPr>
        </p:nvSpPr>
        <p:spPr>
          <a:xfrm>
            <a:off x="8075520" y="3429000"/>
            <a:ext cx="3924000" cy="3239640"/>
          </a:xfrm>
          <a:prstGeom prst="rect">
            <a:avLst/>
          </a:prstGeom>
          <a:noFill/>
          <a:ln w="0">
            <a:noFill/>
          </a:ln>
        </p:spPr>
        <p:txBody>
          <a:bodyPr lIns="90000" tIns="45000" rIns="90000" bIns="45000" anchor="t">
            <a:noAutofit/>
          </a:bodyPr>
          <a:lstStyle/>
          <a:p>
            <a:pPr>
              <a:lnSpc>
                <a:spcPct val="100000"/>
              </a:lnSpc>
              <a:buNone/>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37" name="PlaceHolder 5"/>
          <p:cNvSpPr>
            <a:spLocks noGrp="1"/>
          </p:cNvSpPr>
          <p:nvPr>
            <p:ph type="body"/>
          </p:nvPr>
        </p:nvSpPr>
        <p:spPr>
          <a:xfrm>
            <a:off x="192240" y="3429000"/>
            <a:ext cx="3924000" cy="3239640"/>
          </a:xfrm>
          <a:prstGeom prst="rect">
            <a:avLst/>
          </a:prstGeom>
          <a:noFill/>
          <a:ln w="0">
            <a:noFill/>
          </a:ln>
        </p:spPr>
        <p:txBody>
          <a:bodyPr lIns="90000" tIns="45000" rIns="90000" bIns="45000" anchor="t">
            <a:noAutofit/>
          </a:bodyPr>
          <a:lstStyle/>
          <a:p>
            <a:pPr>
              <a:lnSpc>
                <a:spcPct val="100000"/>
              </a:lnSpc>
              <a:buNone/>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38" name="PlaceHolder 6"/>
          <p:cNvSpPr>
            <a:spLocks noGrp="1"/>
          </p:cNvSpPr>
          <p:nvPr>
            <p:ph type="title"/>
          </p:nvPr>
        </p:nvSpPr>
        <p:spPr>
          <a:xfrm>
            <a:off x="4116240" y="4290120"/>
            <a:ext cx="3958920" cy="1145160"/>
          </a:xfrm>
          <a:prstGeom prst="rect">
            <a:avLst/>
          </a:prstGeom>
          <a:noFill/>
          <a:ln w="0">
            <a:noFill/>
          </a:ln>
        </p:spPr>
        <p:txBody>
          <a:bodyPr lIns="468000" tIns="0" rIns="432000" bIns="0" anchor="ctr">
            <a:noAutofit/>
          </a:bodyPr>
          <a:lstStyle/>
          <a:p>
            <a:pPr>
              <a:lnSpc>
                <a:spcPct val="100000"/>
              </a:lnSpc>
              <a:buNone/>
            </a:pPr>
            <a:r>
              <a:rPr lang="en-GB" sz="2800" b="0" strike="noStrike" spc="-1">
                <a:solidFill>
                  <a:srgbClr val="894E11"/>
                </a:solidFill>
                <a:latin typeface="Times New Roman"/>
              </a:rPr>
              <a:t>Add text</a:t>
            </a:r>
            <a:endParaRPr lang="sv-SE"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5" name="PlaceHolder 1"/>
          <p:cNvSpPr>
            <a:spLocks noGrp="1"/>
          </p:cNvSpPr>
          <p:nvPr>
            <p:ph type="body"/>
          </p:nvPr>
        </p:nvSpPr>
        <p:spPr>
          <a:xfrm>
            <a:off x="192240" y="189000"/>
            <a:ext cx="3924000" cy="3239640"/>
          </a:xfrm>
          <a:prstGeom prst="rect">
            <a:avLst/>
          </a:prstGeom>
          <a:noFill/>
          <a:ln w="0">
            <a:noFill/>
          </a:ln>
        </p:spPr>
        <p:txBody>
          <a:bodyPr lIns="90000" tIns="45000" rIns="90000" bIns="45000" anchor="t">
            <a:noAutofit/>
          </a:bodyPr>
          <a:lstStyle/>
          <a:p>
            <a:pPr marL="432000" indent="-324000">
              <a:lnSpc>
                <a:spcPct val="100000"/>
              </a:lnSpc>
              <a:buClr>
                <a:srgbClr val="000000"/>
              </a:buClr>
              <a:buSzPct val="45000"/>
              <a:buFont typeface="Wingdings" charset="2"/>
              <a:buChar char=""/>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76" name="PlaceHolder 2"/>
          <p:cNvSpPr>
            <a:spLocks noGrp="1"/>
          </p:cNvSpPr>
          <p:nvPr>
            <p:ph type="body"/>
          </p:nvPr>
        </p:nvSpPr>
        <p:spPr>
          <a:xfrm>
            <a:off x="4116240" y="189000"/>
            <a:ext cx="3958920" cy="3239640"/>
          </a:xfrm>
          <a:prstGeom prst="rect">
            <a:avLst/>
          </a:prstGeom>
          <a:noFill/>
          <a:ln w="0">
            <a:noFill/>
          </a:ln>
        </p:spPr>
        <p:txBody>
          <a:bodyPr lIns="90000" tIns="45000" rIns="90000" bIns="45000" anchor="t">
            <a:noAutofit/>
          </a:bodyPr>
          <a:lstStyle/>
          <a:p>
            <a:pPr>
              <a:lnSpc>
                <a:spcPct val="100000"/>
              </a:lnSpc>
              <a:buNone/>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77" name="PlaceHolder 3"/>
          <p:cNvSpPr>
            <a:spLocks noGrp="1"/>
          </p:cNvSpPr>
          <p:nvPr>
            <p:ph type="body"/>
          </p:nvPr>
        </p:nvSpPr>
        <p:spPr>
          <a:xfrm>
            <a:off x="8075520" y="189000"/>
            <a:ext cx="3924000" cy="3239640"/>
          </a:xfrm>
          <a:prstGeom prst="rect">
            <a:avLst/>
          </a:prstGeom>
          <a:noFill/>
          <a:ln w="0">
            <a:noFill/>
          </a:ln>
        </p:spPr>
        <p:txBody>
          <a:bodyPr lIns="90000" tIns="45000" rIns="90000" bIns="45000" anchor="t">
            <a:noAutofit/>
          </a:bodyPr>
          <a:lstStyle/>
          <a:p>
            <a:pPr>
              <a:lnSpc>
                <a:spcPct val="100000"/>
              </a:lnSpc>
              <a:buNone/>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78" name="PlaceHolder 4"/>
          <p:cNvSpPr>
            <a:spLocks noGrp="1"/>
          </p:cNvSpPr>
          <p:nvPr>
            <p:ph type="body"/>
          </p:nvPr>
        </p:nvSpPr>
        <p:spPr>
          <a:xfrm>
            <a:off x="8075520" y="3429000"/>
            <a:ext cx="3924000" cy="3239640"/>
          </a:xfrm>
          <a:prstGeom prst="rect">
            <a:avLst/>
          </a:prstGeom>
          <a:noFill/>
          <a:ln w="0">
            <a:noFill/>
          </a:ln>
        </p:spPr>
        <p:txBody>
          <a:bodyPr lIns="90000" tIns="45000" rIns="90000" bIns="45000" anchor="t">
            <a:noAutofit/>
          </a:bodyPr>
          <a:lstStyle/>
          <a:p>
            <a:pPr>
              <a:lnSpc>
                <a:spcPct val="100000"/>
              </a:lnSpc>
              <a:buNone/>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79" name="PlaceHolder 5"/>
          <p:cNvSpPr>
            <a:spLocks noGrp="1"/>
          </p:cNvSpPr>
          <p:nvPr>
            <p:ph type="body"/>
          </p:nvPr>
        </p:nvSpPr>
        <p:spPr>
          <a:xfrm>
            <a:off x="192240" y="3429000"/>
            <a:ext cx="3924000" cy="3239640"/>
          </a:xfrm>
          <a:prstGeom prst="rect">
            <a:avLst/>
          </a:prstGeom>
          <a:noFill/>
          <a:ln w="0">
            <a:noFill/>
          </a:ln>
        </p:spPr>
        <p:txBody>
          <a:bodyPr lIns="90000" tIns="45000" rIns="90000" bIns="45000" anchor="t">
            <a:noAutofit/>
          </a:bodyPr>
          <a:lstStyle/>
          <a:p>
            <a:pPr>
              <a:lnSpc>
                <a:spcPct val="100000"/>
              </a:lnSpc>
              <a:buNone/>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80" name="PlaceHolder 6"/>
          <p:cNvSpPr>
            <a:spLocks noGrp="1"/>
          </p:cNvSpPr>
          <p:nvPr>
            <p:ph type="body"/>
          </p:nvPr>
        </p:nvSpPr>
        <p:spPr>
          <a:xfrm>
            <a:off x="4116240" y="3429000"/>
            <a:ext cx="3958920" cy="3239640"/>
          </a:xfrm>
          <a:prstGeom prst="rect">
            <a:avLst/>
          </a:prstGeom>
          <a:noFill/>
          <a:ln w="0">
            <a:noFill/>
          </a:ln>
        </p:spPr>
        <p:txBody>
          <a:bodyPr lIns="90000" tIns="45000" rIns="90000" bIns="45000" anchor="t">
            <a:noAutofit/>
          </a:bodyPr>
          <a:lstStyle/>
          <a:p>
            <a:pPr>
              <a:lnSpc>
                <a:spcPct val="100000"/>
              </a:lnSpc>
              <a:buNone/>
            </a:pPr>
            <a:r>
              <a:rPr lang="en-GB" sz="1800" b="0" strike="noStrike" spc="-1">
                <a:solidFill>
                  <a:srgbClr val="000000"/>
                </a:solidFill>
                <a:latin typeface="Calibri"/>
              </a:rPr>
              <a:t>Add image</a:t>
            </a:r>
            <a:endParaRPr lang="sv-SE" sz="1800" b="0" strike="noStrike" spc="-1">
              <a:solidFill>
                <a:srgbClr val="000000"/>
              </a:solidFill>
              <a:latin typeface="Arial"/>
            </a:endParaRPr>
          </a:p>
        </p:txBody>
      </p:sp>
      <p:sp>
        <p:nvSpPr>
          <p:cNvPr id="281" name="PlaceHolder 7"/>
          <p:cNvSpPr>
            <a:spLocks noGrp="1"/>
          </p:cNvSpPr>
          <p:nvPr>
            <p:ph type="title"/>
          </p:nvPr>
        </p:nvSpPr>
        <p:spPr>
          <a:xfrm>
            <a:off x="464400" y="-461160"/>
            <a:ext cx="8819640" cy="1145160"/>
          </a:xfrm>
          <a:prstGeom prst="rect">
            <a:avLst/>
          </a:prstGeom>
          <a:noFill/>
          <a:ln w="0">
            <a:noFill/>
          </a:ln>
        </p:spPr>
        <p:txBody>
          <a:bodyPr lIns="0" tIns="0" rIns="0" bIns="0" anchor="t">
            <a:noAutofit/>
          </a:bodyPr>
          <a:lstStyle/>
          <a:p>
            <a:pPr>
              <a:lnSpc>
                <a:spcPct val="90000"/>
              </a:lnSpc>
              <a:buNone/>
            </a:pPr>
            <a:r>
              <a:rPr lang="en-GB" sz="2200" b="0" strike="noStrike" spc="-1">
                <a:solidFill>
                  <a:srgbClr val="000000"/>
                </a:solidFill>
                <a:latin typeface="Arial"/>
              </a:rPr>
              <a:t>Add slide title</a:t>
            </a:r>
            <a:endParaRPr lang="sv-SE" sz="22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 name="PlaceHolder 1"/>
          <p:cNvSpPr>
            <a:spLocks noGrp="1"/>
          </p:cNvSpPr>
          <p:nvPr>
            <p:ph type="title"/>
          </p:nvPr>
        </p:nvSpPr>
        <p:spPr>
          <a:xfrm>
            <a:off x="464400" y="-461160"/>
            <a:ext cx="8819640" cy="1145160"/>
          </a:xfrm>
          <a:prstGeom prst="rect">
            <a:avLst/>
          </a:prstGeom>
          <a:noFill/>
          <a:ln w="0">
            <a:noFill/>
          </a:ln>
        </p:spPr>
        <p:txBody>
          <a:bodyPr lIns="0" tIns="0" rIns="0" bIns="0" anchor="t">
            <a:noAutofit/>
          </a:bodyPr>
          <a:lstStyle/>
          <a:p>
            <a:pPr>
              <a:lnSpc>
                <a:spcPct val="90000"/>
              </a:lnSpc>
              <a:buNone/>
            </a:pPr>
            <a:r>
              <a:rPr lang="en-GB" sz="2200" b="0" strike="noStrike" spc="-1">
                <a:solidFill>
                  <a:srgbClr val="000000"/>
                </a:solidFill>
                <a:latin typeface="Arial"/>
              </a:rPr>
              <a:t>Add title</a:t>
            </a:r>
            <a:endParaRPr lang="sv-SE" sz="2200" b="0" strike="noStrike" spc="-1">
              <a:solidFill>
                <a:srgbClr val="000000"/>
              </a:solidFill>
              <a:latin typeface="Calibri"/>
            </a:endParaRPr>
          </a:p>
        </p:txBody>
      </p:sp>
      <p:sp>
        <p:nvSpPr>
          <p:cNvPr id="31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sv-SE" sz="2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sv-SE" sz="2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sv-SE" sz="2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sv-SE" sz="2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sv-S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sv-S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sv-S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hyperlink" Target="https://share.vidyard.com/watch/6S6ekdJQSgwM6ddfTzJga7?" TargetMode="External"/><Relationship Id="rId2" Type="http://schemas.openxmlformats.org/officeDocument/2006/relationships/hyperlink" Target="https://share.vidyard.com/watch/p3brAMW6kDhSd9x5iinYWn?" TargetMode="Externa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6620760" y="2883960"/>
            <a:ext cx="6180840" cy="645840"/>
          </a:xfrm>
          <a:prstGeom prst="rect">
            <a:avLst/>
          </a:prstGeom>
          <a:noFill/>
          <a:ln w="0">
            <a:noFill/>
          </a:ln>
        </p:spPr>
        <p:txBody>
          <a:bodyPr lIns="0" tIns="0" rIns="0" bIns="0" anchor="b">
            <a:noAutofit/>
          </a:bodyPr>
          <a:lstStyle/>
          <a:p>
            <a:pPr>
              <a:lnSpc>
                <a:spcPct val="100000"/>
              </a:lnSpc>
              <a:buNone/>
            </a:pPr>
            <a:r>
              <a:rPr lang="en-GB" sz="4200" b="0" strike="noStrike" spc="-1">
                <a:solidFill>
                  <a:srgbClr val="894E11"/>
                </a:solidFill>
                <a:latin typeface="Times New Roman"/>
              </a:rPr>
              <a:t>Lund University</a:t>
            </a:r>
            <a:endParaRPr lang="sv-SE" sz="4200" b="0" strike="noStrike" spc="-1">
              <a:solidFill>
                <a:srgbClr val="000000"/>
              </a:solidFill>
              <a:latin typeface="Calibri"/>
            </a:endParaRPr>
          </a:p>
        </p:txBody>
      </p:sp>
      <p:sp>
        <p:nvSpPr>
          <p:cNvPr id="363" name="PlaceHolder 2"/>
          <p:cNvSpPr>
            <a:spLocks noGrp="1"/>
          </p:cNvSpPr>
          <p:nvPr>
            <p:ph/>
          </p:nvPr>
        </p:nvSpPr>
        <p:spPr>
          <a:xfrm>
            <a:off x="6629400" y="3657600"/>
            <a:ext cx="6181560" cy="815926"/>
          </a:xfrm>
          <a:prstGeom prst="rect">
            <a:avLst/>
          </a:prstGeom>
          <a:noFill/>
          <a:ln w="0">
            <a:noFill/>
          </a:ln>
        </p:spPr>
        <p:txBody>
          <a:bodyPr lIns="0" tIns="0" rIns="0" bIns="0" anchor="t">
            <a:noAutofit/>
          </a:bodyPr>
          <a:lstStyle/>
          <a:p>
            <a:pPr>
              <a:lnSpc>
                <a:spcPct val="110000"/>
              </a:lnSpc>
              <a:buNone/>
              <a:tabLst>
                <a:tab pos="0" algn="l"/>
              </a:tabLst>
            </a:pPr>
            <a:r>
              <a:rPr lang="en-GB" sz="1200" b="1" strike="noStrike" cap="all" spc="49" dirty="0">
                <a:solidFill>
                  <a:srgbClr val="894E11"/>
                </a:solidFill>
                <a:latin typeface="Arial"/>
              </a:rPr>
              <a:t>2022 | Autonomous driving systems-</a:t>
            </a:r>
            <a:br>
              <a:rPr lang="en-GB" sz="1200" b="1" strike="noStrike" cap="all" spc="49" dirty="0">
                <a:solidFill>
                  <a:srgbClr val="894E11"/>
                </a:solidFill>
                <a:latin typeface="Arial"/>
              </a:rPr>
            </a:br>
            <a:r>
              <a:rPr lang="en-GB" sz="1200" b="1" strike="noStrike" cap="all" spc="49" dirty="0">
                <a:solidFill>
                  <a:srgbClr val="894E11"/>
                </a:solidFill>
                <a:latin typeface="Arial"/>
              </a:rPr>
              <a:t> generating critical Driving scenarios USING</a:t>
            </a:r>
          </a:p>
          <a:p>
            <a:pPr>
              <a:lnSpc>
                <a:spcPct val="110000"/>
              </a:lnSpc>
              <a:buNone/>
              <a:tabLst>
                <a:tab pos="0" algn="l"/>
              </a:tabLst>
            </a:pPr>
            <a:r>
              <a:rPr lang="en-GB" sz="1200" b="1" strike="noStrike" cap="all" spc="49" dirty="0">
                <a:solidFill>
                  <a:srgbClr val="894E11"/>
                </a:solidFill>
                <a:latin typeface="Arial"/>
              </a:rPr>
              <a:t> OPTIMIZATION TO test autonomous emergency</a:t>
            </a:r>
          </a:p>
          <a:p>
            <a:pPr>
              <a:lnSpc>
                <a:spcPct val="110000"/>
              </a:lnSpc>
              <a:buNone/>
              <a:tabLst>
                <a:tab pos="0" algn="l"/>
              </a:tabLst>
            </a:pPr>
            <a:r>
              <a:rPr lang="en-GB" sz="1200" b="1" strike="noStrike" cap="all" spc="49" dirty="0">
                <a:solidFill>
                  <a:srgbClr val="894E11"/>
                </a:solidFill>
                <a:latin typeface="Arial"/>
              </a:rPr>
              <a:t> braking systems (</a:t>
            </a:r>
            <a:r>
              <a:rPr lang="en-GB" sz="1200" b="1" strike="noStrike" cap="all" spc="49" dirty="0" err="1">
                <a:solidFill>
                  <a:srgbClr val="894E11"/>
                </a:solidFill>
                <a:latin typeface="Arial"/>
              </a:rPr>
              <a:t>aebs</a:t>
            </a:r>
            <a:r>
              <a:rPr lang="en-GB" sz="1200" b="1" strike="noStrike" cap="all" spc="49" dirty="0">
                <a:solidFill>
                  <a:srgbClr val="894E11"/>
                </a:solidFill>
                <a:latin typeface="Arial"/>
              </a:rPr>
              <a:t>).</a:t>
            </a:r>
            <a:endParaRPr lang="sv-SE" sz="1200" b="0" strike="noStrike" spc="-1" dirty="0">
              <a:solidFill>
                <a:srgbClr val="000000"/>
              </a:solidFill>
              <a:latin typeface="Arial"/>
            </a:endParaRPr>
          </a:p>
          <a:p>
            <a:pPr>
              <a:lnSpc>
                <a:spcPct val="110000"/>
              </a:lnSpc>
              <a:buNone/>
              <a:tabLst>
                <a:tab pos="0" algn="l"/>
              </a:tabLst>
            </a:pPr>
            <a:r>
              <a:rPr lang="en-GB" sz="1200" b="1" strike="noStrike" cap="all" spc="49" dirty="0">
                <a:solidFill>
                  <a:srgbClr val="894E11"/>
                </a:solidFill>
                <a:latin typeface="Arial"/>
              </a:rPr>
              <a:t> </a:t>
            </a:r>
            <a:endParaRPr lang="sv-SE" sz="1200" b="0" strike="noStrike" spc="-1" dirty="0">
              <a:solidFill>
                <a:srgbClr val="000000"/>
              </a:solidFill>
              <a:latin typeface="Arial"/>
            </a:endParaRPr>
          </a:p>
          <a:p>
            <a:pPr>
              <a:lnSpc>
                <a:spcPct val="110000"/>
              </a:lnSpc>
              <a:buNone/>
              <a:tabLst>
                <a:tab pos="0" algn="l"/>
              </a:tabLst>
            </a:pPr>
            <a:r>
              <a:rPr lang="en-GB" sz="1200" b="1" strike="noStrike" cap="all" spc="49" dirty="0">
                <a:solidFill>
                  <a:srgbClr val="894E11"/>
                </a:solidFill>
                <a:latin typeface="Arial"/>
              </a:rPr>
              <a:t>BY Yamen ALBDEIWI</a:t>
            </a:r>
            <a:endParaRPr lang="sv-SE" sz="1200" b="0" strike="noStrike" spc="-1" dirty="0">
              <a:solidFill>
                <a:srgbClr val="000000"/>
              </a:solidFill>
              <a:latin typeface="Arial"/>
            </a:endParaRPr>
          </a:p>
        </p:txBody>
      </p:sp>
      <p:pic>
        <p:nvPicPr>
          <p:cNvPr id="364" name="Bildobjekt 19" descr="A female student is sitting outdoors in the sun with a laptop in front of her. Two other students are discernible in the blurry background."/>
          <p:cNvPicPr/>
          <p:nvPr/>
        </p:nvPicPr>
        <p:blipFill>
          <a:blip r:embed="rId3"/>
          <a:stretch/>
        </p:blipFill>
        <p:spPr>
          <a:xfrm>
            <a:off x="0" y="0"/>
            <a:ext cx="6400800" cy="6858000"/>
          </a:xfrm>
          <a:prstGeom prst="rect">
            <a:avLst/>
          </a:prstGeom>
          <a:ln w="0">
            <a:noFill/>
          </a:ln>
        </p:spPr>
      </p:pic>
      <p:pic>
        <p:nvPicPr>
          <p:cNvPr id="365" name="Bildobjekt 12"/>
          <p:cNvPicPr/>
          <p:nvPr/>
        </p:nvPicPr>
        <p:blipFill>
          <a:blip r:embed="rId4"/>
          <a:stretch/>
        </p:blipFill>
        <p:spPr>
          <a:xfrm>
            <a:off x="9374400" y="4227840"/>
            <a:ext cx="2817000" cy="262980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377640" y="0"/>
            <a:ext cx="11088360" cy="1846440"/>
          </a:xfrm>
          <a:prstGeom prst="rect">
            <a:avLst/>
          </a:prstGeom>
          <a:noFill/>
          <a:ln w="0">
            <a:noFill/>
          </a:ln>
        </p:spPr>
        <p:txBody>
          <a:bodyPr lIns="0" tIns="0" rIns="0" bIns="0" anchor="ctr">
            <a:noAutofit/>
          </a:bodyPr>
          <a:lstStyle/>
          <a:p>
            <a:pPr>
              <a:lnSpc>
                <a:spcPct val="100000"/>
              </a:lnSpc>
              <a:buNone/>
            </a:pPr>
            <a:r>
              <a:rPr lang="en-GB" sz="4000" b="0" strike="noStrike" spc="-1" dirty="0">
                <a:solidFill>
                  <a:srgbClr val="894E11"/>
                </a:solidFill>
                <a:latin typeface="Times New Roman"/>
              </a:rPr>
              <a:t>Optimizing Critical Scenarios:</a:t>
            </a:r>
            <a:endParaRPr lang="sv-SE" sz="4000" b="0" strike="noStrike" spc="-1" dirty="0">
              <a:solidFill>
                <a:srgbClr val="000000"/>
              </a:solidFill>
              <a:latin typeface="Calibri"/>
            </a:endParaRPr>
          </a:p>
        </p:txBody>
      </p:sp>
      <p:sp>
        <p:nvSpPr>
          <p:cNvPr id="385" name="PlaceHolder 2"/>
          <p:cNvSpPr>
            <a:spLocks noGrp="1"/>
          </p:cNvSpPr>
          <p:nvPr>
            <p:ph/>
          </p:nvPr>
        </p:nvSpPr>
        <p:spPr>
          <a:xfrm>
            <a:off x="324360" y="1663560"/>
            <a:ext cx="8819640" cy="4508640"/>
          </a:xfrm>
          <a:prstGeom prst="rect">
            <a:avLst/>
          </a:prstGeom>
          <a:noFill/>
          <a:ln w="0">
            <a:noFill/>
          </a:ln>
        </p:spPr>
        <p:txBody>
          <a:bodyPr lIns="0" tIns="0" rIns="0" bIns="0" anchor="t">
            <a:normAutofit/>
          </a:bodyPr>
          <a:lstStyle/>
          <a:p>
            <a:pPr marL="180000" indent="-180000">
              <a:lnSpc>
                <a:spcPct val="110000"/>
              </a:lnSpc>
              <a:spcBef>
                <a:spcPts val="400"/>
              </a:spcBef>
              <a:buClr>
                <a:srgbClr val="894E11"/>
              </a:buClr>
              <a:buFont typeface="Arial"/>
              <a:buChar char="•"/>
            </a:pPr>
            <a:r>
              <a:rPr lang="en-GB" sz="2000" b="0" strike="noStrike" spc="-1">
                <a:solidFill>
                  <a:srgbClr val="000000"/>
                </a:solidFill>
                <a:latin typeface="Arial"/>
              </a:rPr>
              <a:t>Using modeFrontier tool.</a:t>
            </a:r>
            <a:endParaRPr lang="sv-SE" sz="2000" b="0" strike="noStrike" spc="-1">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a:solidFill>
                  <a:srgbClr val="000000"/>
                </a:solidFill>
                <a:latin typeface="Arial"/>
              </a:rPr>
              <a:t>Using multi-strategy self-adapting algorithm that combines the advantages of local and global search, in self initializing mode, which is called pilOPT. </a:t>
            </a:r>
            <a:endParaRPr lang="sv-SE" sz="2000" b="0" strike="noStrike" spc="-1">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a:solidFill>
                  <a:srgbClr val="000000"/>
                </a:solidFill>
                <a:latin typeface="Arial"/>
              </a:rPr>
              <a:t>Integrating MATLAB node with modeFrontier. </a:t>
            </a:r>
            <a:endParaRPr lang="sv-SE" sz="2000" b="0" strike="noStrike" spc="-1">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a:solidFill>
                  <a:srgbClr val="000000"/>
                </a:solidFill>
                <a:latin typeface="Arial"/>
              </a:rPr>
              <a:t>Creating a workflow of different nodes. </a:t>
            </a:r>
            <a:endParaRPr lang="sv-SE" sz="2000" b="0" strike="noStrike" spc="-1">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a:solidFill>
                  <a:srgbClr val="000000"/>
                </a:solidFill>
                <a:latin typeface="Arial"/>
              </a:rPr>
              <a:t>Define the objective as minimizing TTC while specifying upper &amp; lower bounds for the egoVehicle’s velocity as input parameters.</a:t>
            </a:r>
            <a:endParaRPr lang="sv-SE" sz="2000" b="0" strike="noStrike" spc="-1">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a:solidFill>
                  <a:srgbClr val="000000"/>
                </a:solidFill>
                <a:latin typeface="Arial"/>
              </a:rPr>
              <a:t>Run pilOPT with 1000 evaluations. </a:t>
            </a:r>
            <a:endParaRPr lang="sv-SE" sz="2000" b="0" strike="noStrike" spc="-1">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a:solidFill>
                  <a:srgbClr val="000000"/>
                </a:solidFill>
                <a:latin typeface="Arial"/>
              </a:rPr>
              <a:t>Plot the optimized results and define a thresh hold to get extreme CDS.  </a:t>
            </a:r>
            <a:endParaRPr lang="sv-SE" sz="2000" b="0" strike="noStrike" spc="-1">
              <a:solidFill>
                <a:srgbClr val="000000"/>
              </a:solidFill>
              <a:latin typeface="Arial"/>
            </a:endParaRPr>
          </a:p>
          <a:p>
            <a:pPr marL="180000" indent="-180000">
              <a:lnSpc>
                <a:spcPct val="110000"/>
              </a:lnSpc>
              <a:spcBef>
                <a:spcPts val="400"/>
              </a:spcBef>
              <a:buClr>
                <a:srgbClr val="894E11"/>
              </a:buClr>
              <a:buFont typeface="Arial"/>
              <a:buChar char="•"/>
            </a:pPr>
            <a:endParaRPr lang="sv-SE" sz="2000" b="0" strike="noStrike" spc="-1">
              <a:solidFill>
                <a:srgbClr val="000000"/>
              </a:solidFill>
              <a:latin typeface="Arial"/>
            </a:endParaRPr>
          </a:p>
          <a:p>
            <a:pPr marL="180000" indent="-180000">
              <a:lnSpc>
                <a:spcPct val="110000"/>
              </a:lnSpc>
              <a:spcBef>
                <a:spcPts val="400"/>
              </a:spcBef>
              <a:buClr>
                <a:srgbClr val="894E11"/>
              </a:buClr>
              <a:buFont typeface="Arial"/>
              <a:buChar char="•"/>
            </a:pPr>
            <a:endParaRPr lang="sv-SE" sz="2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 name="Picture 385"/>
          <p:cNvPicPr/>
          <p:nvPr/>
        </p:nvPicPr>
        <p:blipFill>
          <a:blip r:embed="rId2"/>
          <a:stretch/>
        </p:blipFill>
        <p:spPr>
          <a:xfrm>
            <a:off x="2565360" y="1539720"/>
            <a:ext cx="7124400" cy="3800160"/>
          </a:xfrm>
          <a:prstGeom prst="rect">
            <a:avLst/>
          </a:prstGeom>
          <a:ln w="0">
            <a:noFill/>
          </a:ln>
        </p:spPr>
      </p:pic>
      <p:sp>
        <p:nvSpPr>
          <p:cNvPr id="387" name="TextBox 386"/>
          <p:cNvSpPr txBox="1"/>
          <p:nvPr/>
        </p:nvSpPr>
        <p:spPr>
          <a:xfrm>
            <a:off x="1371600" y="457200"/>
            <a:ext cx="3657600" cy="1224360"/>
          </a:xfrm>
          <a:prstGeom prst="rect">
            <a:avLst/>
          </a:prstGeom>
          <a:noFill/>
          <a:ln w="0">
            <a:noFill/>
          </a:ln>
        </p:spPr>
        <p:txBody>
          <a:bodyPr lIns="90000" tIns="45000" rIns="90000" bIns="45000" anchor="t">
            <a:noAutofit/>
          </a:bodyPr>
          <a:lstStyle/>
          <a:p>
            <a:pPr>
              <a:lnSpc>
                <a:spcPct val="100000"/>
              </a:lnSpc>
              <a:buNone/>
            </a:pPr>
            <a:r>
              <a:rPr lang="en-GB" sz="4000" b="0" strike="noStrike" spc="-1">
                <a:solidFill>
                  <a:srgbClr val="894E11"/>
                </a:solidFill>
                <a:latin typeface="Times New Roman"/>
              </a:rPr>
              <a:t>The Workflow:</a:t>
            </a:r>
            <a:endParaRPr lang="en-US" sz="40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1620000" y="-360000"/>
            <a:ext cx="8819640" cy="1799640"/>
          </a:xfrm>
          <a:prstGeom prst="rect">
            <a:avLst/>
          </a:prstGeom>
          <a:noFill/>
          <a:ln w="0">
            <a:noFill/>
          </a:ln>
        </p:spPr>
        <p:txBody>
          <a:bodyPr lIns="0" tIns="0" rIns="0" bIns="288000" anchor="b">
            <a:noAutofit/>
          </a:bodyPr>
          <a:lstStyle/>
          <a:p>
            <a:pPr>
              <a:lnSpc>
                <a:spcPct val="90000"/>
              </a:lnSpc>
              <a:buNone/>
            </a:pPr>
            <a:r>
              <a:rPr lang="en-GB" sz="4800" b="0" strike="noStrike" spc="-1" dirty="0">
                <a:solidFill>
                  <a:srgbClr val="894E11"/>
                </a:solidFill>
                <a:latin typeface="Times New Roman"/>
              </a:rPr>
              <a:t>Results </a:t>
            </a:r>
            <a:endParaRPr lang="sv-SE" sz="4800" b="0" strike="noStrike" spc="-1" dirty="0">
              <a:solidFill>
                <a:srgbClr val="000000"/>
              </a:solidFill>
              <a:latin typeface="Calibri"/>
            </a:endParaRPr>
          </a:p>
        </p:txBody>
      </p:sp>
      <p:sp>
        <p:nvSpPr>
          <p:cNvPr id="389" name="PlaceHolder 2"/>
          <p:cNvSpPr>
            <a:spLocks noGrp="1"/>
          </p:cNvSpPr>
          <p:nvPr>
            <p:ph/>
          </p:nvPr>
        </p:nvSpPr>
        <p:spPr>
          <a:xfrm>
            <a:off x="1620000" y="1404000"/>
            <a:ext cx="8819640" cy="3959640"/>
          </a:xfrm>
          <a:prstGeom prst="rect">
            <a:avLst/>
          </a:prstGeom>
          <a:noFill/>
          <a:ln w="0">
            <a:noFill/>
          </a:ln>
        </p:spPr>
        <p:txBody>
          <a:bodyPr lIns="0" tIns="0" rIns="0" bIns="0" anchor="t">
            <a:noAutofit/>
          </a:bodyPr>
          <a:lstStyle/>
          <a:p>
            <a:pPr marL="180000" indent="-180000">
              <a:lnSpc>
                <a:spcPct val="110000"/>
              </a:lnSpc>
              <a:spcBef>
                <a:spcPts val="601"/>
              </a:spcBef>
              <a:buClr>
                <a:srgbClr val="894E11"/>
              </a:buClr>
              <a:buFont typeface="Arial"/>
              <a:buChar char="•"/>
            </a:pPr>
            <a:r>
              <a:rPr lang="en-GB" sz="2200" b="0" strike="noStrike" spc="-1" dirty="0">
                <a:solidFill>
                  <a:srgbClr val="000000"/>
                </a:solidFill>
                <a:latin typeface="Arial"/>
              </a:rPr>
              <a:t> </a:t>
            </a:r>
            <a:r>
              <a:rPr lang="en-GB" sz="3600" b="0" strike="noStrike" spc="-1" dirty="0">
                <a:solidFill>
                  <a:srgbClr val="000000"/>
                </a:solidFill>
                <a:latin typeface="Arial"/>
              </a:rPr>
              <a:t>First Phase:</a:t>
            </a:r>
            <a:r>
              <a:rPr lang="en-GB" sz="2200" b="0" strike="noStrike" spc="-1" dirty="0">
                <a:solidFill>
                  <a:srgbClr val="000000"/>
                </a:solidFill>
                <a:latin typeface="Arial"/>
              </a:rPr>
              <a:t> </a:t>
            </a:r>
          </a:p>
          <a:p>
            <a:pPr marL="0" indent="0">
              <a:lnSpc>
                <a:spcPct val="110000"/>
              </a:lnSpc>
              <a:spcBef>
                <a:spcPts val="601"/>
              </a:spcBef>
              <a:buClr>
                <a:srgbClr val="894E11"/>
              </a:buClr>
              <a:buNone/>
            </a:pPr>
            <a:endParaRPr lang="sv-SE" sz="2200" b="0" strike="noStrike" spc="-1" dirty="0">
              <a:solidFill>
                <a:srgbClr val="000000"/>
              </a:solidFill>
              <a:latin typeface="Arial"/>
            </a:endParaRPr>
          </a:p>
          <a:p>
            <a:pPr marL="180000" indent="-180000">
              <a:lnSpc>
                <a:spcPct val="110000"/>
              </a:lnSpc>
              <a:spcBef>
                <a:spcPts val="601"/>
              </a:spcBef>
              <a:buClr>
                <a:srgbClr val="894E11"/>
              </a:buClr>
              <a:buFont typeface="Arial"/>
              <a:buAutoNum type="arabicParenR"/>
            </a:pPr>
            <a:r>
              <a:rPr lang="en-GB" sz="2200" b="0" strike="noStrike" spc="-1" dirty="0">
                <a:solidFill>
                  <a:srgbClr val="000000"/>
                </a:solidFill>
                <a:latin typeface="Arial"/>
              </a:rPr>
              <a:t> The entire dataset, that is, the 26 CDS imported from Euro NCAP, is passed and verified by AEBS. In each one of them, the check safety goal is achieved and the collisions are mitigated. </a:t>
            </a:r>
          </a:p>
          <a:p>
            <a:pPr marL="180000" indent="-180000">
              <a:lnSpc>
                <a:spcPct val="110000"/>
              </a:lnSpc>
              <a:spcBef>
                <a:spcPts val="601"/>
              </a:spcBef>
              <a:buClr>
                <a:srgbClr val="894E11"/>
              </a:buClr>
              <a:buFont typeface="Arial"/>
              <a:buAutoNum type="arabicParenR"/>
            </a:pPr>
            <a:endParaRPr lang="sv-SE" sz="2200" b="0" strike="noStrike" spc="-1" dirty="0">
              <a:solidFill>
                <a:srgbClr val="000000"/>
              </a:solidFill>
              <a:latin typeface="Arial"/>
            </a:endParaRPr>
          </a:p>
          <a:p>
            <a:pPr marL="180000" indent="-180000">
              <a:lnSpc>
                <a:spcPct val="110000"/>
              </a:lnSpc>
              <a:spcBef>
                <a:spcPts val="601"/>
              </a:spcBef>
              <a:buClr>
                <a:srgbClr val="894E11"/>
              </a:buClr>
              <a:buFont typeface="Arial"/>
              <a:buAutoNum type="arabicParenR"/>
            </a:pPr>
            <a:r>
              <a:rPr lang="en-GB" sz="2200" b="0" strike="noStrike" spc="-1" dirty="0">
                <a:solidFill>
                  <a:srgbClr val="000000"/>
                </a:solidFill>
                <a:latin typeface="Arial"/>
              </a:rPr>
              <a:t> All test requirements are met. </a:t>
            </a:r>
            <a:endParaRPr lang="sv-SE" sz="2200" b="0" strike="noStrike" spc="-1" dirty="0">
              <a:solidFill>
                <a:srgbClr val="000000"/>
              </a:solidFill>
              <a:latin typeface="Arial"/>
            </a:endParaRPr>
          </a:p>
          <a:p>
            <a:pPr marL="180000" indent="-180000">
              <a:lnSpc>
                <a:spcPct val="110000"/>
              </a:lnSpc>
              <a:spcBef>
                <a:spcPts val="601"/>
              </a:spcBef>
              <a:buClr>
                <a:srgbClr val="894E11"/>
              </a:buClr>
              <a:buFont typeface="Arial"/>
              <a:buAutoNum type="arabicParenR"/>
            </a:pPr>
            <a:endParaRPr lang="sv-SE" sz="2200" b="0" strike="noStrike" spc="-1" dirty="0">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1620000" y="360000"/>
            <a:ext cx="8819640" cy="1799640"/>
          </a:xfrm>
          <a:prstGeom prst="rect">
            <a:avLst/>
          </a:prstGeom>
          <a:noFill/>
          <a:ln w="0">
            <a:noFill/>
          </a:ln>
        </p:spPr>
        <p:txBody>
          <a:bodyPr lIns="0" tIns="0" rIns="0" bIns="0" anchor="ctr">
            <a:noAutofit/>
          </a:bodyPr>
          <a:lstStyle/>
          <a:p>
            <a:endParaRPr lang="sv-SE" sz="1800" b="0" strike="noStrike" spc="-1">
              <a:solidFill>
                <a:srgbClr val="000000"/>
              </a:solidFill>
              <a:latin typeface="Calibri"/>
            </a:endParaRPr>
          </a:p>
        </p:txBody>
      </p:sp>
      <p:pic>
        <p:nvPicPr>
          <p:cNvPr id="391" name="Picture 390"/>
          <p:cNvPicPr/>
          <p:nvPr/>
        </p:nvPicPr>
        <p:blipFill>
          <a:blip r:embed="rId2"/>
          <a:stretch/>
        </p:blipFill>
        <p:spPr>
          <a:xfrm>
            <a:off x="31680" y="0"/>
            <a:ext cx="12191760" cy="685800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 name="Picture 391"/>
          <p:cNvPicPr/>
          <p:nvPr/>
        </p:nvPicPr>
        <p:blipFill>
          <a:blip r:embed="rId2"/>
          <a:stretch/>
        </p:blipFill>
        <p:spPr>
          <a:xfrm>
            <a:off x="1686180" y="2614500"/>
            <a:ext cx="8819640" cy="162900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8FBB5D1-FA71-40DF-9F7C-5D76111647EE}"/>
              </a:ext>
            </a:extLst>
          </p:cNvPr>
          <p:cNvSpPr>
            <a:spLocks noGrp="1"/>
          </p:cNvSpPr>
          <p:nvPr>
            <p:ph type="subTitle"/>
          </p:nvPr>
        </p:nvSpPr>
        <p:spPr/>
        <p:txBody>
          <a:bodyPr/>
          <a:lstStyle/>
          <a:p>
            <a:endParaRPr lang="en-SE"/>
          </a:p>
        </p:txBody>
      </p:sp>
      <p:pic>
        <p:nvPicPr>
          <p:cNvPr id="4" name="Picture 3">
            <a:extLst>
              <a:ext uri="{FF2B5EF4-FFF2-40B4-BE49-F238E27FC236}">
                <a16:creationId xmlns:a16="http://schemas.microsoft.com/office/drawing/2014/main" id="{FA48B70D-0CE6-4FC2-B344-D73D77D4D2CA}"/>
              </a:ext>
            </a:extLst>
          </p:cNvPr>
          <p:cNvPicPr/>
          <p:nvPr/>
        </p:nvPicPr>
        <p:blipFill>
          <a:blip r:embed="rId2"/>
          <a:stretch/>
        </p:blipFill>
        <p:spPr>
          <a:xfrm>
            <a:off x="-360" y="0"/>
            <a:ext cx="12192120" cy="6857640"/>
          </a:xfrm>
          <a:prstGeom prst="rect">
            <a:avLst/>
          </a:prstGeom>
          <a:ln w="0">
            <a:noFill/>
          </a:ln>
        </p:spPr>
      </p:pic>
    </p:spTree>
    <p:extLst>
      <p:ext uri="{BB962C8B-B14F-4D97-AF65-F5344CB8AC3E}">
        <p14:creationId xmlns:p14="http://schemas.microsoft.com/office/powerpoint/2010/main" val="78631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20000" y="-360000"/>
            <a:ext cx="8819640" cy="1799640"/>
          </a:xfrm>
          <a:prstGeom prst="rect">
            <a:avLst/>
          </a:prstGeom>
          <a:noFill/>
          <a:ln w="0">
            <a:noFill/>
          </a:ln>
        </p:spPr>
        <p:txBody>
          <a:bodyPr lIns="0" tIns="0" rIns="0" bIns="288000" anchor="b">
            <a:noAutofit/>
          </a:bodyPr>
          <a:lstStyle/>
          <a:p>
            <a:pPr>
              <a:lnSpc>
                <a:spcPct val="90000"/>
              </a:lnSpc>
              <a:buNone/>
            </a:pPr>
            <a:r>
              <a:rPr lang="en-GB" sz="4800" b="0" strike="noStrike" spc="-1">
                <a:solidFill>
                  <a:srgbClr val="894E11"/>
                </a:solidFill>
                <a:latin typeface="Times New Roman"/>
              </a:rPr>
              <a:t>Results </a:t>
            </a:r>
            <a:endParaRPr lang="sv-SE" sz="4800" b="0" strike="noStrike" spc="-1">
              <a:solidFill>
                <a:srgbClr val="000000"/>
              </a:solidFill>
              <a:latin typeface="Calibri"/>
            </a:endParaRPr>
          </a:p>
        </p:txBody>
      </p:sp>
      <p:sp>
        <p:nvSpPr>
          <p:cNvPr id="395" name="PlaceHolder 2"/>
          <p:cNvSpPr>
            <a:spLocks noGrp="1"/>
          </p:cNvSpPr>
          <p:nvPr>
            <p:ph/>
          </p:nvPr>
        </p:nvSpPr>
        <p:spPr>
          <a:xfrm>
            <a:off x="1620000" y="1404000"/>
            <a:ext cx="8819640" cy="3959640"/>
          </a:xfrm>
          <a:prstGeom prst="rect">
            <a:avLst/>
          </a:prstGeom>
          <a:noFill/>
          <a:ln w="0">
            <a:noFill/>
          </a:ln>
        </p:spPr>
        <p:txBody>
          <a:bodyPr lIns="0" tIns="0" rIns="0" bIns="0" anchor="t">
            <a:noAutofit/>
          </a:bodyPr>
          <a:lstStyle/>
          <a:p>
            <a:pPr marL="180000" indent="-180000">
              <a:lnSpc>
                <a:spcPct val="110000"/>
              </a:lnSpc>
              <a:spcBef>
                <a:spcPts val="601"/>
              </a:spcBef>
              <a:buClr>
                <a:srgbClr val="894E11"/>
              </a:buClr>
              <a:buFont typeface="Arial"/>
              <a:buChar char="•"/>
            </a:pPr>
            <a:r>
              <a:rPr lang="en-GB" sz="2200" b="0" strike="noStrike" spc="-1" dirty="0">
                <a:solidFill>
                  <a:srgbClr val="000000"/>
                </a:solidFill>
                <a:latin typeface="Arial"/>
              </a:rPr>
              <a:t> </a:t>
            </a:r>
            <a:r>
              <a:rPr lang="en-GB" sz="3600" b="0" strike="noStrike" spc="-1" dirty="0">
                <a:solidFill>
                  <a:srgbClr val="000000"/>
                </a:solidFill>
                <a:latin typeface="Arial"/>
              </a:rPr>
              <a:t> Second Phase:</a:t>
            </a:r>
            <a:endParaRPr lang="sv-SE" sz="3600" b="0" strike="noStrike" spc="-1" dirty="0">
              <a:solidFill>
                <a:srgbClr val="000000"/>
              </a:solidFill>
              <a:latin typeface="Arial"/>
            </a:endParaRPr>
          </a:p>
          <a:p>
            <a:pPr marL="180000" indent="-180000">
              <a:lnSpc>
                <a:spcPct val="110000"/>
              </a:lnSpc>
              <a:spcBef>
                <a:spcPts val="601"/>
              </a:spcBef>
              <a:buClr>
                <a:srgbClr val="894E11"/>
              </a:buClr>
              <a:buFont typeface="Arial"/>
              <a:buAutoNum type="arabicParenR"/>
            </a:pPr>
            <a:r>
              <a:rPr lang="en-GB" sz="2200" b="0" strike="noStrike" spc="-1" dirty="0">
                <a:solidFill>
                  <a:srgbClr val="000000"/>
                </a:solidFill>
                <a:latin typeface="Arial"/>
              </a:rPr>
              <a:t> As part of the integration process, I discovered a bug in </a:t>
            </a:r>
            <a:r>
              <a:rPr lang="en-GB" sz="2200" b="0" strike="noStrike" spc="-1" dirty="0" err="1">
                <a:solidFill>
                  <a:srgbClr val="000000"/>
                </a:solidFill>
                <a:latin typeface="Arial"/>
              </a:rPr>
              <a:t>modeFrontier</a:t>
            </a:r>
            <a:r>
              <a:rPr lang="en-GB" sz="2200" b="0" strike="noStrike" spc="-1" dirty="0">
                <a:solidFill>
                  <a:srgbClr val="000000"/>
                </a:solidFill>
                <a:latin typeface="Arial"/>
              </a:rPr>
              <a:t>, which stuck during the simulation. I have logged the issue, reported it to </a:t>
            </a:r>
            <a:r>
              <a:rPr lang="en-GB" sz="2200" b="0" strike="noStrike" spc="-1" dirty="0" err="1">
                <a:solidFill>
                  <a:srgbClr val="000000"/>
                </a:solidFill>
                <a:latin typeface="Arial"/>
              </a:rPr>
              <a:t>modeFrontier’s</a:t>
            </a:r>
            <a:r>
              <a:rPr lang="en-GB" sz="2200" b="0" strike="noStrike" spc="-1" dirty="0">
                <a:solidFill>
                  <a:srgbClr val="000000"/>
                </a:solidFill>
                <a:latin typeface="Arial"/>
              </a:rPr>
              <a:t> team, and they have confirmed it.</a:t>
            </a:r>
          </a:p>
          <a:p>
            <a:pPr marL="180000" indent="-180000">
              <a:lnSpc>
                <a:spcPct val="110000"/>
              </a:lnSpc>
              <a:spcBef>
                <a:spcPts val="601"/>
              </a:spcBef>
              <a:buClr>
                <a:srgbClr val="894E11"/>
              </a:buClr>
              <a:buFont typeface="Arial"/>
              <a:buAutoNum type="arabicParenR"/>
            </a:pPr>
            <a:endParaRPr lang="sv-SE" sz="2200" b="0" strike="noStrike" spc="-1" dirty="0">
              <a:solidFill>
                <a:srgbClr val="000000"/>
              </a:solidFill>
              <a:latin typeface="Arial"/>
            </a:endParaRPr>
          </a:p>
          <a:p>
            <a:pPr marL="180000" indent="-180000">
              <a:lnSpc>
                <a:spcPct val="110000"/>
              </a:lnSpc>
              <a:spcBef>
                <a:spcPts val="601"/>
              </a:spcBef>
              <a:buClr>
                <a:srgbClr val="894E11"/>
              </a:buClr>
              <a:buFont typeface="Arial"/>
              <a:buAutoNum type="arabicParenR"/>
            </a:pPr>
            <a:r>
              <a:rPr lang="en-GB" sz="2200" b="0" strike="noStrike" spc="-1" dirty="0">
                <a:solidFill>
                  <a:srgbClr val="000000"/>
                </a:solidFill>
                <a:latin typeface="Arial"/>
              </a:rPr>
              <a:t> Due to the bug, the optimization could not be carried out as planned. However, manually checking the AEBS through manual optimization, revealed a defect in which the collision could not be mitigated, and the car collided with the pedestrian/child.</a:t>
            </a:r>
            <a:endParaRPr lang="sv-SE" sz="2200" b="0" strike="noStrike" spc="-1" dirty="0">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6" name="Picture 395"/>
          <p:cNvPicPr/>
          <p:nvPr/>
        </p:nvPicPr>
        <p:blipFill>
          <a:blip r:embed="rId2"/>
          <a:stretch/>
        </p:blipFill>
        <p:spPr>
          <a:xfrm>
            <a:off x="0" y="0"/>
            <a:ext cx="12192120" cy="68580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C81B91-ED40-4103-A170-9081C73201EC}"/>
              </a:ext>
            </a:extLst>
          </p:cNvPr>
          <p:cNvSpPr>
            <a:spLocks noGrp="1"/>
          </p:cNvSpPr>
          <p:nvPr>
            <p:ph type="subTitle"/>
          </p:nvPr>
        </p:nvSpPr>
        <p:spPr/>
        <p:txBody>
          <a:bodyPr/>
          <a:lstStyle/>
          <a:p>
            <a:endParaRPr lang="en-SE" dirty="0"/>
          </a:p>
        </p:txBody>
      </p:sp>
      <p:pic>
        <p:nvPicPr>
          <p:cNvPr id="4" name="Picture 3">
            <a:extLst>
              <a:ext uri="{FF2B5EF4-FFF2-40B4-BE49-F238E27FC236}">
                <a16:creationId xmlns:a16="http://schemas.microsoft.com/office/drawing/2014/main" id="{53532027-ACEB-4DDE-B7A5-AD9D7B3284BB}"/>
              </a:ext>
            </a:extLst>
          </p:cNvPr>
          <p:cNvPicPr/>
          <p:nvPr/>
        </p:nvPicPr>
        <p:blipFill>
          <a:blip r:embed="rId2"/>
          <a:stretch/>
        </p:blipFill>
        <p:spPr>
          <a:xfrm>
            <a:off x="0" y="0"/>
            <a:ext cx="12192120" cy="6857640"/>
          </a:xfrm>
          <a:prstGeom prst="rect">
            <a:avLst/>
          </a:prstGeom>
          <a:ln w="0">
            <a:noFill/>
          </a:ln>
        </p:spPr>
      </p:pic>
    </p:spTree>
    <p:extLst>
      <p:ext uri="{BB962C8B-B14F-4D97-AF65-F5344CB8AC3E}">
        <p14:creationId xmlns:p14="http://schemas.microsoft.com/office/powerpoint/2010/main" val="2182062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59A7EC-DB12-479A-B4E2-924B4F185884}"/>
              </a:ext>
            </a:extLst>
          </p:cNvPr>
          <p:cNvSpPr>
            <a:spLocks noGrp="1"/>
          </p:cNvSpPr>
          <p:nvPr>
            <p:ph type="subTitle"/>
          </p:nvPr>
        </p:nvSpPr>
        <p:spPr/>
        <p:txBody>
          <a:bodyPr/>
          <a:lstStyle/>
          <a:p>
            <a:endParaRPr lang="en-SE"/>
          </a:p>
        </p:txBody>
      </p:sp>
      <p:pic>
        <p:nvPicPr>
          <p:cNvPr id="4" name="Picture 3">
            <a:extLst>
              <a:ext uri="{FF2B5EF4-FFF2-40B4-BE49-F238E27FC236}">
                <a16:creationId xmlns:a16="http://schemas.microsoft.com/office/drawing/2014/main" id="{04588C88-3333-43FD-88BB-6DBEA0C2B1DE}"/>
              </a:ext>
            </a:extLst>
          </p:cNvPr>
          <p:cNvPicPr/>
          <p:nvPr/>
        </p:nvPicPr>
        <p:blipFill>
          <a:blip r:embed="rId2"/>
          <a:stretch/>
        </p:blipFill>
        <p:spPr>
          <a:xfrm>
            <a:off x="-31440" y="-47183"/>
            <a:ext cx="12223440" cy="6858000"/>
          </a:xfrm>
          <a:prstGeom prst="rect">
            <a:avLst/>
          </a:prstGeom>
          <a:ln w="0">
            <a:noFill/>
          </a:ln>
        </p:spPr>
      </p:pic>
    </p:spTree>
    <p:extLst>
      <p:ext uri="{BB962C8B-B14F-4D97-AF65-F5344CB8AC3E}">
        <p14:creationId xmlns:p14="http://schemas.microsoft.com/office/powerpoint/2010/main" val="70053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 name="Platshållare för bild 3" descr="A male researcher concentrates on an instrument in the foreground. A person in the background looks on, smiling."/>
          <p:cNvPicPr/>
          <p:nvPr/>
        </p:nvPicPr>
        <p:blipFill>
          <a:blip r:embed="rId3"/>
          <a:stretch/>
        </p:blipFill>
        <p:spPr>
          <a:xfrm>
            <a:off x="0" y="0"/>
            <a:ext cx="12192120" cy="6858000"/>
          </a:xfrm>
          <a:prstGeom prst="rect">
            <a:avLst/>
          </a:prstGeom>
          <a:ln w="0">
            <a:noFill/>
          </a:ln>
        </p:spPr>
      </p:pic>
      <p:sp>
        <p:nvSpPr>
          <p:cNvPr id="367" name="PlaceHolder 1"/>
          <p:cNvSpPr>
            <a:spLocks noGrp="1"/>
          </p:cNvSpPr>
          <p:nvPr>
            <p:ph type="title"/>
          </p:nvPr>
        </p:nvSpPr>
        <p:spPr>
          <a:xfrm>
            <a:off x="6898320" y="4111920"/>
            <a:ext cx="5293440" cy="1973160"/>
          </a:xfrm>
          <a:prstGeom prst="rect">
            <a:avLst/>
          </a:prstGeom>
          <a:solidFill>
            <a:srgbClr val="FFFFFF"/>
          </a:solidFill>
          <a:ln w="0">
            <a:noFill/>
          </a:ln>
        </p:spPr>
        <p:txBody>
          <a:bodyPr lIns="540000" tIns="360000" rIns="360000" bIns="468000" anchor="b">
            <a:noAutofit/>
          </a:bodyPr>
          <a:lstStyle/>
          <a:p>
            <a:pPr>
              <a:lnSpc>
                <a:spcPct val="100000"/>
              </a:lnSpc>
              <a:buNone/>
            </a:pPr>
            <a:r>
              <a:rPr lang="en-GB" sz="2400" b="0" strike="noStrike" spc="-1" dirty="0">
                <a:solidFill>
                  <a:srgbClr val="894E11"/>
                </a:solidFill>
                <a:latin typeface="Times New Roman"/>
              </a:rPr>
              <a:t>Definition of Critical Driving Scenarios  (CDS)</a:t>
            </a:r>
            <a:endParaRPr lang="sv-SE" sz="2400" b="0" strike="noStrike" spc="-1" dirty="0">
              <a:solidFill>
                <a:srgbClr val="000000"/>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1620000" y="-360000"/>
            <a:ext cx="8819640" cy="1799640"/>
          </a:xfrm>
          <a:prstGeom prst="rect">
            <a:avLst/>
          </a:prstGeom>
          <a:noFill/>
          <a:ln w="0">
            <a:noFill/>
          </a:ln>
        </p:spPr>
        <p:txBody>
          <a:bodyPr lIns="0" tIns="0" rIns="0" bIns="288000" anchor="b">
            <a:noAutofit/>
          </a:bodyPr>
          <a:lstStyle/>
          <a:p>
            <a:pPr>
              <a:lnSpc>
                <a:spcPct val="90000"/>
              </a:lnSpc>
              <a:buNone/>
            </a:pPr>
            <a:r>
              <a:rPr lang="en-GB" sz="4800" b="0" strike="noStrike" spc="-1">
                <a:solidFill>
                  <a:srgbClr val="894E11"/>
                </a:solidFill>
                <a:latin typeface="Times New Roman"/>
              </a:rPr>
              <a:t>Conclusion </a:t>
            </a:r>
            <a:endParaRPr lang="sv-SE" sz="4800" b="0" strike="noStrike" spc="-1">
              <a:solidFill>
                <a:srgbClr val="000000"/>
              </a:solidFill>
              <a:latin typeface="Calibri"/>
            </a:endParaRPr>
          </a:p>
        </p:txBody>
      </p:sp>
      <p:sp>
        <p:nvSpPr>
          <p:cNvPr id="400" name="PlaceHolder 2"/>
          <p:cNvSpPr>
            <a:spLocks noGrp="1"/>
          </p:cNvSpPr>
          <p:nvPr>
            <p:ph/>
          </p:nvPr>
        </p:nvSpPr>
        <p:spPr>
          <a:xfrm>
            <a:off x="1620000" y="1404000"/>
            <a:ext cx="8819640" cy="3959640"/>
          </a:xfrm>
          <a:prstGeom prst="rect">
            <a:avLst/>
          </a:prstGeom>
          <a:noFill/>
          <a:ln w="0">
            <a:noFill/>
          </a:ln>
        </p:spPr>
        <p:txBody>
          <a:bodyPr lIns="0" tIns="0" rIns="0" bIns="0" anchor="t">
            <a:noAutofit/>
          </a:bodyPr>
          <a:lstStyle/>
          <a:p>
            <a:pPr marL="0" indent="0">
              <a:buNone/>
            </a:pPr>
            <a:r>
              <a:rPr lang="sv-SE" sz="2200" b="0" strike="noStrike" spc="-1" dirty="0">
                <a:solidFill>
                  <a:srgbClr val="000000"/>
                </a:solidFill>
                <a:latin typeface="Arial"/>
              </a:rPr>
              <a:t>For </a:t>
            </a:r>
            <a:r>
              <a:rPr lang="sv-SE" sz="2200" b="0" strike="noStrike" spc="-1" dirty="0" err="1">
                <a:solidFill>
                  <a:srgbClr val="000000"/>
                </a:solidFill>
                <a:latin typeface="Arial"/>
              </a:rPr>
              <a:t>autonomous</a:t>
            </a:r>
            <a:r>
              <a:rPr lang="sv-SE" sz="2200" b="0" strike="noStrike" spc="-1" dirty="0">
                <a:solidFill>
                  <a:srgbClr val="000000"/>
                </a:solidFill>
                <a:latin typeface="Arial"/>
              </a:rPr>
              <a:t> </a:t>
            </a:r>
            <a:r>
              <a:rPr lang="sv-SE" sz="2200" b="0" strike="noStrike" spc="-1" dirty="0" err="1">
                <a:solidFill>
                  <a:srgbClr val="000000"/>
                </a:solidFill>
                <a:latin typeface="Arial"/>
              </a:rPr>
              <a:t>vehicles</a:t>
            </a:r>
            <a:r>
              <a:rPr lang="sv-SE" sz="2200" b="0" strike="noStrike" spc="-1" dirty="0">
                <a:solidFill>
                  <a:srgbClr val="000000"/>
                </a:solidFill>
                <a:latin typeface="Arial"/>
              </a:rPr>
              <a:t>, </a:t>
            </a:r>
            <a:r>
              <a:rPr lang="sv-SE" sz="2200" b="0" strike="noStrike" spc="-1" dirty="0" err="1">
                <a:solidFill>
                  <a:srgbClr val="000000"/>
                </a:solidFill>
                <a:latin typeface="Arial"/>
              </a:rPr>
              <a:t>safety</a:t>
            </a:r>
            <a:r>
              <a:rPr lang="sv-SE" sz="2200" b="0" strike="noStrike" spc="-1" dirty="0">
                <a:solidFill>
                  <a:srgbClr val="000000"/>
                </a:solidFill>
                <a:latin typeface="Arial"/>
              </a:rPr>
              <a:t> and </a:t>
            </a:r>
            <a:r>
              <a:rPr lang="sv-SE" sz="2200" b="0" strike="noStrike" spc="-1" dirty="0" err="1">
                <a:solidFill>
                  <a:srgbClr val="000000"/>
                </a:solidFill>
                <a:latin typeface="Arial"/>
              </a:rPr>
              <a:t>reliability</a:t>
            </a:r>
            <a:r>
              <a:rPr lang="sv-SE" sz="2200" b="0" strike="noStrike" spc="-1" dirty="0">
                <a:solidFill>
                  <a:srgbClr val="000000"/>
                </a:solidFill>
                <a:latin typeface="Arial"/>
              </a:rPr>
              <a:t> </a:t>
            </a:r>
            <a:r>
              <a:rPr lang="sv-SE" sz="2200" b="0" strike="noStrike" spc="-1" dirty="0" err="1">
                <a:solidFill>
                  <a:srgbClr val="000000"/>
                </a:solidFill>
                <a:latin typeface="Arial"/>
              </a:rPr>
              <a:t>are</a:t>
            </a:r>
            <a:r>
              <a:rPr lang="sv-SE" sz="2200" b="0" strike="noStrike" spc="-1" dirty="0">
                <a:solidFill>
                  <a:srgbClr val="000000"/>
                </a:solidFill>
                <a:latin typeface="Arial"/>
              </a:rPr>
              <a:t> </a:t>
            </a:r>
            <a:r>
              <a:rPr lang="sv-SE" sz="2200" b="0" strike="noStrike" spc="-1" dirty="0" err="1">
                <a:solidFill>
                  <a:srgbClr val="000000"/>
                </a:solidFill>
                <a:latin typeface="Arial"/>
              </a:rPr>
              <a:t>essential</a:t>
            </a:r>
            <a:r>
              <a:rPr lang="sv-SE" sz="2200" b="0" strike="noStrike" spc="-1" dirty="0">
                <a:solidFill>
                  <a:srgbClr val="000000"/>
                </a:solidFill>
                <a:latin typeface="Arial"/>
              </a:rPr>
              <a:t> </a:t>
            </a:r>
            <a:r>
              <a:rPr lang="sv-SE" sz="2200" b="0" strike="noStrike" spc="-1" dirty="0" err="1">
                <a:solidFill>
                  <a:srgbClr val="000000"/>
                </a:solidFill>
                <a:latin typeface="Arial"/>
              </a:rPr>
              <a:t>attributes</a:t>
            </a:r>
            <a:r>
              <a:rPr lang="sv-SE" sz="2200" b="0" strike="noStrike" spc="-1" dirty="0">
                <a:solidFill>
                  <a:srgbClr val="000000"/>
                </a:solidFill>
                <a:latin typeface="Arial"/>
              </a:rPr>
              <a:t>. In addition, </a:t>
            </a:r>
            <a:r>
              <a:rPr lang="sv-SE" sz="2200" b="0" strike="noStrike" spc="-1" dirty="0" err="1">
                <a:solidFill>
                  <a:srgbClr val="000000"/>
                </a:solidFill>
                <a:latin typeface="Arial"/>
              </a:rPr>
              <a:t>due</a:t>
            </a:r>
            <a:r>
              <a:rPr lang="sv-SE" sz="2200" b="0" strike="noStrike" spc="-1" dirty="0">
                <a:solidFill>
                  <a:srgbClr val="000000"/>
                </a:solidFill>
                <a:latin typeface="Arial"/>
              </a:rPr>
              <a:t> to the </a:t>
            </a:r>
            <a:r>
              <a:rPr lang="sv-SE" sz="2200" b="0" strike="noStrike" spc="-1" dirty="0" err="1">
                <a:solidFill>
                  <a:srgbClr val="000000"/>
                </a:solidFill>
                <a:latin typeface="Arial"/>
              </a:rPr>
              <a:t>complexity</a:t>
            </a:r>
            <a:r>
              <a:rPr lang="sv-SE" sz="2200" b="0" strike="noStrike" spc="-1" dirty="0">
                <a:solidFill>
                  <a:srgbClr val="000000"/>
                </a:solidFill>
                <a:latin typeface="Arial"/>
              </a:rPr>
              <a:t> </a:t>
            </a:r>
            <a:r>
              <a:rPr lang="sv-SE" sz="2200" b="0" strike="noStrike" spc="-1" dirty="0" err="1">
                <a:solidFill>
                  <a:srgbClr val="000000"/>
                </a:solidFill>
                <a:latin typeface="Arial"/>
              </a:rPr>
              <a:t>of</a:t>
            </a:r>
            <a:r>
              <a:rPr lang="sv-SE" sz="2200" b="0" strike="noStrike" spc="-1" dirty="0">
                <a:solidFill>
                  <a:srgbClr val="000000"/>
                </a:solidFill>
                <a:latin typeface="Arial"/>
              </a:rPr>
              <a:t> </a:t>
            </a:r>
            <a:r>
              <a:rPr lang="sv-SE" sz="2200" b="0" strike="noStrike" spc="-1" dirty="0" err="1">
                <a:solidFill>
                  <a:srgbClr val="000000"/>
                </a:solidFill>
                <a:latin typeface="Arial"/>
              </a:rPr>
              <a:t>driving</a:t>
            </a:r>
            <a:r>
              <a:rPr lang="sv-SE" sz="2200" b="0" strike="noStrike" spc="-1" dirty="0">
                <a:solidFill>
                  <a:srgbClr val="000000"/>
                </a:solidFill>
                <a:latin typeface="Arial"/>
              </a:rPr>
              <a:t> scenarios and the </a:t>
            </a:r>
            <a:r>
              <a:rPr lang="sv-SE" sz="2200" b="0" strike="noStrike" spc="-1" dirty="0" err="1">
                <a:solidFill>
                  <a:srgbClr val="000000"/>
                </a:solidFill>
                <a:latin typeface="Arial"/>
              </a:rPr>
              <a:t>uncertainty</a:t>
            </a:r>
            <a:r>
              <a:rPr lang="sv-SE" sz="2200" b="0" strike="noStrike" spc="-1" dirty="0">
                <a:solidFill>
                  <a:srgbClr val="000000"/>
                </a:solidFill>
                <a:latin typeface="Arial"/>
              </a:rPr>
              <a:t> </a:t>
            </a:r>
            <a:r>
              <a:rPr lang="sv-SE" sz="2200" b="0" strike="noStrike" spc="-1" dirty="0" err="1">
                <a:solidFill>
                  <a:srgbClr val="000000"/>
                </a:solidFill>
                <a:latin typeface="Arial"/>
              </a:rPr>
              <a:t>of</a:t>
            </a:r>
            <a:r>
              <a:rPr lang="sv-SE" sz="2200" b="0" strike="noStrike" spc="-1" dirty="0">
                <a:solidFill>
                  <a:srgbClr val="000000"/>
                </a:solidFill>
                <a:latin typeface="Arial"/>
              </a:rPr>
              <a:t> the </a:t>
            </a:r>
            <a:r>
              <a:rPr lang="sv-SE" sz="2200" b="0" strike="noStrike" spc="-1" dirty="0" err="1">
                <a:solidFill>
                  <a:srgbClr val="000000"/>
                </a:solidFill>
                <a:latin typeface="Arial"/>
              </a:rPr>
              <a:t>operational</a:t>
            </a:r>
            <a:r>
              <a:rPr lang="sv-SE" sz="2200" b="0" strike="noStrike" spc="-1" dirty="0">
                <a:solidFill>
                  <a:srgbClr val="000000"/>
                </a:solidFill>
                <a:latin typeface="Arial"/>
              </a:rPr>
              <a:t> </a:t>
            </a:r>
            <a:r>
              <a:rPr lang="sv-SE" sz="2200" b="0" strike="noStrike" spc="-1" dirty="0" err="1">
                <a:solidFill>
                  <a:srgbClr val="000000"/>
                </a:solidFill>
                <a:latin typeface="Arial"/>
              </a:rPr>
              <a:t>environment</a:t>
            </a:r>
            <a:r>
              <a:rPr lang="sv-SE" sz="2200" b="0" strike="noStrike" spc="-1" dirty="0">
                <a:solidFill>
                  <a:srgbClr val="000000"/>
                </a:solidFill>
                <a:latin typeface="Arial"/>
              </a:rPr>
              <a:t>, </a:t>
            </a:r>
            <a:r>
              <a:rPr lang="sv-SE" sz="2200" b="0" strike="noStrike" spc="-1" dirty="0" err="1">
                <a:solidFill>
                  <a:srgbClr val="000000"/>
                </a:solidFill>
                <a:latin typeface="Arial"/>
              </a:rPr>
              <a:t>traditional</a:t>
            </a:r>
            <a:r>
              <a:rPr lang="sv-SE" sz="2200" b="0" strike="noStrike" spc="-1" dirty="0">
                <a:solidFill>
                  <a:srgbClr val="000000"/>
                </a:solidFill>
                <a:latin typeface="Arial"/>
              </a:rPr>
              <a:t> </a:t>
            </a:r>
            <a:r>
              <a:rPr lang="sv-SE" sz="2200" b="0" strike="noStrike" spc="-1" dirty="0" err="1">
                <a:solidFill>
                  <a:srgbClr val="000000"/>
                </a:solidFill>
                <a:latin typeface="Arial"/>
              </a:rPr>
              <a:t>requirements</a:t>
            </a:r>
            <a:r>
              <a:rPr lang="sv-SE" sz="2200" b="0" strike="noStrike" spc="-1" dirty="0">
                <a:solidFill>
                  <a:srgbClr val="000000"/>
                </a:solidFill>
                <a:latin typeface="Arial"/>
              </a:rPr>
              <a:t>-driven </a:t>
            </a:r>
            <a:r>
              <a:rPr lang="sv-SE" sz="2200" b="0" strike="noStrike" spc="-1" dirty="0" err="1">
                <a:solidFill>
                  <a:srgbClr val="000000"/>
                </a:solidFill>
                <a:latin typeface="Arial"/>
              </a:rPr>
              <a:t>testing</a:t>
            </a:r>
            <a:r>
              <a:rPr lang="sv-SE" sz="2200" b="0" strike="noStrike" spc="-1" dirty="0">
                <a:solidFill>
                  <a:srgbClr val="000000"/>
                </a:solidFill>
                <a:latin typeface="Arial"/>
              </a:rPr>
              <a:t> </a:t>
            </a:r>
            <a:r>
              <a:rPr lang="sv-SE" sz="2200" b="0" strike="noStrike" spc="-1" dirty="0" err="1">
                <a:solidFill>
                  <a:srgbClr val="000000"/>
                </a:solidFill>
                <a:latin typeface="Arial"/>
              </a:rPr>
              <a:t>approaches</a:t>
            </a:r>
            <a:r>
              <a:rPr lang="sv-SE" sz="2200" b="0" strike="noStrike" spc="-1" dirty="0">
                <a:solidFill>
                  <a:srgbClr val="000000"/>
                </a:solidFill>
                <a:latin typeface="Arial"/>
              </a:rPr>
              <a:t> </a:t>
            </a:r>
            <a:r>
              <a:rPr lang="sv-SE" sz="2200" b="0" strike="noStrike" spc="-1" dirty="0" err="1">
                <a:solidFill>
                  <a:srgbClr val="000000"/>
                </a:solidFill>
                <a:latin typeface="Arial"/>
              </a:rPr>
              <a:t>are</a:t>
            </a:r>
            <a:r>
              <a:rPr lang="sv-SE" sz="2200" b="0" strike="noStrike" spc="-1" dirty="0">
                <a:solidFill>
                  <a:srgbClr val="000000"/>
                </a:solidFill>
                <a:latin typeface="Arial"/>
              </a:rPr>
              <a:t> </a:t>
            </a:r>
            <a:r>
              <a:rPr lang="sv-SE" sz="2200" b="0" strike="noStrike" spc="-1" dirty="0" err="1">
                <a:solidFill>
                  <a:srgbClr val="000000"/>
                </a:solidFill>
                <a:latin typeface="Arial"/>
              </a:rPr>
              <a:t>impeded</a:t>
            </a:r>
            <a:r>
              <a:rPr lang="sv-SE" sz="2200" b="0" strike="noStrike" spc="-1" dirty="0">
                <a:solidFill>
                  <a:srgbClr val="000000"/>
                </a:solidFill>
                <a:latin typeface="Arial"/>
              </a:rPr>
              <a:t>. Thus, it is </a:t>
            </a:r>
            <a:r>
              <a:rPr lang="sv-SE" sz="2200" b="0" strike="noStrike" spc="-1" dirty="0" err="1">
                <a:solidFill>
                  <a:srgbClr val="000000"/>
                </a:solidFill>
                <a:latin typeface="Arial"/>
              </a:rPr>
              <a:t>necessary</a:t>
            </a:r>
            <a:r>
              <a:rPr lang="sv-SE" sz="2200" b="0" strike="noStrike" spc="-1" dirty="0">
                <a:solidFill>
                  <a:srgbClr val="000000"/>
                </a:solidFill>
                <a:latin typeface="Arial"/>
              </a:rPr>
              <a:t> to </a:t>
            </a:r>
            <a:r>
              <a:rPr lang="sv-SE" sz="2200" b="0" strike="noStrike" spc="-1" dirty="0" err="1">
                <a:solidFill>
                  <a:srgbClr val="000000"/>
                </a:solidFill>
                <a:latin typeface="Arial"/>
              </a:rPr>
              <a:t>identify</a:t>
            </a:r>
            <a:r>
              <a:rPr lang="sv-SE" sz="2200" b="0" strike="noStrike" spc="-1" dirty="0">
                <a:solidFill>
                  <a:srgbClr val="000000"/>
                </a:solidFill>
                <a:latin typeface="Arial"/>
              </a:rPr>
              <a:t> the </a:t>
            </a:r>
            <a:r>
              <a:rPr lang="sv-SE" sz="2200" b="0" strike="noStrike" spc="-1" dirty="0" err="1">
                <a:solidFill>
                  <a:srgbClr val="000000"/>
                </a:solidFill>
                <a:latin typeface="Arial"/>
              </a:rPr>
              <a:t>most</a:t>
            </a:r>
            <a:r>
              <a:rPr lang="sv-SE" sz="2200" b="0" strike="noStrike" spc="-1" dirty="0">
                <a:solidFill>
                  <a:srgbClr val="000000"/>
                </a:solidFill>
                <a:latin typeface="Arial"/>
              </a:rPr>
              <a:t> </a:t>
            </a:r>
            <a:r>
              <a:rPr lang="sv-SE" sz="2200" b="0" strike="noStrike" spc="-1" dirty="0" err="1">
                <a:solidFill>
                  <a:srgbClr val="000000"/>
                </a:solidFill>
                <a:latin typeface="Arial"/>
              </a:rPr>
              <a:t>critical</a:t>
            </a:r>
            <a:r>
              <a:rPr lang="sv-SE" sz="2200" b="0" strike="noStrike" spc="-1" dirty="0">
                <a:solidFill>
                  <a:srgbClr val="000000"/>
                </a:solidFill>
                <a:latin typeface="Arial"/>
              </a:rPr>
              <a:t> scenarios for </a:t>
            </a:r>
            <a:r>
              <a:rPr lang="sv-SE" sz="2200" b="0" strike="noStrike" spc="-1" dirty="0" err="1">
                <a:solidFill>
                  <a:srgbClr val="000000"/>
                </a:solidFill>
                <a:latin typeface="Arial"/>
              </a:rPr>
              <a:t>testing</a:t>
            </a:r>
            <a:r>
              <a:rPr lang="sv-SE" sz="2200" b="0" strike="noStrike" spc="-1" dirty="0">
                <a:solidFill>
                  <a:srgbClr val="000000"/>
                </a:solidFill>
                <a:latin typeface="Arial"/>
              </a:rPr>
              <a:t> the </a:t>
            </a:r>
            <a:r>
              <a:rPr lang="sv-SE" sz="2200" b="0" strike="noStrike" spc="-1" dirty="0" err="1">
                <a:solidFill>
                  <a:srgbClr val="000000"/>
                </a:solidFill>
                <a:latin typeface="Arial"/>
              </a:rPr>
              <a:t>autonomous</a:t>
            </a:r>
            <a:r>
              <a:rPr lang="sv-SE" sz="2200" b="0" strike="noStrike" spc="-1" dirty="0">
                <a:solidFill>
                  <a:srgbClr val="000000"/>
                </a:solidFill>
                <a:latin typeface="Arial"/>
              </a:rPr>
              <a:t> </a:t>
            </a:r>
            <a:r>
              <a:rPr lang="sv-SE" sz="2200" b="0" strike="noStrike" spc="-1" dirty="0" err="1">
                <a:solidFill>
                  <a:srgbClr val="000000"/>
                </a:solidFill>
                <a:latin typeface="Arial"/>
              </a:rPr>
              <a:t>driving</a:t>
            </a:r>
            <a:r>
              <a:rPr lang="sv-SE" sz="2200" b="0" strike="noStrike" spc="-1" dirty="0">
                <a:solidFill>
                  <a:srgbClr val="000000"/>
                </a:solidFill>
                <a:latin typeface="Arial"/>
              </a:rPr>
              <a:t> systems and to </a:t>
            </a:r>
            <a:r>
              <a:rPr lang="sv-SE" sz="2200" b="0" strike="noStrike" spc="-1" dirty="0" err="1">
                <a:solidFill>
                  <a:srgbClr val="000000"/>
                </a:solidFill>
                <a:latin typeface="Arial"/>
              </a:rPr>
              <a:t>uncover</a:t>
            </a:r>
            <a:r>
              <a:rPr lang="sv-SE" sz="2200" b="0" strike="noStrike" spc="-1" dirty="0">
                <a:solidFill>
                  <a:srgbClr val="000000"/>
                </a:solidFill>
                <a:latin typeface="Arial"/>
              </a:rPr>
              <a:t> </a:t>
            </a:r>
            <a:r>
              <a:rPr lang="sv-SE" sz="2200" b="0" strike="noStrike" spc="-1" dirty="0" err="1">
                <a:solidFill>
                  <a:srgbClr val="000000"/>
                </a:solidFill>
                <a:latin typeface="Arial"/>
              </a:rPr>
              <a:t>defects</a:t>
            </a:r>
            <a:r>
              <a:rPr lang="sv-SE" sz="2200" b="0" strike="noStrike" spc="-1" dirty="0">
                <a:solidFill>
                  <a:srgbClr val="000000"/>
                </a:solidFill>
                <a:latin typeface="Arial"/>
              </a:rPr>
              <a:t> and </a:t>
            </a:r>
            <a:r>
              <a:rPr lang="sv-SE" sz="2200" b="0" strike="noStrike" spc="-1" dirty="0" err="1">
                <a:solidFill>
                  <a:srgbClr val="000000"/>
                </a:solidFill>
                <a:latin typeface="Arial"/>
              </a:rPr>
              <a:t>misbehaviors</a:t>
            </a:r>
            <a:r>
              <a:rPr lang="sv-SE" sz="2200" b="0" strike="noStrike" spc="-1" dirty="0">
                <a:solidFill>
                  <a:srgbClr val="000000"/>
                </a:solidFill>
                <a:latin typeface="Arial"/>
              </a:rPr>
              <a:t>. As </a:t>
            </a:r>
            <a:r>
              <a:rPr lang="sv-SE" sz="2200" b="0" strike="noStrike" spc="-1" dirty="0" err="1">
                <a:solidFill>
                  <a:srgbClr val="000000"/>
                </a:solidFill>
                <a:latin typeface="Arial"/>
              </a:rPr>
              <a:t>we</a:t>
            </a:r>
            <a:r>
              <a:rPr lang="sv-SE" sz="2200" b="0" strike="noStrike" spc="-1" dirty="0">
                <a:solidFill>
                  <a:srgbClr val="000000"/>
                </a:solidFill>
                <a:latin typeface="Arial"/>
              </a:rPr>
              <a:t> </a:t>
            </a:r>
            <a:r>
              <a:rPr lang="sv-SE" sz="2200" b="0" strike="noStrike" spc="-1" dirty="0" err="1">
                <a:solidFill>
                  <a:srgbClr val="000000"/>
                </a:solidFill>
                <a:latin typeface="Arial"/>
              </a:rPr>
              <a:t>have</a:t>
            </a:r>
            <a:r>
              <a:rPr lang="sv-SE" sz="2200" b="0" strike="noStrike" spc="-1" dirty="0">
                <a:solidFill>
                  <a:srgbClr val="000000"/>
                </a:solidFill>
                <a:latin typeface="Arial"/>
              </a:rPr>
              <a:t> </a:t>
            </a:r>
            <a:r>
              <a:rPr lang="sv-SE" sz="2200" b="0" strike="noStrike" spc="-1" dirty="0" err="1">
                <a:solidFill>
                  <a:srgbClr val="000000"/>
                </a:solidFill>
                <a:latin typeface="Arial"/>
              </a:rPr>
              <a:t>seen</a:t>
            </a:r>
            <a:r>
              <a:rPr lang="sv-SE" sz="2200" b="0" strike="noStrike" spc="-1" dirty="0">
                <a:solidFill>
                  <a:srgbClr val="000000"/>
                </a:solidFill>
                <a:latin typeface="Arial"/>
              </a:rPr>
              <a:t> in </a:t>
            </a:r>
            <a:r>
              <a:rPr lang="sv-SE" sz="2200" b="0" strike="noStrike" spc="-1" dirty="0" err="1">
                <a:solidFill>
                  <a:srgbClr val="000000"/>
                </a:solidFill>
                <a:latin typeface="Arial"/>
              </a:rPr>
              <a:t>Uber's</a:t>
            </a:r>
            <a:r>
              <a:rPr lang="sv-SE" sz="2200" b="0" strike="noStrike" spc="-1" dirty="0">
                <a:solidFill>
                  <a:srgbClr val="000000"/>
                </a:solidFill>
                <a:latin typeface="Arial"/>
              </a:rPr>
              <a:t> </a:t>
            </a:r>
            <a:r>
              <a:rPr lang="sv-SE" sz="2200" b="0" strike="noStrike" spc="-1" dirty="0" err="1">
                <a:solidFill>
                  <a:srgbClr val="000000"/>
                </a:solidFill>
                <a:latin typeface="Arial"/>
              </a:rPr>
              <a:t>case</a:t>
            </a:r>
            <a:r>
              <a:rPr lang="sv-SE" sz="2200" b="0" strike="noStrike" spc="-1" dirty="0">
                <a:solidFill>
                  <a:srgbClr val="000000"/>
                </a:solidFill>
                <a:latin typeface="Arial"/>
              </a:rPr>
              <a:t>, it is a </a:t>
            </a:r>
            <a:r>
              <a:rPr lang="sv-SE" sz="2200" b="0" strike="noStrike" spc="-1" dirty="0" err="1">
                <a:solidFill>
                  <a:srgbClr val="000000"/>
                </a:solidFill>
                <a:latin typeface="Arial"/>
              </a:rPr>
              <a:t>life</a:t>
            </a:r>
            <a:r>
              <a:rPr lang="sv-SE" sz="2200" b="0" strike="noStrike" spc="-1" dirty="0">
                <a:solidFill>
                  <a:srgbClr val="000000"/>
                </a:solidFill>
                <a:latin typeface="Arial"/>
              </a:rPr>
              <a:t> or </a:t>
            </a:r>
            <a:r>
              <a:rPr lang="sv-SE" sz="2200" b="0" strike="noStrike" spc="-1" dirty="0" err="1">
                <a:solidFill>
                  <a:srgbClr val="000000"/>
                </a:solidFill>
                <a:latin typeface="Arial"/>
              </a:rPr>
              <a:t>death</a:t>
            </a:r>
            <a:r>
              <a:rPr lang="sv-SE" sz="2200" b="0" strike="noStrike" spc="-1" dirty="0">
                <a:solidFill>
                  <a:srgbClr val="000000"/>
                </a:solidFill>
                <a:latin typeface="Arial"/>
              </a:rPr>
              <a:t> </a:t>
            </a:r>
            <a:r>
              <a:rPr lang="sv-SE" sz="2200" b="0" strike="noStrike" spc="-1" dirty="0" err="1">
                <a:solidFill>
                  <a:srgbClr val="000000"/>
                </a:solidFill>
                <a:latin typeface="Arial"/>
              </a:rPr>
              <a:t>matter</a:t>
            </a:r>
            <a:r>
              <a:rPr lang="sv-SE" sz="2200" b="0" strike="noStrike" spc="-1" dirty="0">
                <a:solidFill>
                  <a:srgbClr val="000000"/>
                </a:solidFill>
                <a:latin typeface="Aria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464400" y="-461160"/>
            <a:ext cx="8819640" cy="304200"/>
          </a:xfrm>
          <a:prstGeom prst="rect">
            <a:avLst/>
          </a:prstGeom>
          <a:noFill/>
          <a:ln w="0">
            <a:noFill/>
          </a:ln>
        </p:spPr>
        <p:txBody>
          <a:bodyPr lIns="0" tIns="0" rIns="0" bIns="0" anchor="t">
            <a:noAutofit/>
          </a:bodyPr>
          <a:lstStyle/>
          <a:p>
            <a:pPr>
              <a:lnSpc>
                <a:spcPct val="90000"/>
              </a:lnSpc>
              <a:buNone/>
            </a:pPr>
            <a:r>
              <a:rPr lang="en-GB" sz="2200" b="0" strike="noStrike" spc="-1">
                <a:solidFill>
                  <a:srgbClr val="000000"/>
                </a:solidFill>
                <a:latin typeface="Arial"/>
              </a:rPr>
              <a:t>End slide. Logotype only.</a:t>
            </a:r>
            <a:endParaRPr lang="sv-SE" sz="2200" b="0" strike="noStrike" spc="-1">
              <a:solidFill>
                <a:srgbClr val="000000"/>
              </a:solidFill>
              <a:latin typeface="Calibri"/>
            </a:endParaRPr>
          </a:p>
        </p:txBody>
      </p:sp>
      <p:pic>
        <p:nvPicPr>
          <p:cNvPr id="402" name="Bildobjekt 3" descr="Lund University logotype."/>
          <p:cNvPicPr/>
          <p:nvPr/>
        </p:nvPicPr>
        <p:blipFill>
          <a:blip r:embed="rId3"/>
          <a:stretch/>
        </p:blipFill>
        <p:spPr>
          <a:xfrm>
            <a:off x="5106600" y="1569600"/>
            <a:ext cx="1978560" cy="264168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216000" y="-396000"/>
            <a:ext cx="8819640" cy="1799640"/>
          </a:xfrm>
          <a:prstGeom prst="rect">
            <a:avLst/>
          </a:prstGeom>
          <a:noFill/>
          <a:ln w="0">
            <a:noFill/>
          </a:ln>
        </p:spPr>
        <p:txBody>
          <a:bodyPr lIns="0" tIns="0" rIns="0" bIns="288000" anchor="b">
            <a:noAutofit/>
          </a:bodyPr>
          <a:lstStyle/>
          <a:p>
            <a:pPr>
              <a:lnSpc>
                <a:spcPct val="90000"/>
              </a:lnSpc>
              <a:buNone/>
            </a:pPr>
            <a:r>
              <a:rPr lang="en-GB" sz="4800" b="0" strike="noStrike" spc="-1">
                <a:solidFill>
                  <a:srgbClr val="894E11"/>
                </a:solidFill>
                <a:latin typeface="Times New Roman"/>
              </a:rPr>
              <a:t>Importance of Testing CDS</a:t>
            </a:r>
            <a:endParaRPr lang="sv-SE" sz="4800" b="0" strike="noStrike" spc="-1">
              <a:solidFill>
                <a:srgbClr val="000000"/>
              </a:solidFill>
              <a:latin typeface="Calibri"/>
            </a:endParaRPr>
          </a:p>
        </p:txBody>
      </p:sp>
      <p:sp>
        <p:nvSpPr>
          <p:cNvPr id="369" name="PlaceHolder 2"/>
          <p:cNvSpPr>
            <a:spLocks noGrp="1"/>
          </p:cNvSpPr>
          <p:nvPr>
            <p:ph/>
          </p:nvPr>
        </p:nvSpPr>
        <p:spPr>
          <a:xfrm>
            <a:off x="324360" y="1224000"/>
            <a:ext cx="8819640" cy="4508640"/>
          </a:xfrm>
          <a:prstGeom prst="rect">
            <a:avLst/>
          </a:prstGeom>
          <a:noFill/>
          <a:ln w="0">
            <a:noFill/>
          </a:ln>
        </p:spPr>
        <p:txBody>
          <a:bodyPr lIns="0" tIns="0" rIns="0" bIns="0" anchor="t">
            <a:normAutofit/>
          </a:bodyPr>
          <a:lstStyle/>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ADAS has become increasingly popular.</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Ensure reliability and safety of ADAS. </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Discover potential defects &amp; </a:t>
            </a:r>
            <a:r>
              <a:rPr lang="en-GB" sz="2000" b="0" strike="noStrike" spc="-1" dirty="0" err="1">
                <a:solidFill>
                  <a:srgbClr val="000000"/>
                </a:solidFill>
                <a:latin typeface="Arial"/>
              </a:rPr>
              <a:t>misbehavior</a:t>
            </a:r>
            <a:r>
              <a:rPr lang="en-GB" sz="2000" b="0" strike="noStrike" spc="-1" dirty="0">
                <a:solidFill>
                  <a:srgbClr val="000000"/>
                </a:solidFill>
                <a:latin typeface="Arial"/>
              </a:rPr>
              <a:t> in the system.</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Cover rare traffic situations. (Uber’s case in USA 2018)</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Avoid relaying on substantial real-world testing or</a:t>
            </a:r>
            <a:endParaRPr lang="sv-SE" sz="2000" b="0" strike="noStrike" spc="-1" dirty="0">
              <a:solidFill>
                <a:srgbClr val="000000"/>
              </a:solidFill>
              <a:latin typeface="Arial"/>
            </a:endParaRPr>
          </a:p>
          <a:p>
            <a:pPr marL="0" indent="0">
              <a:lnSpc>
                <a:spcPct val="110000"/>
              </a:lnSpc>
              <a:spcBef>
                <a:spcPts val="400"/>
              </a:spcBef>
              <a:buClr>
                <a:srgbClr val="894E11"/>
              </a:buClr>
              <a:buNone/>
            </a:pPr>
            <a:r>
              <a:rPr lang="en-GB" sz="2000" b="0" strike="noStrike" spc="-1" dirty="0">
                <a:solidFill>
                  <a:srgbClr val="000000"/>
                </a:solidFill>
                <a:latin typeface="Arial"/>
              </a:rPr>
              <a:t>collecting real driving data at scale. </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Regular road traffic is considered non-critical.</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endParaRPr lang="sv-SE" sz="2000" b="0" strike="noStrike" spc="-1" dirty="0">
              <a:solidFill>
                <a:srgbClr val="000000"/>
              </a:solidFill>
              <a:latin typeface="Arial"/>
            </a:endParaRPr>
          </a:p>
        </p:txBody>
      </p:sp>
      <p:pic>
        <p:nvPicPr>
          <p:cNvPr id="370" name="Picture 369"/>
          <p:cNvPicPr/>
          <p:nvPr/>
        </p:nvPicPr>
        <p:blipFill>
          <a:blip r:embed="rId3"/>
          <a:stretch/>
        </p:blipFill>
        <p:spPr>
          <a:xfrm>
            <a:off x="9144000" y="0"/>
            <a:ext cx="3048120" cy="2971800"/>
          </a:xfrm>
          <a:prstGeom prst="rect">
            <a:avLst/>
          </a:prstGeom>
          <a:ln w="0">
            <a:noFill/>
          </a:ln>
        </p:spPr>
      </p:pic>
      <p:pic>
        <p:nvPicPr>
          <p:cNvPr id="371" name="Picture 370"/>
          <p:cNvPicPr/>
          <p:nvPr/>
        </p:nvPicPr>
        <p:blipFill>
          <a:blip r:embed="rId4"/>
          <a:stretch/>
        </p:blipFill>
        <p:spPr>
          <a:xfrm>
            <a:off x="152280" y="4410720"/>
            <a:ext cx="3962520" cy="1990080"/>
          </a:xfrm>
          <a:prstGeom prst="rect">
            <a:avLst/>
          </a:prstGeom>
          <a:ln w="0">
            <a:noFill/>
          </a:ln>
        </p:spPr>
      </p:pic>
      <p:pic>
        <p:nvPicPr>
          <p:cNvPr id="372" name="Picture 371"/>
          <p:cNvPicPr/>
          <p:nvPr/>
        </p:nvPicPr>
        <p:blipFill>
          <a:blip r:embed="rId5"/>
          <a:stretch/>
        </p:blipFill>
        <p:spPr>
          <a:xfrm>
            <a:off x="5997960" y="3618000"/>
            <a:ext cx="4517640" cy="301140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 name="Platshållare för bild 3" descr="The main University building under a blue sky, viewed from the other side of the fountain on the green University quadrangle."/>
          <p:cNvPicPr/>
          <p:nvPr/>
        </p:nvPicPr>
        <p:blipFill>
          <a:blip r:embed="rId3"/>
          <a:stretch/>
        </p:blipFill>
        <p:spPr>
          <a:xfrm>
            <a:off x="0" y="0"/>
            <a:ext cx="12192120" cy="6858000"/>
          </a:xfrm>
          <a:prstGeom prst="rect">
            <a:avLst/>
          </a:prstGeom>
          <a:ln w="0">
            <a:noFill/>
          </a:ln>
        </p:spPr>
      </p:pic>
      <p:sp>
        <p:nvSpPr>
          <p:cNvPr id="374" name="PlaceHolder 1"/>
          <p:cNvSpPr>
            <a:spLocks noGrp="1"/>
          </p:cNvSpPr>
          <p:nvPr>
            <p:ph type="title"/>
          </p:nvPr>
        </p:nvSpPr>
        <p:spPr>
          <a:xfrm>
            <a:off x="6897600" y="4510080"/>
            <a:ext cx="5293800" cy="1574280"/>
          </a:xfrm>
          <a:prstGeom prst="rect">
            <a:avLst/>
          </a:prstGeom>
          <a:solidFill>
            <a:srgbClr val="FFFFFF"/>
          </a:solidFill>
          <a:ln w="0">
            <a:noFill/>
          </a:ln>
        </p:spPr>
        <p:txBody>
          <a:bodyPr lIns="540000" tIns="360000" rIns="360000" bIns="468000" anchor="b">
            <a:noAutofit/>
          </a:bodyPr>
          <a:lstStyle/>
          <a:p>
            <a:pPr>
              <a:lnSpc>
                <a:spcPct val="100000"/>
              </a:lnSpc>
              <a:buNone/>
            </a:pPr>
            <a:r>
              <a:rPr lang="en-GB" sz="2400" b="0" strike="noStrike" spc="-1">
                <a:solidFill>
                  <a:srgbClr val="894E11"/>
                </a:solidFill>
                <a:latin typeface="Times New Roman"/>
              </a:rPr>
              <a:t>Autonomous Emergency Braking System (AEBS)</a:t>
            </a:r>
            <a:endParaRPr lang="sv-SE" sz="2400" b="0" strike="noStrike" spc="-1">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 name="Platshållare för bild 8" descr="Two students in conversation. A third is discernible in the blurry background."/>
          <p:cNvPicPr/>
          <p:nvPr/>
        </p:nvPicPr>
        <p:blipFill>
          <a:blip r:embed="rId3"/>
          <a:stretch/>
        </p:blipFill>
        <p:spPr>
          <a:xfrm>
            <a:off x="36000" y="0"/>
            <a:ext cx="12115800" cy="68580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Box 375"/>
          <p:cNvSpPr txBox="1"/>
          <p:nvPr/>
        </p:nvSpPr>
        <p:spPr>
          <a:xfrm>
            <a:off x="1600200" y="1828800"/>
            <a:ext cx="6629400" cy="3801960"/>
          </a:xfrm>
          <a:prstGeom prst="rect">
            <a:avLst/>
          </a:prstGeom>
          <a:noFill/>
          <a:ln w="0">
            <a:noFill/>
          </a:ln>
        </p:spPr>
        <p:txBody>
          <a:bodyPr lIns="90000" tIns="45000" rIns="90000" bIns="45000" anchor="t">
            <a:noAutofit/>
          </a:bodyPr>
          <a:lstStyle/>
          <a:p>
            <a:pPr>
              <a:lnSpc>
                <a:spcPct val="90000"/>
              </a:lnSpc>
              <a:buNone/>
            </a:pPr>
            <a:endParaRPr lang="en-US" sz="800" b="0" strike="noStrike" spc="-1" dirty="0">
              <a:latin typeface="Arial"/>
            </a:endParaRPr>
          </a:p>
          <a:p>
            <a:pPr marL="216000" indent="-216000">
              <a:lnSpc>
                <a:spcPct val="90000"/>
              </a:lnSpc>
              <a:buClr>
                <a:srgbClr val="000000"/>
              </a:buClr>
              <a:buSzPct val="45000"/>
              <a:buFont typeface="Wingdings" charset="2"/>
              <a:buChar char=""/>
            </a:pPr>
            <a:r>
              <a:rPr lang="en-GB" sz="3600" b="0" strike="noStrike" spc="-1" dirty="0">
                <a:solidFill>
                  <a:srgbClr val="894E11"/>
                </a:solidFill>
                <a:latin typeface="Times New Roman"/>
              </a:rPr>
              <a:t> Simulating AEBS</a:t>
            </a:r>
            <a:endParaRPr lang="en-US" sz="3600" b="0" strike="noStrike" spc="-1" dirty="0">
              <a:latin typeface="Arial"/>
            </a:endParaRPr>
          </a:p>
          <a:p>
            <a:pPr>
              <a:lnSpc>
                <a:spcPct val="90000"/>
              </a:lnSpc>
              <a:buClr>
                <a:srgbClr val="000000"/>
              </a:buClr>
              <a:buSzPct val="45000"/>
            </a:pPr>
            <a:r>
              <a:rPr lang="en-GB" sz="3600" b="0" strike="noStrike" spc="-1" dirty="0">
                <a:solidFill>
                  <a:srgbClr val="894E11"/>
                </a:solidFill>
                <a:latin typeface="Times New Roman"/>
              </a:rPr>
              <a:t> </a:t>
            </a:r>
            <a:br>
              <a:rPr dirty="0"/>
            </a:br>
            <a:endParaRPr lang="en-US" sz="3600" b="0" strike="noStrike" spc="-1" dirty="0">
              <a:latin typeface="Arial"/>
            </a:endParaRPr>
          </a:p>
          <a:p>
            <a:pPr marL="216000" indent="-216000">
              <a:lnSpc>
                <a:spcPct val="90000"/>
              </a:lnSpc>
              <a:buClr>
                <a:srgbClr val="000000"/>
              </a:buClr>
              <a:buSzPct val="45000"/>
              <a:buFont typeface="Wingdings" charset="2"/>
              <a:buChar char=""/>
            </a:pPr>
            <a:r>
              <a:rPr lang="en-GB" sz="3600" b="0" strike="noStrike" spc="-1" dirty="0">
                <a:solidFill>
                  <a:srgbClr val="894E11"/>
                </a:solidFill>
                <a:latin typeface="Times New Roman"/>
              </a:rPr>
              <a:t> Optimizing Critical Scenarios </a:t>
            </a:r>
            <a:endParaRPr lang="en-US" sz="3600" b="0" strike="noStrike" spc="-1" dirty="0">
              <a:latin typeface="Arial"/>
            </a:endParaRPr>
          </a:p>
        </p:txBody>
      </p:sp>
      <p:sp>
        <p:nvSpPr>
          <p:cNvPr id="377" name="PlaceHolder 1"/>
          <p:cNvSpPr>
            <a:spLocks noGrp="1"/>
          </p:cNvSpPr>
          <p:nvPr>
            <p:ph type="title"/>
          </p:nvPr>
        </p:nvSpPr>
        <p:spPr>
          <a:xfrm>
            <a:off x="1143000" y="629280"/>
            <a:ext cx="8819640" cy="1199520"/>
          </a:xfrm>
          <a:prstGeom prst="rect">
            <a:avLst/>
          </a:prstGeom>
          <a:noFill/>
          <a:ln w="0">
            <a:noFill/>
          </a:ln>
        </p:spPr>
        <p:txBody>
          <a:bodyPr lIns="0" tIns="0" rIns="0" bIns="0" anchor="ctr">
            <a:noAutofit/>
          </a:bodyPr>
          <a:lstStyle/>
          <a:p>
            <a:pPr>
              <a:lnSpc>
                <a:spcPct val="90000"/>
              </a:lnSpc>
              <a:buNone/>
            </a:pPr>
            <a:r>
              <a:rPr lang="en-GB" sz="4800" b="0" strike="noStrike" spc="-1">
                <a:solidFill>
                  <a:srgbClr val="894E11"/>
                </a:solidFill>
                <a:latin typeface="Times New Roman"/>
              </a:rPr>
              <a:t>Methods </a:t>
            </a:r>
            <a:endParaRPr lang="sv-SE" sz="4800" b="0" strike="noStrike" spc="-1">
              <a:solidFill>
                <a:srgbClr val="000000"/>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377640" y="0"/>
            <a:ext cx="11088360" cy="1846440"/>
          </a:xfrm>
          <a:prstGeom prst="rect">
            <a:avLst/>
          </a:prstGeom>
          <a:noFill/>
          <a:ln w="0">
            <a:noFill/>
          </a:ln>
        </p:spPr>
        <p:txBody>
          <a:bodyPr lIns="0" tIns="0" rIns="0" bIns="0" anchor="ctr">
            <a:noAutofit/>
          </a:bodyPr>
          <a:lstStyle/>
          <a:p>
            <a:pPr>
              <a:lnSpc>
                <a:spcPct val="100000"/>
              </a:lnSpc>
              <a:buNone/>
            </a:pPr>
            <a:r>
              <a:rPr lang="en-GB" sz="4000" b="0" strike="noStrike" spc="-1" dirty="0">
                <a:solidFill>
                  <a:srgbClr val="894E11"/>
                </a:solidFill>
                <a:latin typeface="Times New Roman"/>
              </a:rPr>
              <a:t>Simulating AEBS:</a:t>
            </a:r>
            <a:endParaRPr lang="sv-SE" sz="4000" b="0" strike="noStrike" spc="-1" dirty="0">
              <a:solidFill>
                <a:srgbClr val="000000"/>
              </a:solidFill>
              <a:latin typeface="Calibri"/>
            </a:endParaRPr>
          </a:p>
        </p:txBody>
      </p:sp>
      <p:sp>
        <p:nvSpPr>
          <p:cNvPr id="379" name="PlaceHolder 2"/>
          <p:cNvSpPr>
            <a:spLocks noGrp="1"/>
          </p:cNvSpPr>
          <p:nvPr>
            <p:ph/>
          </p:nvPr>
        </p:nvSpPr>
        <p:spPr>
          <a:xfrm>
            <a:off x="324720" y="1663560"/>
            <a:ext cx="8819640" cy="4508640"/>
          </a:xfrm>
          <a:prstGeom prst="rect">
            <a:avLst/>
          </a:prstGeom>
          <a:noFill/>
          <a:ln w="0">
            <a:noFill/>
          </a:ln>
        </p:spPr>
        <p:txBody>
          <a:bodyPr lIns="0" tIns="0" rIns="0" bIns="0" anchor="t">
            <a:normAutofit/>
          </a:bodyPr>
          <a:lstStyle/>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Using MATLAB AEBS model.</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Using </a:t>
            </a:r>
            <a:r>
              <a:rPr lang="en-GB" sz="2000" b="0" strike="noStrike" spc="-1" dirty="0" err="1">
                <a:solidFill>
                  <a:srgbClr val="000000"/>
                </a:solidFill>
                <a:latin typeface="Arial"/>
              </a:rPr>
              <a:t>AEBTestBench</a:t>
            </a:r>
            <a:r>
              <a:rPr lang="en-GB" sz="2000" b="0" strike="noStrike" spc="-1" dirty="0">
                <a:solidFill>
                  <a:srgbClr val="000000"/>
                </a:solidFill>
                <a:latin typeface="Arial"/>
              </a:rPr>
              <a:t> and a dataset consists of  26 important scenario categories  from Euro NCAP. </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Using 6 sub-models each one of them based on  an algorithm written in MATLAB. </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Using test requirements set.  </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r>
              <a:rPr lang="en-GB" sz="2000" b="0" strike="noStrike" spc="-1" dirty="0">
                <a:solidFill>
                  <a:srgbClr val="000000"/>
                </a:solidFill>
                <a:latin typeface="Arial"/>
              </a:rPr>
              <a:t>Using Parallel Automate Testing to increase the overall automate execution speed. </a:t>
            </a:r>
            <a:endParaRPr lang="sv-SE" sz="2000" b="0" strike="noStrike" spc="-1" dirty="0">
              <a:solidFill>
                <a:srgbClr val="000000"/>
              </a:solidFill>
              <a:latin typeface="Arial"/>
            </a:endParaRPr>
          </a:p>
          <a:p>
            <a:pPr marL="180000" indent="-180000">
              <a:lnSpc>
                <a:spcPct val="110000"/>
              </a:lnSpc>
              <a:spcBef>
                <a:spcPts val="400"/>
              </a:spcBef>
              <a:buClr>
                <a:srgbClr val="894E11"/>
              </a:buClr>
              <a:buFont typeface="Arial"/>
              <a:buChar char="•"/>
            </a:pPr>
            <a:endParaRPr lang="sv-SE" sz="20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 name="Platshållare för bild 8" descr="A person in the background is handling a complicated wire construction in the foreground."/>
          <p:cNvPicPr/>
          <p:nvPr/>
        </p:nvPicPr>
        <p:blipFill>
          <a:blip r:embed="rId3"/>
          <a:stretch/>
        </p:blipFill>
        <p:spPr>
          <a:xfrm>
            <a:off x="192240" y="189000"/>
            <a:ext cx="11807640" cy="64796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Box 380"/>
          <p:cNvSpPr txBox="1"/>
          <p:nvPr/>
        </p:nvSpPr>
        <p:spPr>
          <a:xfrm>
            <a:off x="1828800" y="1828800"/>
            <a:ext cx="9372600" cy="770040"/>
          </a:xfrm>
          <a:prstGeom prst="rect">
            <a:avLst/>
          </a:prstGeom>
          <a:noFill/>
          <a:ln w="0">
            <a:noFill/>
          </a:ln>
        </p:spPr>
        <p:txBody>
          <a:bodyPr lIns="90000" tIns="45000" rIns="90000" bIns="45000" anchor="t">
            <a:noAutofit/>
          </a:bodyPr>
          <a:lstStyle/>
          <a:p>
            <a:r>
              <a:rPr lang="en-US" sz="2400" b="0" u="sng" strike="noStrike" spc="-1">
                <a:solidFill>
                  <a:srgbClr val="000000"/>
                </a:solidFill>
                <a:uFillTx/>
                <a:latin typeface="Arial"/>
                <a:hlinkClick r:id="rId2"/>
              </a:rPr>
              <a:t>Demo of Scenario "Pedestrian_Child"</a:t>
            </a:r>
            <a:r>
              <a:rPr lang="en-US" sz="2400" b="0" strike="noStrike" spc="-1">
                <a:latin typeface="Arial"/>
              </a:rPr>
              <a:t> https://share.vidyard.com/watch/p3brAMW6kDhSd9x5iinYWn?</a:t>
            </a:r>
          </a:p>
        </p:txBody>
      </p:sp>
      <p:sp>
        <p:nvSpPr>
          <p:cNvPr id="382" name="TextBox 381"/>
          <p:cNvSpPr txBox="1"/>
          <p:nvPr/>
        </p:nvSpPr>
        <p:spPr>
          <a:xfrm>
            <a:off x="1371600" y="457560"/>
            <a:ext cx="3657600" cy="1224360"/>
          </a:xfrm>
          <a:prstGeom prst="rect">
            <a:avLst/>
          </a:prstGeom>
          <a:noFill/>
          <a:ln w="0">
            <a:noFill/>
          </a:ln>
        </p:spPr>
        <p:txBody>
          <a:bodyPr lIns="90000" tIns="45000" rIns="90000" bIns="45000" anchor="t">
            <a:noAutofit/>
          </a:bodyPr>
          <a:lstStyle/>
          <a:p>
            <a:pPr>
              <a:lnSpc>
                <a:spcPct val="100000"/>
              </a:lnSpc>
              <a:buNone/>
            </a:pPr>
            <a:r>
              <a:rPr lang="en-GB" sz="4000" b="0" strike="noStrike" spc="-1">
                <a:solidFill>
                  <a:srgbClr val="894E11"/>
                </a:solidFill>
                <a:latin typeface="Times New Roman"/>
              </a:rPr>
              <a:t>Demos:</a:t>
            </a:r>
            <a:endParaRPr lang="en-US" sz="4000" b="0" strike="noStrike" spc="-1">
              <a:latin typeface="Arial"/>
            </a:endParaRPr>
          </a:p>
        </p:txBody>
      </p:sp>
      <p:sp>
        <p:nvSpPr>
          <p:cNvPr id="383" name="TextBox 382"/>
          <p:cNvSpPr txBox="1"/>
          <p:nvPr/>
        </p:nvSpPr>
        <p:spPr>
          <a:xfrm>
            <a:off x="1828800" y="3344760"/>
            <a:ext cx="9372600" cy="770040"/>
          </a:xfrm>
          <a:prstGeom prst="rect">
            <a:avLst/>
          </a:prstGeom>
          <a:noFill/>
          <a:ln w="0">
            <a:noFill/>
          </a:ln>
        </p:spPr>
        <p:txBody>
          <a:bodyPr lIns="90000" tIns="45000" rIns="90000" bIns="45000" anchor="t">
            <a:noAutofit/>
          </a:bodyPr>
          <a:lstStyle/>
          <a:p>
            <a:r>
              <a:rPr lang="en-US" sz="2400" b="0" u="sng" strike="noStrike" spc="-1">
                <a:solidFill>
                  <a:srgbClr val="000000"/>
                </a:solidFill>
                <a:uFillTx/>
                <a:latin typeface="Arial"/>
                <a:hlinkClick r:id="rId3"/>
              </a:rPr>
              <a:t>Demo of AEBS "Pedestrian_Child" </a:t>
            </a:r>
            <a:br/>
            <a:r>
              <a:rPr lang="en-US" sz="2400" b="0" strike="noStrike" spc="-1">
                <a:latin typeface="Arial"/>
              </a:rPr>
              <a:t>https://share.vidyard.com/watch/6S6ekdJQSgwM6ddfTzJga7?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Office-tema</Template>
  <TotalTime>0</TotalTime>
  <Words>819</Words>
  <Application>Microsoft Office PowerPoint</Application>
  <PresentationFormat>Widescreen</PresentationFormat>
  <Paragraphs>88</Paragraphs>
  <Slides>21</Slides>
  <Notes>10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21</vt:i4>
      </vt:variant>
    </vt:vector>
  </HeadingPairs>
  <TitlesOfParts>
    <vt:vector size="35" baseType="lpstr">
      <vt:lpstr>Arial</vt:lpstr>
      <vt:lpstr>Calibri</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Lund University</vt:lpstr>
      <vt:lpstr>Definition of Critical Driving Scenarios  (CDS)</vt:lpstr>
      <vt:lpstr>Importance of Testing CDS</vt:lpstr>
      <vt:lpstr>Autonomous Emergency Braking System (AEBS)</vt:lpstr>
      <vt:lpstr>PowerPoint Presentation</vt:lpstr>
      <vt:lpstr>Methods </vt:lpstr>
      <vt:lpstr>Simulating AEBS:</vt:lpstr>
      <vt:lpstr>PowerPoint Presentation</vt:lpstr>
      <vt:lpstr>PowerPoint Presentation</vt:lpstr>
      <vt:lpstr>Optimizing Critical Scenarios:</vt:lpstr>
      <vt:lpstr>PowerPoint Presentation</vt:lpstr>
      <vt:lpstr>Results </vt:lpstr>
      <vt:lpstr>PowerPoint Presentation</vt:lpstr>
      <vt:lpstr>PowerPoint Presentation</vt:lpstr>
      <vt:lpstr>PowerPoint Presentation</vt:lpstr>
      <vt:lpstr>Results </vt:lpstr>
      <vt:lpstr>PowerPoint Presentation</vt:lpstr>
      <vt:lpstr>PowerPoint Presentation</vt:lpstr>
      <vt:lpstr>PowerPoint Presentation</vt:lpstr>
      <vt:lpstr>Conclusion </vt:lpstr>
      <vt:lpstr>End slide. Logotype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Lund University 2022</dc:title>
  <dc:subject/>
  <dc:creator>Lund University</dc:creator>
  <dc:description/>
  <cp:lastModifiedBy>Yamen Albdeiwi</cp:lastModifiedBy>
  <cp:revision>226</cp:revision>
  <dcterms:created xsi:type="dcterms:W3CDTF">2020-05-14T14:25:52Z</dcterms:created>
  <dcterms:modified xsi:type="dcterms:W3CDTF">2022-05-24T09:40:53Z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31</vt:r8>
  </property>
  <property fmtid="{D5CDD505-2E9C-101B-9397-08002B2CF9AE}" pid="3" name="PresentationFormat">
    <vt:lpwstr>Bredbild</vt:lpwstr>
  </property>
  <property fmtid="{D5CDD505-2E9C-101B-9397-08002B2CF9AE}" pid="4" name="Slides">
    <vt:r8>47</vt:r8>
  </property>
</Properties>
</file>