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86"/>
  </p:normalViewPr>
  <p:slideViewPr>
    <p:cSldViewPr>
      <p:cViewPr varScale="1">
        <p:scale>
          <a:sx n="57" d="100"/>
          <a:sy n="57" d="100"/>
        </p:scale>
        <p:origin x="247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BE1E2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BE1E2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BE1E2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98763"/>
            <a:ext cx="7560309" cy="8393430"/>
          </a:xfrm>
          <a:custGeom>
            <a:avLst/>
            <a:gdLst/>
            <a:ahLst/>
            <a:cxnLst/>
            <a:rect l="l" t="t" r="r" b="b"/>
            <a:pathLst>
              <a:path w="7560309" h="8393430">
                <a:moveTo>
                  <a:pt x="0" y="8393239"/>
                </a:moveTo>
                <a:lnTo>
                  <a:pt x="7560068" y="8393239"/>
                </a:lnTo>
                <a:lnTo>
                  <a:pt x="7560068" y="0"/>
                </a:lnTo>
                <a:lnTo>
                  <a:pt x="0" y="0"/>
                </a:lnTo>
                <a:lnTo>
                  <a:pt x="0" y="839323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"/>
            <a:ext cx="7560309" cy="1991360"/>
          </a:xfrm>
          <a:custGeom>
            <a:avLst/>
            <a:gdLst/>
            <a:ahLst/>
            <a:cxnLst/>
            <a:rect l="l" t="t" r="r" b="b"/>
            <a:pathLst>
              <a:path w="7560309" h="1991360">
                <a:moveTo>
                  <a:pt x="0" y="1991220"/>
                </a:moveTo>
                <a:lnTo>
                  <a:pt x="7560068" y="1991220"/>
                </a:lnTo>
                <a:lnTo>
                  <a:pt x="7560068" y="0"/>
                </a:lnTo>
                <a:lnTo>
                  <a:pt x="0" y="0"/>
                </a:lnTo>
                <a:lnTo>
                  <a:pt x="0" y="1991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991233"/>
            <a:ext cx="7560309" cy="307975"/>
          </a:xfrm>
          <a:custGeom>
            <a:avLst/>
            <a:gdLst/>
            <a:ahLst/>
            <a:cxnLst/>
            <a:rect l="l" t="t" r="r" b="b"/>
            <a:pathLst>
              <a:path w="7560309" h="307975">
                <a:moveTo>
                  <a:pt x="0" y="307530"/>
                </a:moveTo>
                <a:lnTo>
                  <a:pt x="7560068" y="307530"/>
                </a:lnTo>
                <a:lnTo>
                  <a:pt x="7560068" y="0"/>
                </a:lnTo>
                <a:lnTo>
                  <a:pt x="0" y="0"/>
                </a:lnTo>
                <a:lnTo>
                  <a:pt x="0" y="307530"/>
                </a:lnTo>
                <a:close/>
              </a:path>
            </a:pathLst>
          </a:custGeom>
          <a:solidFill>
            <a:srgbClr val="F9DE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95500" y="0"/>
            <a:ext cx="5464810" cy="1212215"/>
          </a:xfrm>
          <a:custGeom>
            <a:avLst/>
            <a:gdLst/>
            <a:ahLst/>
            <a:cxnLst/>
            <a:rect l="l" t="t" r="r" b="b"/>
            <a:pathLst>
              <a:path w="5464809" h="1212215">
                <a:moveTo>
                  <a:pt x="0" y="1212164"/>
                </a:moveTo>
                <a:lnTo>
                  <a:pt x="5464568" y="1212164"/>
                </a:lnTo>
                <a:lnTo>
                  <a:pt x="5464568" y="0"/>
                </a:lnTo>
                <a:lnTo>
                  <a:pt x="0" y="0"/>
                </a:lnTo>
                <a:lnTo>
                  <a:pt x="0" y="121216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2095500" cy="1288415"/>
          </a:xfrm>
          <a:custGeom>
            <a:avLst/>
            <a:gdLst/>
            <a:ahLst/>
            <a:cxnLst/>
            <a:rect l="l" t="t" r="r" b="b"/>
            <a:pathLst>
              <a:path w="2095500" h="1288415">
                <a:moveTo>
                  <a:pt x="1181100" y="1212164"/>
                </a:moveTo>
                <a:lnTo>
                  <a:pt x="914387" y="1212164"/>
                </a:lnTo>
                <a:lnTo>
                  <a:pt x="1045641" y="1288364"/>
                </a:lnTo>
                <a:lnTo>
                  <a:pt x="1181100" y="1212164"/>
                </a:lnTo>
                <a:close/>
              </a:path>
              <a:path w="2095500" h="1288415">
                <a:moveTo>
                  <a:pt x="2095500" y="0"/>
                </a:moveTo>
                <a:lnTo>
                  <a:pt x="0" y="0"/>
                </a:lnTo>
                <a:lnTo>
                  <a:pt x="0" y="1212164"/>
                </a:lnTo>
                <a:lnTo>
                  <a:pt x="2095500" y="1212164"/>
                </a:lnTo>
                <a:lnTo>
                  <a:pt x="2095500" y="0"/>
                </a:lnTo>
                <a:close/>
              </a:path>
            </a:pathLst>
          </a:custGeom>
          <a:solidFill>
            <a:srgbClr val="BE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751" y="-84925"/>
            <a:ext cx="7167346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BE1E2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7277" y="2630170"/>
            <a:ext cx="7577404" cy="355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il@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3940">
              <a:lnSpc>
                <a:spcPct val="100000"/>
              </a:lnSpc>
            </a:pPr>
            <a:r>
              <a:rPr spc="450" dirty="0"/>
              <a:t>JOHN</a:t>
            </a:r>
            <a:r>
              <a:rPr b="0" spc="450" dirty="0">
                <a:latin typeface="Calibri"/>
                <a:cs typeface="Calibri"/>
              </a:rPr>
              <a:t>DOE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250" y="1426654"/>
            <a:ext cx="704024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Décrivez en quelques lignes vos compétences clés pour le poste et vos objectifs de carrière. Vous pouvez les mettre en forme à l’aide de puces ou les laisser sous forme de texte plein. 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1921510" algn="l"/>
                <a:tab pos="5317490" algn="l"/>
              </a:tabLst>
            </a:pPr>
            <a:r>
              <a:rPr lang="fr-FR" sz="1400" b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Tel </a:t>
            </a:r>
            <a:r>
              <a:rPr sz="1400" b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:</a:t>
            </a:r>
            <a:r>
              <a:rPr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01 02 03 04 05</a:t>
            </a:r>
            <a:r>
              <a:rPr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	</a:t>
            </a:r>
            <a:r>
              <a:rPr sz="1400" b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Adress</a:t>
            </a:r>
            <a:r>
              <a:rPr lang="fr-FR" sz="1400" b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1400" b="1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: </a:t>
            </a:r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Sacré Coeur 3 Dakar</a:t>
            </a:r>
            <a:r>
              <a:rPr sz="140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	</a:t>
            </a:r>
            <a:r>
              <a:rPr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Email :</a:t>
            </a:r>
            <a:r>
              <a:rPr sz="1400" b="1" spc="-9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hlinkClick r:id="rId2"/>
              </a:rPr>
              <a:t>mail@mail.com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0735" y="207476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01"/>
                </a:lnTo>
              </a:path>
            </a:pathLst>
          </a:custGeom>
          <a:ln w="12700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5935" y="207476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01"/>
                </a:lnTo>
              </a:path>
            </a:pathLst>
          </a:custGeom>
          <a:ln w="12700">
            <a:solidFill>
              <a:srgbClr val="BE1E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454" y="6175502"/>
            <a:ext cx="4309110" cy="4236720"/>
          </a:xfrm>
          <a:custGeom>
            <a:avLst/>
            <a:gdLst/>
            <a:ahLst/>
            <a:cxnLst/>
            <a:rect l="l" t="t" r="r" b="b"/>
            <a:pathLst>
              <a:path w="4309109" h="4236720">
                <a:moveTo>
                  <a:pt x="0" y="4236161"/>
                </a:moveTo>
                <a:lnTo>
                  <a:pt x="4308614" y="4236161"/>
                </a:lnTo>
                <a:lnTo>
                  <a:pt x="4308614" y="0"/>
                </a:lnTo>
                <a:lnTo>
                  <a:pt x="0" y="0"/>
                </a:lnTo>
                <a:lnTo>
                  <a:pt x="0" y="4236161"/>
                </a:lnTo>
                <a:close/>
              </a:path>
            </a:pathLst>
          </a:custGeom>
          <a:solidFill>
            <a:srgbClr val="BE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9922" y="7586103"/>
            <a:ext cx="4022725" cy="0"/>
          </a:xfrm>
          <a:custGeom>
            <a:avLst/>
            <a:gdLst/>
            <a:ahLst/>
            <a:cxnLst/>
            <a:rect l="l" t="t" r="r" b="b"/>
            <a:pathLst>
              <a:path w="4022725">
                <a:moveTo>
                  <a:pt x="0" y="0"/>
                </a:moveTo>
                <a:lnTo>
                  <a:pt x="4022344" y="0"/>
                </a:lnTo>
              </a:path>
            </a:pathLst>
          </a:custGeom>
          <a:ln w="635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77234" y="6307404"/>
            <a:ext cx="4060825" cy="4029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algn="just">
              <a:lnSpc>
                <a:spcPct val="100000"/>
              </a:lnSpc>
            </a:pPr>
            <a:r>
              <a:rPr lang="fr-FR" sz="1600" b="1" spc="-20" dirty="0" smtClean="0">
                <a:solidFill>
                  <a:srgbClr val="F9DE3D"/>
                </a:solidFill>
                <a:latin typeface="Calibri"/>
                <a:cs typeface="Calibri"/>
              </a:rPr>
              <a:t>NOM DE LA SOCIETE</a:t>
            </a:r>
            <a:endParaRPr sz="1600" dirty="0">
              <a:latin typeface="Calibri"/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lang="fr-FR" sz="1600" b="1" dirty="0" smtClean="0">
                <a:solidFill>
                  <a:srgbClr val="F9DE3D"/>
                </a:solidFill>
                <a:latin typeface="Calibri"/>
                <a:cs typeface="Calibri"/>
              </a:rPr>
              <a:t>Titre du poste</a:t>
            </a:r>
            <a:endParaRPr sz="1600" dirty="0">
              <a:latin typeface="Calibri"/>
              <a:cs typeface="Calibri"/>
            </a:endParaRPr>
          </a:p>
          <a:p>
            <a:pPr marL="118110" marR="142240">
              <a:spcBef>
                <a:spcPts val="600"/>
              </a:spcBef>
            </a:pPr>
            <a:r>
              <a:rPr lang="fr-FR" sz="1200" dirty="0" smtClean="0">
                <a:solidFill>
                  <a:schemeClr val="bg1"/>
                </a:solidFill>
                <a:cs typeface="Calibri"/>
              </a:rPr>
              <a:t>Décrivez ici les fonctions que vous avez occupé. Décrivez également vos missions, le nombre de personne que vous avez encadrez.</a:t>
            </a:r>
            <a:endParaRPr lang="fr-FR" sz="1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4765" algn="just">
              <a:lnSpc>
                <a:spcPct val="100000"/>
              </a:lnSpc>
            </a:pPr>
            <a:r>
              <a:rPr lang="fr-FR" sz="1600" b="1" spc="-20" dirty="0">
                <a:solidFill>
                  <a:srgbClr val="F9DE3D"/>
                </a:solidFill>
                <a:cs typeface="Calibri"/>
              </a:rPr>
              <a:t>NOM DE LA SOCIETE</a:t>
            </a:r>
            <a:endParaRPr lang="fr-FR" sz="1600" dirty="0"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lang="fr-FR" sz="1600" b="1" dirty="0">
                <a:solidFill>
                  <a:srgbClr val="F9DE3D"/>
                </a:solidFill>
                <a:cs typeface="Calibri"/>
              </a:rPr>
              <a:t>Titre du poste</a:t>
            </a:r>
            <a:endParaRPr lang="fr-FR" sz="1600" dirty="0">
              <a:cs typeface="Calibri"/>
            </a:endParaRPr>
          </a:p>
          <a:p>
            <a:pPr marL="118110" marR="142240">
              <a:spcBef>
                <a:spcPts val="600"/>
              </a:spcBef>
            </a:pPr>
            <a:r>
              <a:rPr lang="fr-FR" sz="1200" dirty="0" smtClean="0">
                <a:solidFill>
                  <a:schemeClr val="bg1"/>
                </a:solidFill>
                <a:cs typeface="Calibri"/>
              </a:rPr>
              <a:t>Décrivez ici les fonctions que vous avez occupé. Décrivez également vos missions, le nombre de personne que vous avez encadrez.</a:t>
            </a:r>
            <a:endParaRPr lang="fr-FR" sz="1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4765" algn="just">
              <a:lnSpc>
                <a:spcPct val="100000"/>
              </a:lnSpc>
            </a:pPr>
            <a:r>
              <a:rPr lang="fr-FR" sz="1600" b="1" spc="-20" dirty="0">
                <a:solidFill>
                  <a:srgbClr val="F9DE3D"/>
                </a:solidFill>
                <a:cs typeface="Calibri"/>
              </a:rPr>
              <a:t>NOM DE LA SOCIETE</a:t>
            </a:r>
            <a:endParaRPr lang="fr-FR" sz="1600" dirty="0">
              <a:cs typeface="Calibri"/>
            </a:endParaRPr>
          </a:p>
          <a:p>
            <a:pPr marL="24765" algn="just">
              <a:lnSpc>
                <a:spcPct val="100000"/>
              </a:lnSpc>
            </a:pPr>
            <a:r>
              <a:rPr lang="fr-FR" sz="1600" b="1" dirty="0">
                <a:solidFill>
                  <a:srgbClr val="F9DE3D"/>
                </a:solidFill>
                <a:cs typeface="Calibri"/>
              </a:rPr>
              <a:t>Titre du poste</a:t>
            </a:r>
            <a:endParaRPr lang="fr-FR" sz="1600" dirty="0">
              <a:cs typeface="Calibri"/>
            </a:endParaRPr>
          </a:p>
          <a:p>
            <a:pPr marL="118110" marR="142240">
              <a:spcBef>
                <a:spcPts val="600"/>
              </a:spcBef>
            </a:pPr>
            <a:r>
              <a:rPr lang="fr-FR" sz="1200" dirty="0" smtClean="0">
                <a:solidFill>
                  <a:schemeClr val="bg1"/>
                </a:solidFill>
                <a:cs typeface="Calibri"/>
              </a:rPr>
              <a:t>Décrivez ici les fonctions que vous avez occupé. Décrivez également vos missions, le nombre de personne que vous avez encadrez.</a:t>
            </a:r>
            <a:endParaRPr lang="fr-FR" sz="1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9922" y="9008503"/>
            <a:ext cx="4022725" cy="0"/>
          </a:xfrm>
          <a:custGeom>
            <a:avLst/>
            <a:gdLst/>
            <a:ahLst/>
            <a:cxnLst/>
            <a:rect l="l" t="t" r="r" b="b"/>
            <a:pathLst>
              <a:path w="4022725">
                <a:moveTo>
                  <a:pt x="0" y="0"/>
                </a:moveTo>
                <a:lnTo>
                  <a:pt x="4022344" y="0"/>
                </a:lnTo>
              </a:path>
            </a:pathLst>
          </a:custGeom>
          <a:ln w="635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9871" y="4366285"/>
            <a:ext cx="4022725" cy="0"/>
          </a:xfrm>
          <a:custGeom>
            <a:avLst/>
            <a:gdLst/>
            <a:ahLst/>
            <a:cxnLst/>
            <a:rect l="l" t="t" r="r" b="b"/>
            <a:pathLst>
              <a:path w="4022725">
                <a:moveTo>
                  <a:pt x="0" y="0"/>
                </a:moveTo>
                <a:lnTo>
                  <a:pt x="4022344" y="0"/>
                </a:lnTo>
              </a:path>
            </a:pathLst>
          </a:custGeom>
          <a:ln w="635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1783"/>
              </p:ext>
            </p:extLst>
          </p:nvPr>
        </p:nvGraphicFramePr>
        <p:xfrm>
          <a:off x="3165767" y="2630170"/>
          <a:ext cx="4389538" cy="3540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50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fr-FR" sz="1700" b="1" spc="125" dirty="0" smtClean="0">
                          <a:solidFill>
                            <a:srgbClr val="BE1E2D"/>
                          </a:solidFill>
                          <a:latin typeface="Calibri"/>
                          <a:cs typeface="Calibri"/>
                        </a:rPr>
                        <a:t>FORMATION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14042"/>
                      </a:solidFill>
                      <a:prstDash val="solid"/>
                    </a:lnL>
                    <a:lnR w="9525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414042"/>
                      </a:solidFill>
                      <a:prstDash val="solid"/>
                    </a:lnT>
                    <a:lnB w="9525">
                      <a:solidFill>
                        <a:srgbClr val="4140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667"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414042"/>
                      </a:solidFill>
                      <a:prstDash val="solid"/>
                    </a:lnT>
                    <a:lnB w="9525">
                      <a:solidFill>
                        <a:srgbClr val="414042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b="1" spc="35" dirty="0">
                          <a:solidFill>
                            <a:srgbClr val="F9DE3D"/>
                          </a:solidFill>
                          <a:latin typeface="Calibri"/>
                          <a:cs typeface="Calibri"/>
                        </a:rPr>
                        <a:t>2016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fr-FR" sz="1800" b="1" spc="25" dirty="0" smtClean="0">
                          <a:solidFill>
                            <a:srgbClr val="F9DE3D"/>
                          </a:solidFill>
                          <a:latin typeface="Calibri"/>
                          <a:cs typeface="Calibri"/>
                        </a:rPr>
                        <a:t>Université – Diplôme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fr-FR" sz="1200" i="1" spc="15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Présentez</a:t>
                      </a:r>
                      <a:r>
                        <a:rPr lang="fr-FR" sz="1200" i="1" spc="15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brièvement votre université et votre formation.</a:t>
                      </a:r>
                      <a:endParaRPr lang="fr-FR" sz="1200" dirty="0" smtClean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800" b="1" spc="35" dirty="0">
                          <a:solidFill>
                            <a:srgbClr val="F9DE3D"/>
                          </a:solidFill>
                          <a:latin typeface="Calibri"/>
                          <a:cs typeface="Calibri"/>
                        </a:rPr>
                        <a:t>2016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fr-FR" sz="1800" b="1" spc="25" dirty="0" smtClean="0">
                          <a:solidFill>
                            <a:srgbClr val="F9DE3D"/>
                          </a:solidFill>
                          <a:latin typeface="Calibri"/>
                          <a:cs typeface="Calibri"/>
                        </a:rPr>
                        <a:t>Université – Diplôme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fr-FR" sz="1200" i="1" spc="15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Présentez</a:t>
                      </a:r>
                      <a:r>
                        <a:rPr lang="fr-FR" sz="1200" i="1" spc="15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brièvement votre université et votre formation.</a:t>
                      </a:r>
                      <a:endParaRPr lang="fr-FR" sz="1200" dirty="0" smtClean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14042"/>
                      </a:solidFill>
                      <a:prstDash val="solid"/>
                    </a:lnT>
                    <a:lnB w="9525">
                      <a:solidFill>
                        <a:srgbClr val="414042"/>
                      </a:solidFill>
                      <a:prstDash val="solid"/>
                    </a:lnB>
                    <a:solidFill>
                      <a:srgbClr val="BE1E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50">
                <a:tc gridSpan="2"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fr-FR" sz="1700" b="1" spc="114" dirty="0" smtClean="0">
                          <a:solidFill>
                            <a:srgbClr val="BE1E2D"/>
                          </a:solidFill>
                          <a:latin typeface="Calibri"/>
                          <a:cs typeface="Calibri"/>
                        </a:rPr>
                        <a:t>EXPERIENCE PRO.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14042"/>
                      </a:solidFill>
                      <a:prstDash val="solid"/>
                    </a:lnL>
                    <a:lnR w="9525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414042"/>
                      </a:solidFill>
                      <a:prstDash val="solid"/>
                    </a:lnT>
                    <a:lnB w="9525">
                      <a:solidFill>
                        <a:srgbClr val="4140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46513"/>
              </p:ext>
            </p:extLst>
          </p:nvPr>
        </p:nvGraphicFramePr>
        <p:xfrm>
          <a:off x="0" y="2630170"/>
          <a:ext cx="2616009" cy="7785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49">
                <a:tc>
                  <a:txBody>
                    <a:bodyPr/>
                    <a:lstStyle/>
                    <a:p>
                      <a:pPr marR="13493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700" b="1" spc="125" dirty="0">
                        <a:solidFill>
                          <a:srgbClr val="FFFFF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9B8579"/>
                      </a:solidFill>
                      <a:prstDash val="solid"/>
                    </a:lnL>
                    <a:lnR w="9524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BE1E2D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14042"/>
                      </a:solidFill>
                      <a:prstDash val="solid"/>
                    </a:lnL>
                    <a:lnR w="9525">
                      <a:solidFill>
                        <a:srgbClr val="9B8579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BE1E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820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4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14042"/>
                      </a:solidFill>
                      <a:prstDash val="solid"/>
                    </a:lnL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50">
                <a:tc>
                  <a:txBody>
                    <a:bodyPr/>
                    <a:lstStyle/>
                    <a:p>
                      <a:pPr marR="13652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700" b="1" spc="2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INFOS</a:t>
                      </a:r>
                      <a:r>
                        <a:rPr sz="1700" b="1" spc="-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9B8579"/>
                      </a:solidFill>
                      <a:prstDash val="solid"/>
                    </a:lnL>
                    <a:lnR w="9524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BE1E2D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14042"/>
                      </a:solidFill>
                      <a:prstDash val="solid"/>
                    </a:lnL>
                    <a:lnR w="9525">
                      <a:solidFill>
                        <a:srgbClr val="9B8579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5">
                      <a:solidFill>
                        <a:srgbClr val="9B8579"/>
                      </a:solidFill>
                      <a:prstDash val="solid"/>
                    </a:lnB>
                    <a:solidFill>
                      <a:srgbClr val="BE1E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799">
                <a:tc>
                  <a:txBody>
                    <a:bodyPr/>
                    <a:lstStyle/>
                    <a:p>
                      <a:pPr marL="146050" marR="129539" algn="just">
                        <a:lnSpc>
                          <a:spcPct val="118100"/>
                        </a:lnSpc>
                        <a:spcBef>
                          <a:spcPts val="94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4">
                      <a:solidFill>
                        <a:srgbClr val="414042"/>
                      </a:solidFill>
                      <a:prstDash val="solid"/>
                    </a:lnR>
                    <a:lnT w="9525">
                      <a:solidFill>
                        <a:srgbClr val="9B8579"/>
                      </a:solidFill>
                      <a:prstDash val="solid"/>
                    </a:lnT>
                    <a:lnB w="9524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414042"/>
                      </a:solidFill>
                      <a:prstDash val="solid"/>
                    </a:lnL>
                    <a:lnT w="9525">
                      <a:solidFill>
                        <a:srgbClr val="9B8579"/>
                      </a:solidFill>
                      <a:prstDash val="solid"/>
                    </a:lnT>
                    <a:solidFill>
                      <a:srgbClr val="E6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8"/>
          <p:cNvSpPr txBox="1"/>
          <p:nvPr/>
        </p:nvSpPr>
        <p:spPr>
          <a:xfrm>
            <a:off x="197751" y="3276884"/>
            <a:ext cx="2271079" cy="1089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sz="1200" spc="-5" dirty="0">
                <a:solidFill>
                  <a:srgbClr val="726658"/>
                </a:solidFill>
                <a:latin typeface="Calibri"/>
                <a:cs typeface="Calibri"/>
              </a:rPr>
              <a:t>Windows </a:t>
            </a:r>
            <a:r>
              <a:rPr sz="1200" dirty="0">
                <a:solidFill>
                  <a:srgbClr val="726658"/>
                </a:solidFill>
                <a:latin typeface="Calibri"/>
                <a:cs typeface="Calibri"/>
              </a:rPr>
              <a:t>10  </a:t>
            </a:r>
            <a:endParaRPr lang="fr-FR" sz="1200" dirty="0" smtClean="0">
              <a:solidFill>
                <a:srgbClr val="72665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</a:pPr>
            <a:r>
              <a:rPr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Programme</a:t>
            </a:r>
            <a:r>
              <a:rPr lang="fr-FR"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u</a:t>
            </a:r>
            <a:r>
              <a:rPr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r</a:t>
            </a:r>
            <a:r>
              <a:rPr sz="1200" spc="-50" dirty="0" smtClean="0">
                <a:solidFill>
                  <a:srgbClr val="7266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26658"/>
                </a:solidFill>
                <a:latin typeface="Calibri"/>
                <a:cs typeface="Calibri"/>
              </a:rPr>
              <a:t>web  </a:t>
            </a:r>
            <a:endParaRPr lang="fr-FR" sz="1200" spc="-5" dirty="0" smtClean="0">
              <a:solidFill>
                <a:srgbClr val="72665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</a:pPr>
            <a:r>
              <a:rPr sz="1200" spc="-5" dirty="0" smtClean="0">
                <a:solidFill>
                  <a:srgbClr val="726658"/>
                </a:solidFill>
                <a:latin typeface="Calibri"/>
                <a:cs typeface="Calibri"/>
              </a:rPr>
              <a:t>Graphic </a:t>
            </a:r>
            <a:r>
              <a:rPr sz="1200" spc="-5" dirty="0">
                <a:solidFill>
                  <a:srgbClr val="726658"/>
                </a:solidFill>
                <a:latin typeface="Calibri"/>
                <a:cs typeface="Calibri"/>
              </a:rPr>
              <a:t>design  </a:t>
            </a:r>
            <a:endParaRPr lang="fr-FR" sz="1200" spc="-5" dirty="0" smtClean="0">
              <a:solidFill>
                <a:srgbClr val="72665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</a:pPr>
            <a:r>
              <a:rPr lang="fr-FR"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SEO / SEA / </a:t>
            </a:r>
            <a:r>
              <a:rPr lang="fr-FR" sz="1200" spc="-10" dirty="0" err="1" smtClean="0">
                <a:solidFill>
                  <a:srgbClr val="726658"/>
                </a:solidFill>
                <a:latin typeface="Calibri"/>
                <a:cs typeface="Calibri"/>
              </a:rPr>
              <a:t>ADwords</a:t>
            </a:r>
            <a:endParaRPr lang="fr-FR" sz="1200" spc="-5" dirty="0" smtClean="0">
              <a:solidFill>
                <a:srgbClr val="726658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</a:pPr>
            <a:r>
              <a:rPr lang="fr-FR"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Google </a:t>
            </a:r>
            <a:r>
              <a:rPr lang="fr-FR" sz="1200" spc="-10" dirty="0" err="1" smtClean="0">
                <a:solidFill>
                  <a:srgbClr val="726658"/>
                </a:solidFill>
                <a:latin typeface="Calibri"/>
                <a:cs typeface="Calibri"/>
              </a:rPr>
              <a:t>analytics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8867" y="4634146"/>
            <a:ext cx="1098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9235">
              <a:lnSpc>
                <a:spcPct val="100000"/>
              </a:lnSpc>
              <a:spcBef>
                <a:spcPts val="1330"/>
              </a:spcBef>
            </a:pPr>
            <a:r>
              <a:rPr lang="fr-FR" sz="1600" b="1" spc="-10" dirty="0" smtClean="0">
                <a:solidFill>
                  <a:srgbClr val="BE1E2D"/>
                </a:solidFill>
                <a:cs typeface="Calibri"/>
              </a:rPr>
              <a:t>Langues</a:t>
            </a:r>
            <a:endParaRPr lang="fr-FR" sz="1600" dirty="0"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8867" y="5774531"/>
            <a:ext cx="1465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9235">
              <a:lnSpc>
                <a:spcPct val="100000"/>
              </a:lnSpc>
              <a:spcBef>
                <a:spcPts val="1330"/>
              </a:spcBef>
            </a:pPr>
            <a:r>
              <a:rPr lang="fr-FR" sz="1600" b="1" spc="-10" dirty="0" smtClean="0">
                <a:solidFill>
                  <a:srgbClr val="BE1E2D"/>
                </a:solidFill>
                <a:cs typeface="Calibri"/>
              </a:rPr>
              <a:t>Personnalité</a:t>
            </a:r>
            <a:endParaRPr lang="fr-FR" sz="1600" dirty="0"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203421" y="5066389"/>
            <a:ext cx="1610044" cy="6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</a:pPr>
            <a:r>
              <a:rPr lang="fr-FR" sz="1200" spc="-5" dirty="0" smtClean="0">
                <a:solidFill>
                  <a:srgbClr val="726658"/>
                </a:solidFill>
                <a:latin typeface="Calibri"/>
                <a:cs typeface="Calibri"/>
              </a:rPr>
              <a:t>Anglais</a:t>
            </a:r>
          </a:p>
          <a:p>
            <a:pPr marL="12700" marR="5080" algn="just">
              <a:lnSpc>
                <a:spcPct val="118100"/>
              </a:lnSpc>
            </a:pPr>
            <a:r>
              <a:rPr lang="fr-FR" sz="1200" spc="-5" dirty="0" smtClean="0">
                <a:solidFill>
                  <a:srgbClr val="726658"/>
                </a:solidFill>
                <a:latin typeface="Calibri"/>
                <a:cs typeface="Calibri"/>
              </a:rPr>
              <a:t>Allemand</a:t>
            </a:r>
          </a:p>
          <a:p>
            <a:pPr marL="12700" marR="5080" algn="just">
              <a:lnSpc>
                <a:spcPct val="118100"/>
              </a:lnSpc>
            </a:pPr>
            <a:r>
              <a:rPr lang="fr-FR" sz="1200" spc="-5" dirty="0" smtClean="0">
                <a:solidFill>
                  <a:srgbClr val="726658"/>
                </a:solidFill>
                <a:latin typeface="Calibri"/>
                <a:cs typeface="Calibri"/>
              </a:rPr>
              <a:t>Italien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169636" y="6222089"/>
            <a:ext cx="1610044" cy="63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</a:pPr>
            <a:r>
              <a:rPr lang="fr-FR"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Créatif</a:t>
            </a:r>
          </a:p>
          <a:p>
            <a:pPr marL="12700" marR="5080">
              <a:lnSpc>
                <a:spcPct val="118100"/>
              </a:lnSpc>
            </a:pPr>
            <a:r>
              <a:rPr lang="fr-FR" sz="1200" spc="-10" dirty="0" smtClean="0">
                <a:solidFill>
                  <a:srgbClr val="726658"/>
                </a:solidFill>
                <a:latin typeface="Calibri"/>
                <a:cs typeface="Calibri"/>
              </a:rPr>
              <a:t>Innovant</a:t>
            </a:r>
          </a:p>
          <a:p>
            <a:pPr marL="12700" marR="5080">
              <a:lnSpc>
                <a:spcPct val="118100"/>
              </a:lnSpc>
            </a:pPr>
            <a:r>
              <a:rPr lang="fr-FR" sz="1200" spc="-30" dirty="0" smtClean="0">
                <a:solidFill>
                  <a:srgbClr val="726658"/>
                </a:solidFill>
                <a:latin typeface="Calibri"/>
                <a:cs typeface="Calibri"/>
              </a:rPr>
              <a:t>Team Leader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203421" y="2637714"/>
            <a:ext cx="1610044" cy="28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100"/>
              </a:lnSpc>
            </a:pPr>
            <a:r>
              <a:rPr lang="fr-FR" sz="1700" b="1" spc="-5" dirty="0" smtClean="0">
                <a:solidFill>
                  <a:schemeClr val="bg1"/>
                </a:solidFill>
                <a:latin typeface="Calibri"/>
                <a:cs typeface="Calibri"/>
              </a:rPr>
              <a:t>COMPETENCES</a:t>
            </a:r>
            <a:endParaRPr sz="17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751" y="8085302"/>
            <a:ext cx="2165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726658"/>
                </a:solidFill>
                <a:latin typeface="+mn-lt"/>
                <a:cs typeface="Calibri"/>
              </a:rPr>
              <a:t>Présentez ici vos hobbies ou informations complémentaires qui peuvent enrichir votre candidature. Dans la mesure du possible essayez d’inscrire des éléments qui apportent un complément à votre profil professionnel.</a:t>
            </a:r>
            <a:endParaRPr lang="fr-FR" sz="1200" dirty="0">
              <a:solidFill>
                <a:srgbClr val="726658"/>
              </a:solidFill>
              <a:latin typeface="+mn-lt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28867" y="2973677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9235">
              <a:lnSpc>
                <a:spcPct val="100000"/>
              </a:lnSpc>
              <a:spcBef>
                <a:spcPts val="1330"/>
              </a:spcBef>
            </a:pPr>
            <a:r>
              <a:rPr lang="fr-FR" sz="1600" b="1" spc="-10" dirty="0" smtClean="0">
                <a:solidFill>
                  <a:srgbClr val="BE1E2D"/>
                </a:solidFill>
                <a:cs typeface="Calibri"/>
              </a:rPr>
              <a:t>Informatique</a:t>
            </a:r>
            <a:endParaRPr lang="fr-FR" sz="16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1E2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220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Avenir Book</vt:lpstr>
      <vt:lpstr>Calibri</vt:lpstr>
      <vt:lpstr>Times New Roman</vt:lpstr>
      <vt:lpstr>Office Theme</vt:lpstr>
      <vt:lpstr>JOHNDOE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cp:lastModifiedBy>user</cp:lastModifiedBy>
  <cp:revision>5</cp:revision>
  <dcterms:created xsi:type="dcterms:W3CDTF">2016-05-26T02:43:10Z</dcterms:created>
  <dcterms:modified xsi:type="dcterms:W3CDTF">2021-06-30T18:51:10Z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2016-05-25T00:00:00Z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2016-05-26T00:00:00Z</vt:filetime>
  </property>
</Properties>
</file>