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38"/>
    <p:restoredTop sz="94661"/>
  </p:normalViewPr>
  <p:slideViewPr>
    <p:cSldViewPr snapToGrid="0" snapToObjects="1">
      <p:cViewPr varScale="1">
        <p:scale>
          <a:sx n="82" d="100"/>
          <a:sy n="82" d="100"/>
        </p:scale>
        <p:origin x="3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092A-6D5A-2544-8208-75B8351E98E4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7437-A5D9-334B-953A-ABCABB0934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092A-6D5A-2544-8208-75B8351E98E4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7437-A5D9-334B-953A-ABCABB0934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092A-6D5A-2544-8208-75B8351E98E4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7437-A5D9-334B-953A-ABCABB0934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092A-6D5A-2544-8208-75B8351E98E4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7437-A5D9-334B-953A-ABCABB0934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092A-6D5A-2544-8208-75B8351E98E4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7437-A5D9-334B-953A-ABCABB0934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092A-6D5A-2544-8208-75B8351E98E4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7437-A5D9-334B-953A-ABCABB0934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092A-6D5A-2544-8208-75B8351E98E4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7437-A5D9-334B-953A-ABCABB0934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092A-6D5A-2544-8208-75B8351E98E4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7437-A5D9-334B-953A-ABCABB0934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092A-6D5A-2544-8208-75B8351E98E4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7437-A5D9-334B-953A-ABCABB0934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092A-6D5A-2544-8208-75B8351E98E4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7437-A5D9-334B-953A-ABCABB0934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092A-6D5A-2544-8208-75B8351E98E4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B7437-A5D9-334B-953A-ABCABB0934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F092A-6D5A-2544-8208-75B8351E98E4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B7437-A5D9-334B-953A-ABCABB0934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13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reeruncv.com/lettre-de-motivation/?utm_source=Document&amp;utm_medium=Link&amp;utm_campaign=Doc_CV_PTT" TargetMode="External"/><Relationship Id="rId3" Type="http://schemas.openxmlformats.org/officeDocument/2006/relationships/hyperlink" Target="https://www.creeruncv.com/conseils/lexperience-profesionnelle-sur-le-cv/?utm_source=Document&amp;utm_medium=Link&amp;utm_campaign=Doc_CV_PTT" TargetMode="External"/><Relationship Id="rId7" Type="http://schemas.openxmlformats.org/officeDocument/2006/relationships/hyperlink" Target="https://www.creeruncv.com/conseils/recrutement/?utm_source=Document&amp;utm_medium=Link&amp;utm_campaign=Doc_CV_PTT" TargetMode="External"/><Relationship Id="rId2" Type="http://schemas.openxmlformats.org/officeDocument/2006/relationships/hyperlink" Target="https://www.creeruncv.com/conseils/le-titre-du-cv/?utm_source=Document&amp;utm_medium=Link&amp;utm_campaign=Doc_CV_PT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reeruncv.com/conseils/icones-pour-cv/?utm_source=Document&amp;utm_medium=Link&amp;utm_campaign=Doc_CV_PTT" TargetMode="External"/><Relationship Id="rId11" Type="http://schemas.openxmlformats.org/officeDocument/2006/relationships/hyperlink" Target="https://www.creeruncv.com/conseils/lettre-de-motivation/?utm_source=Document&amp;utm_medium=Link&amp;utm_campaign=Doc_CV_PTT" TargetMode="External"/><Relationship Id="rId5" Type="http://schemas.openxmlformats.org/officeDocument/2006/relationships/hyperlink" Target="https://www.creeruncv.com/conseils/faire-un-cv-conseils-pratiques/?utm_source=Document&amp;utm_medium=Link&amp;utm_campaign=Doc_CV_PTT" TargetMode="External"/><Relationship Id="rId10" Type="http://schemas.openxmlformats.org/officeDocument/2006/relationships/hyperlink" Target="https://www.creeruncv.com/modele-de-lettre/?utm_source=Document&amp;utm_medium=Link&amp;utm_campaign=Doc_CV_PTT" TargetMode="External"/><Relationship Id="rId4" Type="http://schemas.openxmlformats.org/officeDocument/2006/relationships/hyperlink" Target="https://www.creeruncv.com/conseils/laccroche-du-cv/?utm_source=Document&amp;utm_medium=Link&amp;utm_campaign=Doc_CV_PTT" TargetMode="External"/><Relationship Id="rId9" Type="http://schemas.openxmlformats.org/officeDocument/2006/relationships/hyperlink" Target="https://www.creeruncv.com/modele-de-lett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554996" cy="3817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Rectangle 4"/>
          <p:cNvSpPr/>
          <p:nvPr/>
        </p:nvSpPr>
        <p:spPr>
          <a:xfrm>
            <a:off x="4679" y="10310073"/>
            <a:ext cx="7554996" cy="3817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10"/>
          <p:cNvSpPr txBox="1"/>
          <p:nvPr/>
        </p:nvSpPr>
        <p:spPr>
          <a:xfrm>
            <a:off x="495959" y="381740"/>
            <a:ext cx="70590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/>
              <a:t>Étienne SANDEIRA</a:t>
            </a:r>
          </a:p>
        </p:txBody>
      </p:sp>
      <p:sp>
        <p:nvSpPr>
          <p:cNvPr id="7" name="TextBox 11"/>
          <p:cNvSpPr txBox="1"/>
          <p:nvPr/>
        </p:nvSpPr>
        <p:spPr>
          <a:xfrm>
            <a:off x="2816754" y="1305307"/>
            <a:ext cx="1921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Titre</a:t>
            </a:r>
            <a:r>
              <a:rPr lang="en-US" sz="2400" dirty="0"/>
              <a:t> du poste</a:t>
            </a:r>
            <a:endParaRPr lang="uk-UA" sz="2400" dirty="0"/>
          </a:p>
        </p:txBody>
      </p:sp>
      <p:pic>
        <p:nvPicPr>
          <p:cNvPr id="10" name="Picture 1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92" y="1802999"/>
            <a:ext cx="183037" cy="183037"/>
          </a:xfrm>
          <a:prstGeom prst="rect">
            <a:avLst/>
          </a:prstGeom>
        </p:spPr>
      </p:pic>
      <p:cxnSp>
        <p:nvCxnSpPr>
          <p:cNvPr id="13" name="Connecteur droit 12"/>
          <p:cNvCxnSpPr/>
          <p:nvPr/>
        </p:nvCxnSpPr>
        <p:spPr>
          <a:xfrm>
            <a:off x="124287" y="2117124"/>
            <a:ext cx="72644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24287" y="1651686"/>
            <a:ext cx="23717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5016961" y="1643448"/>
            <a:ext cx="23717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807307" y="1756017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01 02 03 04 05</a:t>
            </a:r>
          </a:p>
        </p:txBody>
      </p:sp>
      <p:pic>
        <p:nvPicPr>
          <p:cNvPr id="19" name="Picture 4" descr="Image result for mail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54" y="1800169"/>
            <a:ext cx="209379" cy="20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2670315" y="1756016"/>
            <a:ext cx="116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mail@mail.com</a:t>
            </a:r>
            <a:endParaRPr lang="fr-FR" sz="1200" dirty="0"/>
          </a:p>
        </p:txBody>
      </p:sp>
      <p:pic>
        <p:nvPicPr>
          <p:cNvPr id="21" name="Picture 6" descr="Image result for HOUSE ic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028" y="1802999"/>
            <a:ext cx="219054" cy="2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/>
          <p:cNvSpPr txBox="1"/>
          <p:nvPr/>
        </p:nvSpPr>
        <p:spPr>
          <a:xfrm>
            <a:off x="4588209" y="1765843"/>
            <a:ext cx="2243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12 rue de la Réussite 75012 Paris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051" y="2594033"/>
            <a:ext cx="72568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fr-FR" sz="1100" dirty="0">
                <a:ea typeface="Arial" charset="0"/>
                <a:cs typeface="Arial" charset="0"/>
              </a:rPr>
              <a:t>Décrivez en quelques lignes vos compétences clés pour le poste et vos objectifs de carrière. Vous pouvez les mettre en forme à l’aide de puces ou les laisser sous forme de texte plein.  Cet espace peut servir de début d’introduction à votre lettre de motivation soyez précis, imaginatif et mettez en valeur votre potentiel professionnel.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66051" y="2224701"/>
            <a:ext cx="6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Profil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66051" y="3234021"/>
            <a:ext cx="111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Education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59121" y="3679100"/>
            <a:ext cx="3473765" cy="1008230"/>
          </a:xfrm>
          <a:prstGeom prst="rect">
            <a:avLst/>
          </a:prstGeom>
          <a:solidFill>
            <a:srgbClr val="EC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TextBox 26"/>
          <p:cNvSpPr txBox="1"/>
          <p:nvPr/>
        </p:nvSpPr>
        <p:spPr>
          <a:xfrm>
            <a:off x="507241" y="3727303"/>
            <a:ext cx="1975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2014 – 2015</a:t>
            </a:r>
          </a:p>
        </p:txBody>
      </p:sp>
      <p:pic>
        <p:nvPicPr>
          <p:cNvPr id="28" name="Picture 14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826" y="6831887"/>
            <a:ext cx="328824" cy="3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401534" y="3986668"/>
            <a:ext cx="306694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DIPLÔME – UNIVERSITÉ </a:t>
            </a:r>
            <a:b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</a:b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Décrivez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en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une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ligne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les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objectifs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et les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spécialités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de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cette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formation.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92576" y="3669405"/>
            <a:ext cx="3530276" cy="1008230"/>
          </a:xfrm>
          <a:prstGeom prst="rect">
            <a:avLst/>
          </a:prstGeom>
          <a:solidFill>
            <a:srgbClr val="EC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TextBox 26"/>
          <p:cNvSpPr txBox="1"/>
          <p:nvPr/>
        </p:nvSpPr>
        <p:spPr>
          <a:xfrm>
            <a:off x="4118069" y="3724006"/>
            <a:ext cx="1975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2014 – 2015</a:t>
            </a:r>
          </a:p>
        </p:txBody>
      </p:sp>
      <p:pic>
        <p:nvPicPr>
          <p:cNvPr id="33" name="Picture 14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840" y="4849897"/>
            <a:ext cx="328824" cy="3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4012362" y="3983371"/>
            <a:ext cx="306694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DIPLÔME – UNIVERSITÉ </a:t>
            </a:r>
            <a:b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</a:b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Décrivez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en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une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ligne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les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objectifs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et les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spécialités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de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cette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formation.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100683" y="4845716"/>
            <a:ext cx="270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Expérience professionnelle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342288" y="5298598"/>
            <a:ext cx="2290598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fr-FR" sz="1100" b="1" dirty="0">
                <a:solidFill>
                  <a:srgbClr val="262626"/>
                </a:solidFill>
                <a:cs typeface="Avenir Book"/>
              </a:rPr>
              <a:t>TITRE DU POSTE - SOCIÉTÉ</a:t>
            </a:r>
            <a:br>
              <a:rPr lang="fr-FR" sz="1100" dirty="0">
                <a:solidFill>
                  <a:srgbClr val="262626"/>
                </a:solidFill>
                <a:cs typeface="Avenir Book"/>
              </a:rPr>
            </a:br>
            <a:r>
              <a:rPr lang="fr-FR" sz="1100" dirty="0">
                <a:solidFill>
                  <a:srgbClr val="262626"/>
                </a:solidFill>
                <a:cs typeface="Avenir Book"/>
              </a:rPr>
              <a:t>Décrivez ici les fonctions que vous avez occupées. Décrivez également vos missions, le nombre de personnes que vous avez encadré, vos résultats.</a:t>
            </a:r>
          </a:p>
          <a:p>
            <a:pPr defTabSz="685800">
              <a:defRPr/>
            </a:pPr>
            <a:endParaRPr lang="fr-FR" sz="1100" dirty="0">
              <a:solidFill>
                <a:srgbClr val="262626"/>
              </a:solidFill>
              <a:cs typeface="Avenir Book"/>
            </a:endParaRPr>
          </a:p>
          <a:p>
            <a:pPr defTabSz="685800">
              <a:defRPr/>
            </a:pPr>
            <a:r>
              <a:rPr lang="fr-FR" sz="1100" b="1" dirty="0">
                <a:solidFill>
                  <a:srgbClr val="262626"/>
                </a:solidFill>
                <a:cs typeface="Avenir Book"/>
              </a:rPr>
              <a:t>TITRE DU POSTE - SOCIÉTÉ</a:t>
            </a:r>
            <a:br>
              <a:rPr lang="fr-FR" sz="1100" dirty="0">
                <a:solidFill>
                  <a:srgbClr val="262626"/>
                </a:solidFill>
                <a:cs typeface="Avenir Book"/>
              </a:rPr>
            </a:br>
            <a:r>
              <a:rPr lang="fr-FR" sz="1100" dirty="0">
                <a:solidFill>
                  <a:srgbClr val="262626"/>
                </a:solidFill>
                <a:cs typeface="Avenir Book"/>
              </a:rPr>
              <a:t>Décrivez ici les fonctions que vous avez occupées. Décrivez également vos missions, le nombre de personnes que vous avez encadré, vos résultats.</a:t>
            </a:r>
          </a:p>
          <a:p>
            <a:pPr defTabSz="685800">
              <a:defRPr/>
            </a:pPr>
            <a:endParaRPr lang="fr-FR" sz="1100" dirty="0">
              <a:solidFill>
                <a:srgbClr val="262626"/>
              </a:solidFill>
              <a:cs typeface="Avenir Book"/>
            </a:endParaRPr>
          </a:p>
          <a:p>
            <a:pPr defTabSz="685800">
              <a:defRPr/>
            </a:pPr>
            <a:r>
              <a:rPr lang="fr-FR" sz="1100" b="1" dirty="0">
                <a:solidFill>
                  <a:srgbClr val="262626"/>
                </a:solidFill>
                <a:cs typeface="Avenir Book"/>
              </a:rPr>
              <a:t>TITRE DU POSTE - SOCIÉTÉ</a:t>
            </a:r>
            <a:br>
              <a:rPr lang="fr-FR" sz="1100" dirty="0">
                <a:solidFill>
                  <a:srgbClr val="262626"/>
                </a:solidFill>
                <a:cs typeface="Avenir Book"/>
              </a:rPr>
            </a:br>
            <a:r>
              <a:rPr lang="fr-FR" sz="1100" dirty="0">
                <a:solidFill>
                  <a:srgbClr val="262626"/>
                </a:solidFill>
                <a:cs typeface="Avenir Book"/>
              </a:rPr>
              <a:t>Décrivez ici les fonctions que vous avez occupées. Décrivez également vos missions, le nombre de personnes que vous avez encadré, vos résultats.</a:t>
            </a:r>
          </a:p>
          <a:p>
            <a:pPr defTabSz="685800">
              <a:defRPr/>
            </a:pPr>
            <a:endParaRPr lang="fr-FR" sz="1100" dirty="0">
              <a:solidFill>
                <a:srgbClr val="262626"/>
              </a:solidFill>
              <a:cs typeface="Avenir Book"/>
            </a:endParaRPr>
          </a:p>
          <a:p>
            <a:pPr defTabSz="685800">
              <a:defRPr/>
            </a:pPr>
            <a:r>
              <a:rPr lang="fr-FR" sz="1100" b="1" dirty="0">
                <a:solidFill>
                  <a:srgbClr val="262626"/>
                </a:solidFill>
                <a:cs typeface="Avenir Book"/>
              </a:rPr>
              <a:t>TITRE DU POSTE - SOCIÉTÉ</a:t>
            </a:r>
            <a:br>
              <a:rPr lang="fr-FR" sz="1100" dirty="0">
                <a:solidFill>
                  <a:srgbClr val="262626"/>
                </a:solidFill>
                <a:cs typeface="Avenir Book"/>
              </a:rPr>
            </a:br>
            <a:r>
              <a:rPr lang="fr-FR" sz="1100" dirty="0">
                <a:solidFill>
                  <a:srgbClr val="262626"/>
                </a:solidFill>
                <a:cs typeface="Avenir Book"/>
              </a:rPr>
              <a:t>Décrivez ici les fonctions que vous avez occupées. Décrivez également vos missions, le nombre de personnes que vous avez encadré, vos résultats.</a:t>
            </a:r>
          </a:p>
          <a:p>
            <a:pPr defTabSz="685800">
              <a:defRPr/>
            </a:pPr>
            <a:endParaRPr lang="fr-FR" sz="1100" dirty="0">
              <a:solidFill>
                <a:srgbClr val="262626"/>
              </a:solidFill>
              <a:cs typeface="Avenir Book"/>
            </a:endParaRPr>
          </a:p>
          <a:p>
            <a:pPr defTabSz="685800">
              <a:defRPr/>
            </a:pPr>
            <a:endParaRPr lang="fr-FR" sz="1100" dirty="0">
              <a:solidFill>
                <a:srgbClr val="262626"/>
              </a:solidFill>
              <a:cs typeface="Avenir Book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9816" y="5391093"/>
            <a:ext cx="1122925" cy="286116"/>
          </a:xfrm>
          <a:prstGeom prst="rect">
            <a:avLst/>
          </a:prstGeom>
          <a:solidFill>
            <a:srgbClr val="EC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TextBox 35"/>
          <p:cNvSpPr txBox="1"/>
          <p:nvPr/>
        </p:nvSpPr>
        <p:spPr>
          <a:xfrm>
            <a:off x="311961" y="5368589"/>
            <a:ext cx="1248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ea typeface="Dotum" panose="020B0600000101010101" pitchFamily="34" charset="-127"/>
              </a:rPr>
              <a:t>2010-2015</a:t>
            </a:r>
            <a:endParaRPr lang="fr-FR" sz="1400" dirty="0">
              <a:ea typeface="Dotum" panose="020B0600000101010101" pitchFamily="34" charset="-127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9816" y="6547628"/>
            <a:ext cx="1122925" cy="286116"/>
          </a:xfrm>
          <a:prstGeom prst="rect">
            <a:avLst/>
          </a:prstGeom>
          <a:solidFill>
            <a:srgbClr val="EC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40" name="TextBox 35"/>
          <p:cNvSpPr txBox="1"/>
          <p:nvPr/>
        </p:nvSpPr>
        <p:spPr>
          <a:xfrm>
            <a:off x="311961" y="6525124"/>
            <a:ext cx="1248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ea typeface="Dotum" panose="020B0600000101010101" pitchFamily="34" charset="-127"/>
              </a:rPr>
              <a:t>2010-2015</a:t>
            </a:r>
            <a:endParaRPr lang="fr-FR" sz="1400" dirty="0">
              <a:ea typeface="Dotum" panose="020B0600000101010101" pitchFamily="34" charset="-127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6106" y="7726010"/>
            <a:ext cx="1122925" cy="286116"/>
          </a:xfrm>
          <a:prstGeom prst="rect">
            <a:avLst/>
          </a:prstGeom>
          <a:solidFill>
            <a:srgbClr val="EC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2" name="TextBox 35"/>
          <p:cNvSpPr txBox="1"/>
          <p:nvPr/>
        </p:nvSpPr>
        <p:spPr>
          <a:xfrm>
            <a:off x="298251" y="7703506"/>
            <a:ext cx="1248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ea typeface="Dotum" panose="020B0600000101010101" pitchFamily="34" charset="-127"/>
              </a:rPr>
              <a:t>2010-2015</a:t>
            </a:r>
            <a:endParaRPr lang="fr-FR" sz="1400" dirty="0">
              <a:ea typeface="Dotum" panose="020B0600000101010101" pitchFamily="34" charset="-127"/>
            </a:endParaRPr>
          </a:p>
        </p:txBody>
      </p:sp>
      <p:pic>
        <p:nvPicPr>
          <p:cNvPr id="43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76" y="5809161"/>
            <a:ext cx="373122" cy="373122"/>
          </a:xfrm>
          <a:prstGeom prst="rect">
            <a:avLst/>
          </a:prstGeom>
        </p:spPr>
      </p:pic>
      <p:pic>
        <p:nvPicPr>
          <p:cNvPr id="4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65" y="6984520"/>
            <a:ext cx="373122" cy="373122"/>
          </a:xfrm>
          <a:prstGeom prst="rect">
            <a:avLst/>
          </a:prstGeom>
        </p:spPr>
      </p:pic>
      <p:pic>
        <p:nvPicPr>
          <p:cNvPr id="45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21" y="8107320"/>
            <a:ext cx="373122" cy="373122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482972" y="6124432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Logo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462164" y="7299791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Logo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462164" y="8435061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Logo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5857643" y="4816959"/>
            <a:ext cx="146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Compétences</a:t>
            </a:r>
          </a:p>
        </p:txBody>
      </p:sp>
      <p:sp>
        <p:nvSpPr>
          <p:cNvPr id="52" name="TextBox 45"/>
          <p:cNvSpPr txBox="1"/>
          <p:nvPr/>
        </p:nvSpPr>
        <p:spPr>
          <a:xfrm>
            <a:off x="4118069" y="5278602"/>
            <a:ext cx="13805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Photoshop CS</a:t>
            </a:r>
          </a:p>
          <a:p>
            <a:pPr algn="r"/>
            <a:endParaRPr lang="en-US" sz="800" dirty="0"/>
          </a:p>
          <a:p>
            <a:pPr algn="r"/>
            <a:r>
              <a:rPr lang="en-US" sz="1100" dirty="0"/>
              <a:t>PHP MySQL</a:t>
            </a:r>
          </a:p>
          <a:p>
            <a:pPr algn="r"/>
            <a:endParaRPr lang="en-US" sz="800" dirty="0"/>
          </a:p>
          <a:p>
            <a:pPr algn="r"/>
            <a:r>
              <a:rPr lang="en-US" sz="1100" dirty="0"/>
              <a:t>Google </a:t>
            </a:r>
            <a:r>
              <a:rPr lang="en-US" sz="1100" dirty="0" err="1"/>
              <a:t>Adwords</a:t>
            </a:r>
            <a:endParaRPr lang="en-US" sz="1100" dirty="0"/>
          </a:p>
          <a:p>
            <a:pPr algn="r"/>
            <a:endParaRPr lang="en-US" sz="800" dirty="0"/>
          </a:p>
          <a:p>
            <a:pPr algn="r"/>
            <a:r>
              <a:rPr lang="en-US" sz="1100" dirty="0"/>
              <a:t>Ruby On Rail</a:t>
            </a:r>
          </a:p>
          <a:p>
            <a:pPr algn="r"/>
            <a:endParaRPr lang="en-US" sz="800" dirty="0"/>
          </a:p>
          <a:p>
            <a:pPr algn="r"/>
            <a:r>
              <a:rPr lang="en-US" sz="1100" dirty="0"/>
              <a:t>Analytics Omniture</a:t>
            </a:r>
          </a:p>
          <a:p>
            <a:pPr algn="r"/>
            <a:endParaRPr lang="uk-UA" sz="1100" dirty="0"/>
          </a:p>
        </p:txBody>
      </p:sp>
      <p:sp>
        <p:nvSpPr>
          <p:cNvPr id="57" name="Rectangle 56"/>
          <p:cNvSpPr/>
          <p:nvPr/>
        </p:nvSpPr>
        <p:spPr>
          <a:xfrm>
            <a:off x="5555059" y="5357019"/>
            <a:ext cx="1620000" cy="108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8" name="Rectangle 57"/>
          <p:cNvSpPr/>
          <p:nvPr/>
        </p:nvSpPr>
        <p:spPr>
          <a:xfrm>
            <a:off x="5550035" y="5350983"/>
            <a:ext cx="1077704" cy="12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9" name="Rectangle 58"/>
          <p:cNvSpPr/>
          <p:nvPr/>
        </p:nvSpPr>
        <p:spPr>
          <a:xfrm>
            <a:off x="5550035" y="5645558"/>
            <a:ext cx="1620000" cy="108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0" name="Rectangle 59"/>
          <p:cNvSpPr/>
          <p:nvPr/>
        </p:nvSpPr>
        <p:spPr>
          <a:xfrm>
            <a:off x="5545011" y="5637538"/>
            <a:ext cx="1188000" cy="12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1" name="Rectangle 60"/>
          <p:cNvSpPr/>
          <p:nvPr/>
        </p:nvSpPr>
        <p:spPr>
          <a:xfrm>
            <a:off x="5550035" y="5934097"/>
            <a:ext cx="1620000" cy="108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2" name="Rectangle 61"/>
          <p:cNvSpPr/>
          <p:nvPr/>
        </p:nvSpPr>
        <p:spPr>
          <a:xfrm>
            <a:off x="5545011" y="5928061"/>
            <a:ext cx="1296000" cy="12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3" name="Rectangle 62"/>
          <p:cNvSpPr/>
          <p:nvPr/>
        </p:nvSpPr>
        <p:spPr>
          <a:xfrm>
            <a:off x="5550035" y="6221254"/>
            <a:ext cx="1620000" cy="108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4" name="Rectangle 63"/>
          <p:cNvSpPr/>
          <p:nvPr/>
        </p:nvSpPr>
        <p:spPr>
          <a:xfrm>
            <a:off x="5545011" y="6213691"/>
            <a:ext cx="975600" cy="12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5" name="Rectangle 64"/>
          <p:cNvSpPr/>
          <p:nvPr/>
        </p:nvSpPr>
        <p:spPr>
          <a:xfrm>
            <a:off x="5550035" y="6507626"/>
            <a:ext cx="1620000" cy="108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Rectangle 65"/>
          <p:cNvSpPr/>
          <p:nvPr/>
        </p:nvSpPr>
        <p:spPr>
          <a:xfrm>
            <a:off x="5545011" y="6499606"/>
            <a:ext cx="1512000" cy="12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67" name="Picture 2" descr="Image result for award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250" y="3603353"/>
            <a:ext cx="355627" cy="35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Image result for award icon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460" y="3597343"/>
            <a:ext cx="348392" cy="34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186106" y="8896614"/>
            <a:ext cx="1122925" cy="286116"/>
          </a:xfrm>
          <a:prstGeom prst="rect">
            <a:avLst/>
          </a:prstGeom>
          <a:solidFill>
            <a:srgbClr val="EC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70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21" y="9277924"/>
            <a:ext cx="373122" cy="373122"/>
          </a:xfrm>
          <a:prstGeom prst="rect">
            <a:avLst/>
          </a:prstGeom>
        </p:spPr>
      </p:pic>
      <p:sp>
        <p:nvSpPr>
          <p:cNvPr id="71" name="ZoneTexte 70"/>
          <p:cNvSpPr txBox="1"/>
          <p:nvPr/>
        </p:nvSpPr>
        <p:spPr>
          <a:xfrm>
            <a:off x="462164" y="9605665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Logo</a:t>
            </a:r>
          </a:p>
        </p:txBody>
      </p:sp>
      <p:sp>
        <p:nvSpPr>
          <p:cNvPr id="72" name="TextBox 35"/>
          <p:cNvSpPr txBox="1"/>
          <p:nvPr/>
        </p:nvSpPr>
        <p:spPr>
          <a:xfrm>
            <a:off x="282388" y="8888105"/>
            <a:ext cx="1248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ea typeface="Dotum" panose="020B0600000101010101" pitchFamily="34" charset="-127"/>
              </a:rPr>
              <a:t>2010-2015</a:t>
            </a:r>
            <a:endParaRPr lang="fr-FR" sz="1400" dirty="0">
              <a:ea typeface="Dotum" panose="020B0600000101010101" pitchFamily="34" charset="-127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5857643" y="6793170"/>
            <a:ext cx="135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Personnalité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555059" y="7333230"/>
            <a:ext cx="1620000" cy="108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5" name="Rectangle 74"/>
          <p:cNvSpPr/>
          <p:nvPr/>
        </p:nvSpPr>
        <p:spPr>
          <a:xfrm>
            <a:off x="5550035" y="7327194"/>
            <a:ext cx="1077704" cy="126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6" name="Rectangle 75"/>
          <p:cNvSpPr/>
          <p:nvPr/>
        </p:nvSpPr>
        <p:spPr>
          <a:xfrm>
            <a:off x="5550035" y="7621769"/>
            <a:ext cx="1620000" cy="108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7" name="Rectangle 76"/>
          <p:cNvSpPr/>
          <p:nvPr/>
        </p:nvSpPr>
        <p:spPr>
          <a:xfrm>
            <a:off x="5545011" y="7613749"/>
            <a:ext cx="1188000" cy="126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8" name="Rectangle 77"/>
          <p:cNvSpPr/>
          <p:nvPr/>
        </p:nvSpPr>
        <p:spPr>
          <a:xfrm>
            <a:off x="5550035" y="7910308"/>
            <a:ext cx="1620000" cy="108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9" name="Rectangle 78"/>
          <p:cNvSpPr/>
          <p:nvPr/>
        </p:nvSpPr>
        <p:spPr>
          <a:xfrm>
            <a:off x="5545011" y="7904272"/>
            <a:ext cx="1296000" cy="126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0" name="Rectangle 79"/>
          <p:cNvSpPr/>
          <p:nvPr/>
        </p:nvSpPr>
        <p:spPr>
          <a:xfrm>
            <a:off x="5550035" y="8197465"/>
            <a:ext cx="1620000" cy="108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1" name="Rectangle 80"/>
          <p:cNvSpPr/>
          <p:nvPr/>
        </p:nvSpPr>
        <p:spPr>
          <a:xfrm>
            <a:off x="5545011" y="8189902"/>
            <a:ext cx="975600" cy="126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4" name="TextBox 45"/>
          <p:cNvSpPr txBox="1"/>
          <p:nvPr/>
        </p:nvSpPr>
        <p:spPr>
          <a:xfrm>
            <a:off x="4078276" y="7266192"/>
            <a:ext cx="138056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/>
              <a:t>Créatif</a:t>
            </a:r>
            <a:endParaRPr lang="en-US" sz="1100" dirty="0"/>
          </a:p>
          <a:p>
            <a:pPr algn="r"/>
            <a:endParaRPr lang="en-US" sz="800" dirty="0"/>
          </a:p>
          <a:p>
            <a:pPr algn="r"/>
            <a:r>
              <a:rPr lang="en-US" sz="1100" dirty="0" err="1"/>
              <a:t>Organisé</a:t>
            </a:r>
            <a:endParaRPr lang="en-US" sz="1100" dirty="0"/>
          </a:p>
          <a:p>
            <a:pPr algn="r"/>
            <a:endParaRPr lang="en-US" sz="800" dirty="0"/>
          </a:p>
          <a:p>
            <a:pPr algn="r"/>
            <a:r>
              <a:rPr lang="en-US" sz="1100" dirty="0"/>
              <a:t>Leadership</a:t>
            </a:r>
          </a:p>
          <a:p>
            <a:pPr algn="r"/>
            <a:endParaRPr lang="en-US" sz="800" dirty="0"/>
          </a:p>
          <a:p>
            <a:pPr algn="r"/>
            <a:r>
              <a:rPr lang="en-US" sz="1100" dirty="0" err="1"/>
              <a:t>Communiquant</a:t>
            </a:r>
            <a:endParaRPr lang="en-US" sz="1100" dirty="0"/>
          </a:p>
        </p:txBody>
      </p:sp>
      <p:sp>
        <p:nvSpPr>
          <p:cNvPr id="85" name="ZoneTexte 84"/>
          <p:cNvSpPr txBox="1"/>
          <p:nvPr/>
        </p:nvSpPr>
        <p:spPr>
          <a:xfrm>
            <a:off x="6219134" y="8518283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Langues</a:t>
            </a:r>
            <a:endParaRPr lang="fr-FR" dirty="0"/>
          </a:p>
        </p:txBody>
      </p:sp>
      <p:sp>
        <p:nvSpPr>
          <p:cNvPr id="86" name="TextBox 69"/>
          <p:cNvSpPr txBox="1"/>
          <p:nvPr/>
        </p:nvSpPr>
        <p:spPr>
          <a:xfrm>
            <a:off x="4707204" y="8996003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Anglais</a:t>
            </a:r>
            <a:endParaRPr lang="uk-UA" sz="1100" dirty="0"/>
          </a:p>
        </p:txBody>
      </p:sp>
      <p:sp>
        <p:nvSpPr>
          <p:cNvPr id="87" name="TextBox 70"/>
          <p:cNvSpPr txBox="1"/>
          <p:nvPr/>
        </p:nvSpPr>
        <p:spPr>
          <a:xfrm>
            <a:off x="4585632" y="9294561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Allemand</a:t>
            </a:r>
            <a:endParaRPr lang="uk-UA" sz="1100" dirty="0"/>
          </a:p>
        </p:txBody>
      </p:sp>
      <p:sp>
        <p:nvSpPr>
          <p:cNvPr id="88" name="TextBox 71"/>
          <p:cNvSpPr txBox="1"/>
          <p:nvPr/>
        </p:nvSpPr>
        <p:spPr>
          <a:xfrm>
            <a:off x="4604612" y="9578325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Espagnol</a:t>
            </a:r>
            <a:endParaRPr lang="uk-UA" sz="1100" dirty="0"/>
          </a:p>
        </p:txBody>
      </p:sp>
      <p:sp>
        <p:nvSpPr>
          <p:cNvPr id="89" name="Rounded Rectangle 72"/>
          <p:cNvSpPr/>
          <p:nvPr/>
        </p:nvSpPr>
        <p:spPr>
          <a:xfrm>
            <a:off x="5465442" y="9081839"/>
            <a:ext cx="158147" cy="1396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0" name="Rounded Rectangle 73"/>
          <p:cNvSpPr/>
          <p:nvPr/>
        </p:nvSpPr>
        <p:spPr>
          <a:xfrm>
            <a:off x="5665970" y="9081839"/>
            <a:ext cx="158147" cy="1396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1" name="Rounded Rectangle 74"/>
          <p:cNvSpPr/>
          <p:nvPr/>
        </p:nvSpPr>
        <p:spPr>
          <a:xfrm>
            <a:off x="5854466" y="9081839"/>
            <a:ext cx="158147" cy="1396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2" name="Rounded Rectangle 75"/>
          <p:cNvSpPr/>
          <p:nvPr/>
        </p:nvSpPr>
        <p:spPr>
          <a:xfrm>
            <a:off x="6042967" y="9081839"/>
            <a:ext cx="158147" cy="1396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3" name="Rounded Rectangle 76"/>
          <p:cNvSpPr/>
          <p:nvPr/>
        </p:nvSpPr>
        <p:spPr>
          <a:xfrm>
            <a:off x="6231458" y="9081839"/>
            <a:ext cx="158147" cy="1396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4" name="Rounded Rectangle 77"/>
          <p:cNvSpPr/>
          <p:nvPr/>
        </p:nvSpPr>
        <p:spPr>
          <a:xfrm>
            <a:off x="6419954" y="9081839"/>
            <a:ext cx="158147" cy="1396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5" name="Rounded Rectangle 78"/>
          <p:cNvSpPr/>
          <p:nvPr/>
        </p:nvSpPr>
        <p:spPr>
          <a:xfrm>
            <a:off x="6612455" y="9081839"/>
            <a:ext cx="158147" cy="1396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6" name="Rounded Rectangle 79"/>
          <p:cNvSpPr/>
          <p:nvPr/>
        </p:nvSpPr>
        <p:spPr>
          <a:xfrm>
            <a:off x="6806051" y="9078287"/>
            <a:ext cx="158147" cy="144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7" name="Rounded Rectangle 80"/>
          <p:cNvSpPr/>
          <p:nvPr/>
        </p:nvSpPr>
        <p:spPr>
          <a:xfrm>
            <a:off x="6994547" y="9078287"/>
            <a:ext cx="158147" cy="144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8" name="Rounded Rectangle 82"/>
          <p:cNvSpPr/>
          <p:nvPr/>
        </p:nvSpPr>
        <p:spPr>
          <a:xfrm>
            <a:off x="5465442" y="9354557"/>
            <a:ext cx="158147" cy="1396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9" name="Rounded Rectangle 83"/>
          <p:cNvSpPr/>
          <p:nvPr/>
        </p:nvSpPr>
        <p:spPr>
          <a:xfrm>
            <a:off x="5665970" y="9354557"/>
            <a:ext cx="158147" cy="1396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0" name="Rounded Rectangle 84"/>
          <p:cNvSpPr/>
          <p:nvPr/>
        </p:nvSpPr>
        <p:spPr>
          <a:xfrm>
            <a:off x="5854466" y="9354557"/>
            <a:ext cx="158147" cy="1396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1" name="Rounded Rectangle 85"/>
          <p:cNvSpPr/>
          <p:nvPr/>
        </p:nvSpPr>
        <p:spPr>
          <a:xfrm>
            <a:off x="6042967" y="9354557"/>
            <a:ext cx="158147" cy="139645"/>
          </a:xfrm>
          <a:prstGeom prst="roundRect">
            <a:avLst/>
          </a:prstGeom>
          <a:solidFill>
            <a:srgbClr val="EC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2" name="Rounded Rectangle 86"/>
          <p:cNvSpPr/>
          <p:nvPr/>
        </p:nvSpPr>
        <p:spPr>
          <a:xfrm>
            <a:off x="6231458" y="9354557"/>
            <a:ext cx="158147" cy="139645"/>
          </a:xfrm>
          <a:prstGeom prst="roundRect">
            <a:avLst/>
          </a:prstGeom>
          <a:solidFill>
            <a:srgbClr val="EC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3" name="Rounded Rectangle 87"/>
          <p:cNvSpPr/>
          <p:nvPr/>
        </p:nvSpPr>
        <p:spPr>
          <a:xfrm>
            <a:off x="6419954" y="9354557"/>
            <a:ext cx="158147" cy="139645"/>
          </a:xfrm>
          <a:prstGeom prst="roundRect">
            <a:avLst/>
          </a:prstGeom>
          <a:solidFill>
            <a:srgbClr val="EC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4" name="Rounded Rectangle 88"/>
          <p:cNvSpPr/>
          <p:nvPr/>
        </p:nvSpPr>
        <p:spPr>
          <a:xfrm>
            <a:off x="6612455" y="9354557"/>
            <a:ext cx="158147" cy="139645"/>
          </a:xfrm>
          <a:prstGeom prst="roundRect">
            <a:avLst/>
          </a:prstGeom>
          <a:solidFill>
            <a:srgbClr val="EC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5" name="Rounded Rectangle 89"/>
          <p:cNvSpPr/>
          <p:nvPr/>
        </p:nvSpPr>
        <p:spPr>
          <a:xfrm>
            <a:off x="6806051" y="9353802"/>
            <a:ext cx="158147" cy="140400"/>
          </a:xfrm>
          <a:prstGeom prst="roundRect">
            <a:avLst/>
          </a:prstGeom>
          <a:solidFill>
            <a:srgbClr val="EC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6" name="Rounded Rectangle 90"/>
          <p:cNvSpPr/>
          <p:nvPr/>
        </p:nvSpPr>
        <p:spPr>
          <a:xfrm>
            <a:off x="6994547" y="9353802"/>
            <a:ext cx="158147" cy="140400"/>
          </a:xfrm>
          <a:prstGeom prst="roundRect">
            <a:avLst/>
          </a:prstGeom>
          <a:solidFill>
            <a:srgbClr val="EC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7" name="Rounded Rectangle 91"/>
          <p:cNvSpPr/>
          <p:nvPr/>
        </p:nvSpPr>
        <p:spPr>
          <a:xfrm>
            <a:off x="5465442" y="9639308"/>
            <a:ext cx="158147" cy="1396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8" name="Rounded Rectangle 92"/>
          <p:cNvSpPr/>
          <p:nvPr/>
        </p:nvSpPr>
        <p:spPr>
          <a:xfrm>
            <a:off x="5665970" y="9639308"/>
            <a:ext cx="158147" cy="1396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9" name="Rounded Rectangle 93"/>
          <p:cNvSpPr/>
          <p:nvPr/>
        </p:nvSpPr>
        <p:spPr>
          <a:xfrm>
            <a:off x="5854466" y="9639308"/>
            <a:ext cx="158147" cy="1396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0" name="Rounded Rectangle 94"/>
          <p:cNvSpPr/>
          <p:nvPr/>
        </p:nvSpPr>
        <p:spPr>
          <a:xfrm>
            <a:off x="6042967" y="9639308"/>
            <a:ext cx="158147" cy="1396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1" name="Rounded Rectangle 95"/>
          <p:cNvSpPr/>
          <p:nvPr/>
        </p:nvSpPr>
        <p:spPr>
          <a:xfrm>
            <a:off x="6231458" y="9639308"/>
            <a:ext cx="158147" cy="1396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2" name="Rounded Rectangle 96"/>
          <p:cNvSpPr/>
          <p:nvPr/>
        </p:nvSpPr>
        <p:spPr>
          <a:xfrm>
            <a:off x="6419954" y="9639308"/>
            <a:ext cx="158147" cy="139645"/>
          </a:xfrm>
          <a:prstGeom prst="roundRect">
            <a:avLst/>
          </a:prstGeom>
          <a:solidFill>
            <a:srgbClr val="EC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3" name="Rounded Rectangle 97"/>
          <p:cNvSpPr/>
          <p:nvPr/>
        </p:nvSpPr>
        <p:spPr>
          <a:xfrm>
            <a:off x="6612455" y="9639308"/>
            <a:ext cx="158147" cy="139645"/>
          </a:xfrm>
          <a:prstGeom prst="roundRect">
            <a:avLst/>
          </a:prstGeom>
          <a:solidFill>
            <a:srgbClr val="EC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4" name="Rounded Rectangle 98"/>
          <p:cNvSpPr/>
          <p:nvPr/>
        </p:nvSpPr>
        <p:spPr>
          <a:xfrm>
            <a:off x="6806051" y="9635756"/>
            <a:ext cx="158147" cy="140400"/>
          </a:xfrm>
          <a:prstGeom prst="roundRect">
            <a:avLst/>
          </a:prstGeom>
          <a:solidFill>
            <a:srgbClr val="EC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5" name="Rounded Rectangle 99"/>
          <p:cNvSpPr/>
          <p:nvPr/>
        </p:nvSpPr>
        <p:spPr>
          <a:xfrm>
            <a:off x="6994547" y="9635756"/>
            <a:ext cx="158147" cy="140400"/>
          </a:xfrm>
          <a:prstGeom prst="roundRect">
            <a:avLst/>
          </a:prstGeom>
          <a:solidFill>
            <a:srgbClr val="EC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200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43409A-4799-FA42-9F31-505AABB8C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27" y="645966"/>
            <a:ext cx="6661822" cy="936026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b="1" dirty="0"/>
              <a:t>Cher(e) Candidat(e)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Merci d'avoir téléchargé ce modèle sur notre site. Nous espérons qu'il vous aidera à mettre en valeur votre CV.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dirty="0"/>
              <a:t>---------------------------------------------------------------------------------------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Besoin de conseils pour rédiger votre CV ou vous préparer pour l’entretien d’embauche ? Consultez nos articles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>
                <a:hlinkClick r:id="rId2"/>
              </a:rPr>
              <a:t>Le titre du CV : guide pratique + 30 exemples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>
                <a:hlinkClick r:id="rId3"/>
              </a:rPr>
              <a:t>Comment mettre en valeur son expérience professionnelle ?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>
                <a:hlinkClick r:id="rId4"/>
              </a:rPr>
              <a:t>Rédiger une accroche de CV percutante + 9 exemples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>
                <a:hlinkClick r:id="rId5"/>
              </a:rPr>
              <a:t>Les 7 points clés d'un CV réussi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 Personnalisez votre CV avec </a:t>
            </a:r>
            <a:r>
              <a:rPr lang="fr-FR" dirty="0">
                <a:hlinkClick r:id="rId6"/>
              </a:rPr>
              <a:t>des icônes gratuites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 Bien </a:t>
            </a:r>
            <a:r>
              <a:rPr lang="fr-FR" dirty="0">
                <a:hlinkClick r:id="rId7"/>
              </a:rPr>
              <a:t>préparer son entretien 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Nous proposons également plusieurs centaines d'exemples de lettres de motivation classées par métier et des modèles pour les mettre en forme.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>
                <a:hlinkClick r:id="rId8"/>
              </a:rPr>
              <a:t>1200 exemples de lettres de motivation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>
                <a:hlinkClick r:id="rId9"/>
              </a:rPr>
              <a:t>Les modèles de </a:t>
            </a:r>
            <a:r>
              <a:rPr lang="fr-FR" dirty="0">
                <a:hlinkClick r:id="rId10"/>
              </a:rPr>
              <a:t>courrier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 Tous nos conseils </a:t>
            </a:r>
            <a:r>
              <a:rPr lang="fr-FR" dirty="0">
                <a:hlinkClick r:id="rId11"/>
              </a:rPr>
              <a:t>pour rédiger une lettre efficace 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Nous vous souhaitons bonne chance dans vos recherches et vos entretiens </a:t>
            </a:r>
            <a:r>
              <a:rPr lang="fr-FR" dirty="0">
                <a:sym typeface="Wingdings" pitchFamily="2" charset="2"/>
              </a:rPr>
              <a:t> 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Enfin, rappelez-vous qu'une bonne candidature est une candidature personnalisée ! Prenez donc le temps de la rédiger avec soin car elle décrit votre parcours professionnel et votre personnalité.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----------------</a:t>
            </a:r>
          </a:p>
          <a:p>
            <a:pPr marL="0" indent="0">
              <a:buNone/>
            </a:pPr>
            <a:r>
              <a:rPr lang="fr-FR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: Les contenus diffusés sur notre site (modèles de CV, modèles de lettre, articles ...) sont la propriété de creeruncv.com. Leur utilisation est limitée à un usage strictement personnel. Il est interdit de les diffuser ou redistribuer sans notre accord. Contenus déposés dans 180 pays devant huissier. Reproduction strictement interdite, même partielle. Limité à un usage strictement personnel. </a:t>
            </a:r>
            <a:br>
              <a:rPr lang="fr-FR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fr-FR" sz="2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Disclaimer</a:t>
            </a:r>
            <a:r>
              <a:rPr lang="fr-FR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Les modèles disponibles sur notre site fournis "en l'état" et sans garantie.</a:t>
            </a:r>
          </a:p>
          <a:p>
            <a:pPr marL="0" indent="0">
              <a:buNone/>
            </a:pPr>
            <a:endParaRPr lang="fr-FR" sz="2447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</a:pPr>
            <a:r>
              <a:rPr lang="fr-FR" sz="2447" dirty="0" err="1"/>
              <a:t>Créeruncv.com</a:t>
            </a:r>
            <a:r>
              <a:rPr lang="fr-FR" sz="2447" dirty="0"/>
              <a:t> est un site gratuit. </a:t>
            </a:r>
          </a:p>
        </p:txBody>
      </p:sp>
    </p:spTree>
    <p:extLst>
      <p:ext uri="{BB962C8B-B14F-4D97-AF65-F5344CB8AC3E}">
        <p14:creationId xmlns:p14="http://schemas.microsoft.com/office/powerpoint/2010/main" val="41677726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564</Words>
  <Application>Microsoft Macintosh PowerPoint</Application>
  <PresentationFormat>Personnalisé</PresentationFormat>
  <Paragraphs>88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Axel Maille</cp:lastModifiedBy>
  <cp:revision>15</cp:revision>
  <dcterms:created xsi:type="dcterms:W3CDTF">2017-10-27T21:16:49Z</dcterms:created>
  <dcterms:modified xsi:type="dcterms:W3CDTF">2020-11-18T15:35:33Z</dcterms:modified>
</cp:coreProperties>
</file>