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31"/>
  </p:normalViewPr>
  <p:slideViewPr>
    <p:cSldViewPr snapToGrid="0" snapToObjects="1">
      <p:cViewPr varScale="1">
        <p:scale>
          <a:sx n="60" d="100"/>
          <a:sy n="60" d="100"/>
        </p:scale>
        <p:origin x="240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6EA31685-43F8-3D4C-AFDA-0C4277F3F548}" type="datetimeFigureOut">
              <a:rPr lang="fr-FR" smtClean="0"/>
              <a:t>30/06/2021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A31685-43F8-3D4C-AFDA-0C4277F3F548}" type="datetimeFigureOut">
              <a:rPr lang="fr-FR" smtClean="0"/>
              <a:t>30/06/2021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A31685-43F8-3D4C-AFDA-0C4277F3F548}" type="datetimeFigureOut">
              <a:rPr lang="fr-FR" smtClean="0"/>
              <a:t>30/06/2021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A31685-43F8-3D4C-AFDA-0C4277F3F548}" type="datetimeFigureOut">
              <a:rPr lang="fr-FR" smtClean="0"/>
              <a:t>30/06/2021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EA31685-43F8-3D4C-AFDA-0C4277F3F548}" type="datetimeFigureOut">
              <a:rPr lang="fr-FR" smtClean="0"/>
              <a:t>30/06/2021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EA31685-43F8-3D4C-AFDA-0C4277F3F548}" type="datetimeFigureOut">
              <a:rPr lang="fr-FR" smtClean="0"/>
              <a:t>30/06/2021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EA31685-43F8-3D4C-AFDA-0C4277F3F548}" type="datetimeFigureOut">
              <a:rPr lang="fr-FR" smtClean="0"/>
              <a:t>30/06/2021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6EA31685-43F8-3D4C-AFDA-0C4277F3F548}" type="datetimeFigureOut">
              <a:rPr lang="fr-FR" smtClean="0"/>
              <a:t>30/06/2021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31685-43F8-3D4C-AFDA-0C4277F3F548}" type="datetimeFigureOut">
              <a:rPr lang="fr-FR" smtClean="0"/>
              <a:t>30/06/2021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EA31685-43F8-3D4C-AFDA-0C4277F3F548}" type="datetimeFigureOut">
              <a:rPr lang="fr-FR" smtClean="0"/>
              <a:t>30/06/2021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EA31685-43F8-3D4C-AFDA-0C4277F3F548}" type="datetimeFigureOut">
              <a:rPr lang="fr-FR" smtClean="0"/>
              <a:t>30/06/2021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53832BD-A61D-6A4E-BD11-D77E9AE42CA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6EA31685-43F8-3D4C-AFDA-0C4277F3F548}" type="datetimeFigureOut">
              <a:rPr lang="fr-FR" smtClean="0"/>
              <a:t>30/06/2021</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453832BD-A61D-6A4E-BD11-D77E9AE42CA3}" type="slidenum">
              <a:rPr lang="fr-FR" smtClean="0"/>
              <a:t>‹N°›</a:t>
            </a:fld>
            <a:endParaRPr lang="fr-FR"/>
          </a:p>
        </p:txBody>
      </p:sp>
    </p:spTree>
    <p:extLst>
      <p:ext uri="{BB962C8B-B14F-4D97-AF65-F5344CB8AC3E}">
        <p14:creationId xmlns:p14="http://schemas.microsoft.com/office/powerpoint/2010/main" val="4587329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7559675" cy="621830"/>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0" y="621830"/>
            <a:ext cx="7559675" cy="2078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l="31695" r="1978"/>
          <a:stretch/>
        </p:blipFill>
        <p:spPr>
          <a:xfrm>
            <a:off x="3064886" y="675866"/>
            <a:ext cx="1763871" cy="1775013"/>
          </a:xfrm>
          <a:prstGeom prst="ellipse">
            <a:avLst/>
          </a:prstGeom>
        </p:spPr>
      </p:pic>
      <p:sp>
        <p:nvSpPr>
          <p:cNvPr id="8" name="TextBox 26"/>
          <p:cNvSpPr txBox="1"/>
          <p:nvPr/>
        </p:nvSpPr>
        <p:spPr>
          <a:xfrm>
            <a:off x="441064" y="1083679"/>
            <a:ext cx="2302136" cy="1384995"/>
          </a:xfrm>
          <a:prstGeom prst="rect">
            <a:avLst/>
          </a:prstGeom>
          <a:noFill/>
        </p:spPr>
        <p:txBody>
          <a:bodyPr wrap="square" lIns="0" tIns="0" rIns="0" bIns="0" rtlCol="0">
            <a:spAutoFit/>
          </a:bodyPr>
          <a:lstStyle/>
          <a:p>
            <a:pPr algn="just" defTabSz="685800">
              <a:defRPr/>
            </a:pPr>
            <a:r>
              <a:rPr lang="fr-FR" sz="1000" dirty="0">
                <a:ea typeface="Times" charset="0"/>
                <a:cs typeface="Times" charset="0"/>
              </a:rPr>
              <a:t>Décrivez en quelques lignes vos compétences clés pour le poste et vos objectifs de carrière. Vous pouvez les mettre en forme à l’aide de puces ou les laisser sous forme de texte plein.  Cet espace peut servir de début d’introduction à votre lettre de motivation soyez précis, imaginatif et mettez en valeur votre potentiel professionnel.</a:t>
            </a:r>
          </a:p>
        </p:txBody>
      </p:sp>
      <p:sp>
        <p:nvSpPr>
          <p:cNvPr id="9" name="ZoneTexte 8"/>
          <p:cNvSpPr txBox="1"/>
          <p:nvPr/>
        </p:nvSpPr>
        <p:spPr>
          <a:xfrm>
            <a:off x="411230" y="666972"/>
            <a:ext cx="1788759" cy="369332"/>
          </a:xfrm>
          <a:prstGeom prst="rect">
            <a:avLst/>
          </a:prstGeom>
          <a:noFill/>
        </p:spPr>
        <p:txBody>
          <a:bodyPr wrap="none" rtlCol="0">
            <a:spAutoFit/>
          </a:bodyPr>
          <a:lstStyle/>
          <a:p>
            <a:r>
              <a:rPr lang="fr-FR" dirty="0"/>
              <a:t>A promos de moi</a:t>
            </a:r>
          </a:p>
        </p:txBody>
      </p:sp>
      <p:sp>
        <p:nvSpPr>
          <p:cNvPr id="10" name="TextBox 88"/>
          <p:cNvSpPr txBox="1"/>
          <p:nvPr/>
        </p:nvSpPr>
        <p:spPr>
          <a:xfrm>
            <a:off x="5621894" y="1645279"/>
            <a:ext cx="1666393" cy="230832"/>
          </a:xfrm>
          <a:prstGeom prst="rect">
            <a:avLst/>
          </a:prstGeom>
          <a:noFill/>
        </p:spPr>
        <p:txBody>
          <a:bodyPr wrap="square" rtlCol="0">
            <a:spAutoFit/>
          </a:bodyPr>
          <a:lstStyle/>
          <a:p>
            <a:r>
              <a:rPr lang="en-GB" sz="900" dirty="0" err="1">
                <a:latin typeface="Lato" panose="020F0502020204030203" pitchFamily="34" charset="0"/>
                <a:ea typeface="Roboto" pitchFamily="2" charset="0"/>
                <a:cs typeface="Lato" panose="020F0502020204030203" pitchFamily="34" charset="0"/>
              </a:rPr>
              <a:t>mail@mail.com</a:t>
            </a:r>
            <a:endParaRPr lang="en-GB" sz="900" dirty="0">
              <a:latin typeface="Lato" panose="020F0502020204030203" pitchFamily="34" charset="0"/>
              <a:ea typeface="Roboto" pitchFamily="2" charset="0"/>
              <a:cs typeface="Lato" panose="020F0502020204030203" pitchFamily="34" charset="0"/>
            </a:endParaRPr>
          </a:p>
        </p:txBody>
      </p:sp>
      <p:sp>
        <p:nvSpPr>
          <p:cNvPr id="11" name="TextBox 89"/>
          <p:cNvSpPr txBox="1"/>
          <p:nvPr/>
        </p:nvSpPr>
        <p:spPr>
          <a:xfrm>
            <a:off x="5599125" y="920888"/>
            <a:ext cx="1094405" cy="230832"/>
          </a:xfrm>
          <a:prstGeom prst="rect">
            <a:avLst/>
          </a:prstGeom>
          <a:noFill/>
        </p:spPr>
        <p:txBody>
          <a:bodyPr wrap="square" rtlCol="0">
            <a:spAutoFit/>
          </a:bodyPr>
          <a:lstStyle/>
          <a:p>
            <a:r>
              <a:rPr lang="en-GB" sz="900" dirty="0">
                <a:latin typeface="Lato" panose="020F0502020204030203" pitchFamily="34" charset="0"/>
                <a:ea typeface="Roboto" pitchFamily="2" charset="0"/>
                <a:cs typeface="Lato" panose="020F0502020204030203" pitchFamily="34" charset="0"/>
              </a:rPr>
              <a:t>01 02 03 04 05</a:t>
            </a:r>
          </a:p>
        </p:txBody>
      </p:sp>
      <p:sp>
        <p:nvSpPr>
          <p:cNvPr id="12" name="TextBox 90"/>
          <p:cNvSpPr txBox="1"/>
          <p:nvPr/>
        </p:nvSpPr>
        <p:spPr>
          <a:xfrm>
            <a:off x="5621894" y="1993348"/>
            <a:ext cx="1343607" cy="235849"/>
          </a:xfrm>
          <a:prstGeom prst="rect">
            <a:avLst/>
          </a:prstGeom>
          <a:noFill/>
        </p:spPr>
        <p:txBody>
          <a:bodyPr wrap="square" rtlCol="0">
            <a:spAutoFit/>
          </a:bodyPr>
          <a:lstStyle/>
          <a:p>
            <a:r>
              <a:rPr lang="en-GB" sz="900" dirty="0" err="1">
                <a:latin typeface="Lato" panose="020F0502020204030203" pitchFamily="34" charset="0"/>
                <a:ea typeface="Roboto" pitchFamily="2" charset="0"/>
                <a:cs typeface="Lato" panose="020F0502020204030203" pitchFamily="34" charset="0"/>
              </a:rPr>
              <a:t>Facebook.com</a:t>
            </a:r>
            <a:r>
              <a:rPr lang="en-GB" sz="900" dirty="0">
                <a:latin typeface="Lato" panose="020F0502020204030203" pitchFamily="34" charset="0"/>
                <a:ea typeface="Roboto" pitchFamily="2" charset="0"/>
                <a:cs typeface="Lato" panose="020F0502020204030203" pitchFamily="34" charset="0"/>
              </a:rPr>
              <a:t>/</a:t>
            </a:r>
            <a:r>
              <a:rPr lang="en-GB" sz="900" dirty="0" err="1">
                <a:latin typeface="Lato" panose="020F0502020204030203" pitchFamily="34" charset="0"/>
                <a:ea typeface="Roboto" pitchFamily="2" charset="0"/>
                <a:cs typeface="Lato" panose="020F0502020204030203" pitchFamily="34" charset="0"/>
              </a:rPr>
              <a:t>moi</a:t>
            </a:r>
            <a:endParaRPr lang="en-GB" sz="900" dirty="0">
              <a:latin typeface="Lato" panose="020F0502020204030203" pitchFamily="34" charset="0"/>
              <a:ea typeface="Roboto" pitchFamily="2" charset="0"/>
              <a:cs typeface="Lato" panose="020F0502020204030203" pitchFamily="34" charset="0"/>
            </a:endParaRPr>
          </a:p>
        </p:txBody>
      </p:sp>
      <p:sp>
        <p:nvSpPr>
          <p:cNvPr id="13" name="TextBox 91"/>
          <p:cNvSpPr txBox="1"/>
          <p:nvPr/>
        </p:nvSpPr>
        <p:spPr>
          <a:xfrm>
            <a:off x="5599125" y="1240617"/>
            <a:ext cx="1423275" cy="369332"/>
          </a:xfrm>
          <a:prstGeom prst="rect">
            <a:avLst/>
          </a:prstGeom>
          <a:noFill/>
        </p:spPr>
        <p:txBody>
          <a:bodyPr wrap="square" rtlCol="0">
            <a:spAutoFit/>
          </a:bodyPr>
          <a:lstStyle/>
          <a:p>
            <a:r>
              <a:rPr lang="en-GB" sz="900" dirty="0">
                <a:latin typeface="Lato" panose="020F0502020204030203" pitchFamily="34" charset="0"/>
                <a:ea typeface="Roboto" pitchFamily="2" charset="0"/>
                <a:cs typeface="Lato" panose="020F0502020204030203" pitchFamily="34" charset="0"/>
              </a:rPr>
              <a:t>12 rue de la </a:t>
            </a:r>
            <a:r>
              <a:rPr lang="en-GB" sz="900" dirty="0" err="1">
                <a:latin typeface="Lato" panose="020F0502020204030203" pitchFamily="34" charset="0"/>
                <a:ea typeface="Roboto" pitchFamily="2" charset="0"/>
                <a:cs typeface="Lato" panose="020F0502020204030203" pitchFamily="34" charset="0"/>
              </a:rPr>
              <a:t>Réussite</a:t>
            </a:r>
            <a:endParaRPr lang="en-GB" sz="900" dirty="0">
              <a:latin typeface="Lato" panose="020F0502020204030203" pitchFamily="34" charset="0"/>
              <a:ea typeface="Roboto" pitchFamily="2" charset="0"/>
              <a:cs typeface="Lato" panose="020F0502020204030203" pitchFamily="34" charset="0"/>
            </a:endParaRPr>
          </a:p>
          <a:p>
            <a:r>
              <a:rPr lang="en-GB" sz="900" dirty="0">
                <a:latin typeface="Lato" panose="020F0502020204030203" pitchFamily="34" charset="0"/>
                <a:ea typeface="Roboto" pitchFamily="2" charset="0"/>
                <a:cs typeface="Lato" panose="020F0502020204030203" pitchFamily="34" charset="0"/>
              </a:rPr>
              <a:t>75012 Paris</a:t>
            </a:r>
          </a:p>
        </p:txBody>
      </p:sp>
      <p:pic>
        <p:nvPicPr>
          <p:cNvPr id="14" name="Picture 9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19513" y="1666329"/>
            <a:ext cx="202381" cy="202381"/>
          </a:xfrm>
          <a:prstGeom prst="rect">
            <a:avLst/>
          </a:prstGeom>
        </p:spPr>
      </p:pic>
      <p:pic>
        <p:nvPicPr>
          <p:cNvPr id="15" name="Picture 93"/>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386168" y="1284184"/>
            <a:ext cx="247307" cy="247307"/>
          </a:xfrm>
          <a:prstGeom prst="rect">
            <a:avLst/>
          </a:prstGeom>
        </p:spPr>
      </p:pic>
      <p:pic>
        <p:nvPicPr>
          <p:cNvPr id="16" name="Picture 9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24562" y="2015400"/>
            <a:ext cx="192282" cy="192282"/>
          </a:xfrm>
          <a:prstGeom prst="rect">
            <a:avLst/>
          </a:prstGeom>
        </p:spPr>
      </p:pic>
      <p:pic>
        <p:nvPicPr>
          <p:cNvPr id="17" name="Picture 95"/>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19513" y="945995"/>
            <a:ext cx="180618" cy="180618"/>
          </a:xfrm>
          <a:prstGeom prst="rect">
            <a:avLst/>
          </a:prstGeom>
        </p:spPr>
      </p:pic>
      <p:sp>
        <p:nvSpPr>
          <p:cNvPr id="19" name="ZoneTexte 18"/>
          <p:cNvSpPr txBox="1"/>
          <p:nvPr/>
        </p:nvSpPr>
        <p:spPr>
          <a:xfrm>
            <a:off x="163084" y="177383"/>
            <a:ext cx="2607060" cy="338554"/>
          </a:xfrm>
          <a:prstGeom prst="rect">
            <a:avLst/>
          </a:prstGeom>
          <a:noFill/>
        </p:spPr>
        <p:txBody>
          <a:bodyPr wrap="none" rtlCol="0">
            <a:spAutoFit/>
          </a:bodyPr>
          <a:lstStyle/>
          <a:p>
            <a:r>
              <a:rPr lang="fr-FR" sz="1600" b="1" dirty="0">
                <a:solidFill>
                  <a:schemeClr val="bg1"/>
                </a:solidFill>
              </a:rPr>
              <a:t>TITRE DU POSTE RECHERCHE</a:t>
            </a:r>
          </a:p>
        </p:txBody>
      </p:sp>
      <p:sp>
        <p:nvSpPr>
          <p:cNvPr id="20" name="Rectangle 19"/>
          <p:cNvSpPr/>
          <p:nvPr/>
        </p:nvSpPr>
        <p:spPr>
          <a:xfrm>
            <a:off x="539946" y="3316193"/>
            <a:ext cx="2849445" cy="1446550"/>
          </a:xfrm>
          <a:prstGeom prst="rect">
            <a:avLst/>
          </a:prstGeom>
        </p:spPr>
        <p:txBody>
          <a:bodyPr wrap="square">
            <a:spAutoFit/>
          </a:bodyPr>
          <a:lstStyle/>
          <a:p>
            <a:pPr algn="r" defTabSz="685800">
              <a:defRPr/>
            </a:pPr>
            <a:r>
              <a:rPr lang="fr-FR" sz="1100" b="1" dirty="0">
                <a:solidFill>
                  <a:srgbClr val="7030A0"/>
                </a:solidFill>
              </a:rPr>
              <a:t>2010- 2015 | TITRE DE POSTE | SOCIETE</a:t>
            </a:r>
            <a:br>
              <a:rPr lang="fr-FR" sz="1100" b="1" dirty="0">
                <a:solidFill>
                  <a:srgbClr val="7030A0"/>
                </a:solidFill>
              </a:rPr>
            </a:br>
            <a:endParaRPr lang="fr-FR" sz="1100" b="1" dirty="0">
              <a:solidFill>
                <a:srgbClr val="7030A0"/>
              </a:solidFill>
            </a:endParaRPr>
          </a:p>
          <a:p>
            <a:pPr algn="r" defTabSz="685800">
              <a:defRPr/>
            </a:pPr>
            <a:r>
              <a:rPr lang="fr-FR" sz="1100" dirty="0">
                <a:solidFill>
                  <a:schemeClr val="tx1">
                    <a:lumMod val="65000"/>
                    <a:lumOff val="35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p:txBody>
      </p:sp>
      <p:cxnSp>
        <p:nvCxnSpPr>
          <p:cNvPr id="22" name="Connecteur droit 21"/>
          <p:cNvCxnSpPr/>
          <p:nvPr/>
        </p:nvCxnSpPr>
        <p:spPr>
          <a:xfrm>
            <a:off x="989328" y="3623722"/>
            <a:ext cx="284001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69780" y="5070272"/>
            <a:ext cx="2849445" cy="1446550"/>
          </a:xfrm>
          <a:prstGeom prst="rect">
            <a:avLst/>
          </a:prstGeom>
        </p:spPr>
        <p:txBody>
          <a:bodyPr wrap="square">
            <a:spAutoFit/>
          </a:bodyPr>
          <a:lstStyle/>
          <a:p>
            <a:pPr algn="r" defTabSz="685800">
              <a:defRPr/>
            </a:pPr>
            <a:r>
              <a:rPr lang="fr-FR" sz="1100" b="1" dirty="0">
                <a:solidFill>
                  <a:srgbClr val="7030A0"/>
                </a:solidFill>
              </a:rPr>
              <a:t>2010- 2015 | TITRE DE POSTE | SOCIETE</a:t>
            </a:r>
            <a:br>
              <a:rPr lang="fr-FR" sz="1100" b="1" dirty="0">
                <a:solidFill>
                  <a:srgbClr val="7030A0"/>
                </a:solidFill>
              </a:rPr>
            </a:br>
            <a:endParaRPr lang="fr-FR" sz="1100" b="1" dirty="0">
              <a:solidFill>
                <a:srgbClr val="7030A0"/>
              </a:solidFill>
            </a:endParaRPr>
          </a:p>
          <a:p>
            <a:pPr algn="r" defTabSz="685800">
              <a:defRPr/>
            </a:pPr>
            <a:r>
              <a:rPr lang="fr-FR" sz="1100" dirty="0">
                <a:solidFill>
                  <a:schemeClr val="tx1">
                    <a:lumMod val="65000"/>
                    <a:lumOff val="35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p:txBody>
      </p:sp>
      <p:cxnSp>
        <p:nvCxnSpPr>
          <p:cNvPr id="24" name="Connecteur droit 23"/>
          <p:cNvCxnSpPr/>
          <p:nvPr/>
        </p:nvCxnSpPr>
        <p:spPr>
          <a:xfrm>
            <a:off x="1019162" y="5377801"/>
            <a:ext cx="284001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765927" y="4131553"/>
            <a:ext cx="2732309" cy="938719"/>
          </a:xfrm>
          <a:prstGeom prst="rect">
            <a:avLst/>
          </a:prstGeom>
        </p:spPr>
        <p:txBody>
          <a:bodyPr wrap="square">
            <a:spAutoFit/>
          </a:bodyPr>
          <a:lstStyle/>
          <a:p>
            <a:pPr defTabSz="685800">
              <a:defRPr/>
            </a:pPr>
            <a:r>
              <a:rPr lang="fr-FR" sz="1100" b="1" dirty="0">
                <a:solidFill>
                  <a:srgbClr val="604A7B"/>
                </a:solidFill>
              </a:rPr>
              <a:t>2012 </a:t>
            </a:r>
            <a:r>
              <a:rPr lang="mr-IN" sz="1100" b="1" dirty="0">
                <a:solidFill>
                  <a:srgbClr val="604A7B"/>
                </a:solidFill>
              </a:rPr>
              <a:t>–</a:t>
            </a:r>
            <a:r>
              <a:rPr lang="fr-FR" sz="1100" b="1" dirty="0">
                <a:solidFill>
                  <a:srgbClr val="604A7B"/>
                </a:solidFill>
              </a:rPr>
              <a:t> DIPLÔME – UNIVERSITE</a:t>
            </a:r>
          </a:p>
          <a:p>
            <a:pPr defTabSz="685800">
              <a:defRPr/>
            </a:pPr>
            <a:endParaRPr lang="fr-FR" sz="1100" b="1" dirty="0">
              <a:solidFill>
                <a:srgbClr val="604A7B"/>
              </a:solidFill>
            </a:endParaRPr>
          </a:p>
          <a:p>
            <a:pPr defTabSz="685800">
              <a:defRPr/>
            </a:pPr>
            <a:r>
              <a:rPr lang="fr-FR" sz="1100" dirty="0">
                <a:solidFill>
                  <a:schemeClr val="tx1">
                    <a:lumMod val="65000"/>
                    <a:lumOff val="35000"/>
                  </a:schemeClr>
                </a:solidFill>
              </a:rPr>
              <a:t>Décrivez en une ligne les objectifs et les spécialités de cette formation.</a:t>
            </a:r>
            <a:br>
              <a:rPr lang="fr-FR" sz="1100" dirty="0">
                <a:solidFill>
                  <a:schemeClr val="tx1">
                    <a:lumMod val="65000"/>
                    <a:lumOff val="35000"/>
                  </a:schemeClr>
                </a:solidFill>
              </a:rPr>
            </a:br>
            <a:endParaRPr lang="fr-FR" sz="1100" dirty="0">
              <a:solidFill>
                <a:schemeClr val="tx1">
                  <a:lumMod val="65000"/>
                  <a:lumOff val="35000"/>
                </a:schemeClr>
              </a:solidFill>
            </a:endParaRPr>
          </a:p>
        </p:txBody>
      </p:sp>
      <p:cxnSp>
        <p:nvCxnSpPr>
          <p:cNvPr id="26" name="Connecteur droit 25"/>
          <p:cNvCxnSpPr/>
          <p:nvPr/>
        </p:nvCxnSpPr>
        <p:spPr>
          <a:xfrm>
            <a:off x="4364430" y="4444676"/>
            <a:ext cx="284001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3859181" y="3408568"/>
            <a:ext cx="0" cy="462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4332156" y="4213386"/>
            <a:ext cx="0" cy="462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a:off x="3876568" y="5146511"/>
            <a:ext cx="0" cy="462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751756" y="6223562"/>
            <a:ext cx="2732309" cy="938719"/>
          </a:xfrm>
          <a:prstGeom prst="rect">
            <a:avLst/>
          </a:prstGeom>
        </p:spPr>
        <p:txBody>
          <a:bodyPr wrap="square">
            <a:spAutoFit/>
          </a:bodyPr>
          <a:lstStyle/>
          <a:p>
            <a:pPr defTabSz="685800">
              <a:defRPr/>
            </a:pPr>
            <a:r>
              <a:rPr lang="fr-FR" sz="1100" b="1" dirty="0">
                <a:solidFill>
                  <a:srgbClr val="604A7B"/>
                </a:solidFill>
              </a:rPr>
              <a:t>2012 </a:t>
            </a:r>
            <a:r>
              <a:rPr lang="mr-IN" sz="1100" b="1" dirty="0">
                <a:solidFill>
                  <a:srgbClr val="604A7B"/>
                </a:solidFill>
              </a:rPr>
              <a:t>–</a:t>
            </a:r>
            <a:r>
              <a:rPr lang="fr-FR" sz="1100" b="1" dirty="0">
                <a:solidFill>
                  <a:srgbClr val="604A7B"/>
                </a:solidFill>
              </a:rPr>
              <a:t> DIPLÔME – UNIVERSITE</a:t>
            </a:r>
          </a:p>
          <a:p>
            <a:pPr defTabSz="685800">
              <a:defRPr/>
            </a:pPr>
            <a:endParaRPr lang="fr-FR" sz="1100" b="1" dirty="0">
              <a:solidFill>
                <a:srgbClr val="604A7B"/>
              </a:solidFill>
            </a:endParaRPr>
          </a:p>
          <a:p>
            <a:pPr defTabSz="685800">
              <a:defRPr/>
            </a:pPr>
            <a:r>
              <a:rPr lang="fr-FR" sz="1100" dirty="0">
                <a:solidFill>
                  <a:schemeClr val="tx1">
                    <a:lumMod val="65000"/>
                    <a:lumOff val="35000"/>
                  </a:schemeClr>
                </a:solidFill>
              </a:rPr>
              <a:t>Décrivez en une ligne les objectifs et les spécialités de cette formation.</a:t>
            </a:r>
            <a:br>
              <a:rPr lang="fr-FR" sz="1100" dirty="0">
                <a:solidFill>
                  <a:schemeClr val="tx1">
                    <a:lumMod val="65000"/>
                    <a:lumOff val="35000"/>
                  </a:schemeClr>
                </a:solidFill>
              </a:rPr>
            </a:br>
            <a:endParaRPr lang="fr-FR" sz="1100" dirty="0">
              <a:solidFill>
                <a:schemeClr val="tx1">
                  <a:lumMod val="65000"/>
                  <a:lumOff val="35000"/>
                </a:schemeClr>
              </a:solidFill>
            </a:endParaRPr>
          </a:p>
        </p:txBody>
      </p:sp>
      <p:cxnSp>
        <p:nvCxnSpPr>
          <p:cNvPr id="32" name="Connecteur droit 31"/>
          <p:cNvCxnSpPr/>
          <p:nvPr/>
        </p:nvCxnSpPr>
        <p:spPr>
          <a:xfrm>
            <a:off x="4350259" y="6536685"/>
            <a:ext cx="284001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a:off x="4317985" y="6305395"/>
            <a:ext cx="0" cy="462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46876" y="7054065"/>
            <a:ext cx="2849445" cy="1446550"/>
          </a:xfrm>
          <a:prstGeom prst="rect">
            <a:avLst/>
          </a:prstGeom>
        </p:spPr>
        <p:txBody>
          <a:bodyPr wrap="square">
            <a:spAutoFit/>
          </a:bodyPr>
          <a:lstStyle/>
          <a:p>
            <a:pPr algn="r" defTabSz="685800">
              <a:defRPr/>
            </a:pPr>
            <a:r>
              <a:rPr lang="fr-FR" sz="1100" b="1" dirty="0">
                <a:solidFill>
                  <a:srgbClr val="7030A0"/>
                </a:solidFill>
              </a:rPr>
              <a:t>2010- 2015 | TITRE DE POSTE | SOCIETE</a:t>
            </a:r>
            <a:br>
              <a:rPr lang="fr-FR" sz="1100" b="1" dirty="0">
                <a:solidFill>
                  <a:srgbClr val="7030A0"/>
                </a:solidFill>
              </a:rPr>
            </a:br>
            <a:endParaRPr lang="fr-FR" sz="1100" b="1" dirty="0">
              <a:solidFill>
                <a:srgbClr val="7030A0"/>
              </a:solidFill>
            </a:endParaRPr>
          </a:p>
          <a:p>
            <a:pPr algn="r" defTabSz="685800">
              <a:defRPr/>
            </a:pPr>
            <a:r>
              <a:rPr lang="fr-FR" sz="1100" dirty="0">
                <a:solidFill>
                  <a:schemeClr val="tx1">
                    <a:lumMod val="65000"/>
                    <a:lumOff val="35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p:txBody>
      </p:sp>
      <p:cxnSp>
        <p:nvCxnSpPr>
          <p:cNvPr id="35" name="Connecteur droit 34"/>
          <p:cNvCxnSpPr/>
          <p:nvPr/>
        </p:nvCxnSpPr>
        <p:spPr>
          <a:xfrm>
            <a:off x="1096258" y="7361594"/>
            <a:ext cx="284001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a:off x="3953664" y="7130304"/>
            <a:ext cx="0" cy="46257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0" y="8613473"/>
            <a:ext cx="7559675" cy="2078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p:nvPr/>
        </p:nvCxnSpPr>
        <p:spPr>
          <a:xfrm>
            <a:off x="0" y="8636782"/>
            <a:ext cx="7559675"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01241" y="9342457"/>
            <a:ext cx="1536359" cy="138957"/>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43" name="Rectangle 42"/>
          <p:cNvSpPr/>
          <p:nvPr/>
        </p:nvSpPr>
        <p:spPr>
          <a:xfrm>
            <a:off x="310867" y="9651414"/>
            <a:ext cx="1072282" cy="140162"/>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44" name="Rectangle 43"/>
          <p:cNvSpPr/>
          <p:nvPr/>
        </p:nvSpPr>
        <p:spPr>
          <a:xfrm>
            <a:off x="310867" y="9967772"/>
            <a:ext cx="558228" cy="144857"/>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45" name="ZoneTexte 44"/>
          <p:cNvSpPr txBox="1"/>
          <p:nvPr/>
        </p:nvSpPr>
        <p:spPr>
          <a:xfrm>
            <a:off x="1837603" y="9277426"/>
            <a:ext cx="554960" cy="246221"/>
          </a:xfrm>
          <a:prstGeom prst="rect">
            <a:avLst/>
          </a:prstGeom>
          <a:noFill/>
        </p:spPr>
        <p:txBody>
          <a:bodyPr wrap="none" rtlCol="0">
            <a:spAutoFit/>
          </a:bodyPr>
          <a:lstStyle/>
          <a:p>
            <a:r>
              <a:rPr lang="fr-FR" sz="1000" dirty="0">
                <a:solidFill>
                  <a:schemeClr val="tx1">
                    <a:lumMod val="65000"/>
                    <a:lumOff val="35000"/>
                  </a:schemeClr>
                </a:solidFill>
              </a:rPr>
              <a:t>Anglais</a:t>
            </a:r>
          </a:p>
        </p:txBody>
      </p:sp>
      <p:sp>
        <p:nvSpPr>
          <p:cNvPr id="46" name="ZoneTexte 45"/>
          <p:cNvSpPr txBox="1"/>
          <p:nvPr/>
        </p:nvSpPr>
        <p:spPr>
          <a:xfrm>
            <a:off x="1379341" y="9594503"/>
            <a:ext cx="678391" cy="246221"/>
          </a:xfrm>
          <a:prstGeom prst="rect">
            <a:avLst/>
          </a:prstGeom>
          <a:noFill/>
        </p:spPr>
        <p:txBody>
          <a:bodyPr wrap="none" rtlCol="0">
            <a:spAutoFit/>
          </a:bodyPr>
          <a:lstStyle/>
          <a:p>
            <a:r>
              <a:rPr lang="fr-FR" sz="1000" dirty="0">
                <a:solidFill>
                  <a:schemeClr val="tx1">
                    <a:lumMod val="65000"/>
                    <a:lumOff val="35000"/>
                  </a:schemeClr>
                </a:solidFill>
              </a:rPr>
              <a:t>Allemand</a:t>
            </a:r>
          </a:p>
        </p:txBody>
      </p:sp>
      <p:sp>
        <p:nvSpPr>
          <p:cNvPr id="47" name="ZoneTexte 46"/>
          <p:cNvSpPr txBox="1"/>
          <p:nvPr/>
        </p:nvSpPr>
        <p:spPr>
          <a:xfrm>
            <a:off x="840711" y="9927306"/>
            <a:ext cx="510076" cy="246221"/>
          </a:xfrm>
          <a:prstGeom prst="rect">
            <a:avLst/>
          </a:prstGeom>
          <a:noFill/>
        </p:spPr>
        <p:txBody>
          <a:bodyPr wrap="none" rtlCol="0">
            <a:spAutoFit/>
          </a:bodyPr>
          <a:lstStyle/>
          <a:p>
            <a:r>
              <a:rPr lang="fr-FR" sz="1000" dirty="0">
                <a:solidFill>
                  <a:schemeClr val="tx1">
                    <a:lumMod val="65000"/>
                    <a:lumOff val="35000"/>
                  </a:schemeClr>
                </a:solidFill>
              </a:rPr>
              <a:t>Italien</a:t>
            </a:r>
          </a:p>
        </p:txBody>
      </p:sp>
      <p:sp>
        <p:nvSpPr>
          <p:cNvPr id="48" name="ZoneTexte 47"/>
          <p:cNvSpPr txBox="1"/>
          <p:nvPr/>
        </p:nvSpPr>
        <p:spPr>
          <a:xfrm>
            <a:off x="267067" y="8845030"/>
            <a:ext cx="950901" cy="369332"/>
          </a:xfrm>
          <a:prstGeom prst="rect">
            <a:avLst/>
          </a:prstGeom>
          <a:noFill/>
        </p:spPr>
        <p:txBody>
          <a:bodyPr wrap="none" rtlCol="0">
            <a:spAutoFit/>
          </a:bodyPr>
          <a:lstStyle/>
          <a:p>
            <a:r>
              <a:rPr lang="fr-FR" dirty="0"/>
              <a:t>Langues</a:t>
            </a:r>
          </a:p>
        </p:txBody>
      </p:sp>
      <p:sp>
        <p:nvSpPr>
          <p:cNvPr id="49" name="Rectangle 48"/>
          <p:cNvSpPr/>
          <p:nvPr/>
        </p:nvSpPr>
        <p:spPr>
          <a:xfrm>
            <a:off x="2670118" y="9353255"/>
            <a:ext cx="1536359" cy="138957"/>
          </a:xfrm>
          <a:prstGeom prst="rect">
            <a:avLst/>
          </a:prstGeom>
          <a:solidFill>
            <a:srgbClr val="00206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0" name="Rectangle 49"/>
          <p:cNvSpPr/>
          <p:nvPr/>
        </p:nvSpPr>
        <p:spPr>
          <a:xfrm>
            <a:off x="2679744" y="9662212"/>
            <a:ext cx="1072282" cy="140162"/>
          </a:xfrm>
          <a:prstGeom prst="rect">
            <a:avLst/>
          </a:prstGeom>
          <a:solidFill>
            <a:srgbClr val="00206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1" name="Rectangle 50"/>
          <p:cNvSpPr/>
          <p:nvPr/>
        </p:nvSpPr>
        <p:spPr>
          <a:xfrm>
            <a:off x="2679744" y="9978570"/>
            <a:ext cx="558228" cy="144857"/>
          </a:xfrm>
          <a:prstGeom prst="rect">
            <a:avLst/>
          </a:prstGeom>
          <a:solidFill>
            <a:srgbClr val="00206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2" name="ZoneTexte 51"/>
          <p:cNvSpPr txBox="1"/>
          <p:nvPr/>
        </p:nvSpPr>
        <p:spPr>
          <a:xfrm>
            <a:off x="4206480" y="9288224"/>
            <a:ext cx="869149" cy="246221"/>
          </a:xfrm>
          <a:prstGeom prst="rect">
            <a:avLst/>
          </a:prstGeom>
          <a:noFill/>
        </p:spPr>
        <p:txBody>
          <a:bodyPr wrap="none" rtlCol="0">
            <a:spAutoFit/>
          </a:bodyPr>
          <a:lstStyle/>
          <a:p>
            <a:r>
              <a:rPr lang="fr-FR" sz="1000" dirty="0">
                <a:solidFill>
                  <a:schemeClr val="tx1">
                    <a:lumMod val="65000"/>
                    <a:lumOff val="35000"/>
                  </a:schemeClr>
                </a:solidFill>
              </a:rPr>
              <a:t>Informatique</a:t>
            </a:r>
          </a:p>
        </p:txBody>
      </p:sp>
      <p:sp>
        <p:nvSpPr>
          <p:cNvPr id="53" name="ZoneTexte 52"/>
          <p:cNvSpPr txBox="1"/>
          <p:nvPr/>
        </p:nvSpPr>
        <p:spPr>
          <a:xfrm>
            <a:off x="3748218" y="9605301"/>
            <a:ext cx="1103187" cy="246221"/>
          </a:xfrm>
          <a:prstGeom prst="rect">
            <a:avLst/>
          </a:prstGeom>
          <a:noFill/>
        </p:spPr>
        <p:txBody>
          <a:bodyPr wrap="none" rtlCol="0">
            <a:spAutoFit/>
          </a:bodyPr>
          <a:lstStyle/>
          <a:p>
            <a:r>
              <a:rPr lang="fr-FR" sz="1000" dirty="0">
                <a:solidFill>
                  <a:schemeClr val="tx1">
                    <a:lumMod val="65000"/>
                    <a:lumOff val="35000"/>
                  </a:schemeClr>
                </a:solidFill>
              </a:rPr>
              <a:t>Gestion / Compta</a:t>
            </a:r>
          </a:p>
        </p:txBody>
      </p:sp>
      <p:sp>
        <p:nvSpPr>
          <p:cNvPr id="54" name="ZoneTexte 53"/>
          <p:cNvSpPr txBox="1"/>
          <p:nvPr/>
        </p:nvSpPr>
        <p:spPr>
          <a:xfrm>
            <a:off x="3209588" y="9938104"/>
            <a:ext cx="885179" cy="246221"/>
          </a:xfrm>
          <a:prstGeom prst="rect">
            <a:avLst/>
          </a:prstGeom>
          <a:noFill/>
        </p:spPr>
        <p:txBody>
          <a:bodyPr wrap="none" rtlCol="0">
            <a:spAutoFit/>
          </a:bodyPr>
          <a:lstStyle/>
          <a:p>
            <a:r>
              <a:rPr lang="fr-FR" sz="1000" dirty="0" smtClean="0">
                <a:solidFill>
                  <a:schemeClr val="tx1">
                    <a:lumMod val="65000"/>
                    <a:lumOff val="35000"/>
                  </a:schemeClr>
                </a:solidFill>
              </a:rPr>
              <a:t>Management</a:t>
            </a:r>
            <a:endParaRPr lang="fr-FR" sz="1000" dirty="0">
              <a:solidFill>
                <a:schemeClr val="tx1">
                  <a:lumMod val="65000"/>
                  <a:lumOff val="35000"/>
                </a:schemeClr>
              </a:solidFill>
            </a:endParaRPr>
          </a:p>
        </p:txBody>
      </p:sp>
      <p:sp>
        <p:nvSpPr>
          <p:cNvPr id="55" name="ZoneTexte 54"/>
          <p:cNvSpPr txBox="1"/>
          <p:nvPr/>
        </p:nvSpPr>
        <p:spPr>
          <a:xfrm>
            <a:off x="2602981" y="8836006"/>
            <a:ext cx="1465209" cy="369332"/>
          </a:xfrm>
          <a:prstGeom prst="rect">
            <a:avLst/>
          </a:prstGeom>
          <a:noFill/>
        </p:spPr>
        <p:txBody>
          <a:bodyPr wrap="none" rtlCol="0">
            <a:spAutoFit/>
          </a:bodyPr>
          <a:lstStyle/>
          <a:p>
            <a:r>
              <a:rPr lang="fr-FR" dirty="0"/>
              <a:t>Compétences</a:t>
            </a:r>
          </a:p>
        </p:txBody>
      </p:sp>
      <p:sp>
        <p:nvSpPr>
          <p:cNvPr id="56" name="Rectangle 55"/>
          <p:cNvSpPr/>
          <p:nvPr/>
        </p:nvSpPr>
        <p:spPr>
          <a:xfrm>
            <a:off x="5379663" y="9367163"/>
            <a:ext cx="1536359" cy="138957"/>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7" name="Rectangle 56"/>
          <p:cNvSpPr/>
          <p:nvPr/>
        </p:nvSpPr>
        <p:spPr>
          <a:xfrm>
            <a:off x="5389289" y="9676120"/>
            <a:ext cx="1072282" cy="140162"/>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8" name="Rectangle 57"/>
          <p:cNvSpPr/>
          <p:nvPr/>
        </p:nvSpPr>
        <p:spPr>
          <a:xfrm>
            <a:off x="5389289" y="9992478"/>
            <a:ext cx="558228" cy="144857"/>
          </a:xfrm>
          <a:prstGeom prst="rect">
            <a:avLst/>
          </a:prstGeom>
          <a:solidFill>
            <a:srgbClr val="7030A0"/>
          </a:solidFill>
          <a:ln>
            <a:solidFill>
              <a:srgbClr val="CCC1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43"/>
          </a:p>
        </p:txBody>
      </p:sp>
      <p:sp>
        <p:nvSpPr>
          <p:cNvPr id="59" name="ZoneTexte 58"/>
          <p:cNvSpPr txBox="1"/>
          <p:nvPr/>
        </p:nvSpPr>
        <p:spPr>
          <a:xfrm>
            <a:off x="6916025" y="9302132"/>
            <a:ext cx="582211" cy="246221"/>
          </a:xfrm>
          <a:prstGeom prst="rect">
            <a:avLst/>
          </a:prstGeom>
          <a:noFill/>
        </p:spPr>
        <p:txBody>
          <a:bodyPr wrap="none" rtlCol="0">
            <a:spAutoFit/>
          </a:bodyPr>
          <a:lstStyle/>
          <a:p>
            <a:r>
              <a:rPr lang="fr-FR" sz="1000" dirty="0">
                <a:solidFill>
                  <a:schemeClr val="tx1">
                    <a:lumMod val="65000"/>
                    <a:lumOff val="35000"/>
                  </a:schemeClr>
                </a:solidFill>
              </a:rPr>
              <a:t>Curieux</a:t>
            </a:r>
          </a:p>
        </p:txBody>
      </p:sp>
      <p:sp>
        <p:nvSpPr>
          <p:cNvPr id="60" name="ZoneTexte 59"/>
          <p:cNvSpPr txBox="1"/>
          <p:nvPr/>
        </p:nvSpPr>
        <p:spPr>
          <a:xfrm>
            <a:off x="6457763" y="9619209"/>
            <a:ext cx="646331" cy="246221"/>
          </a:xfrm>
          <a:prstGeom prst="rect">
            <a:avLst/>
          </a:prstGeom>
          <a:noFill/>
        </p:spPr>
        <p:txBody>
          <a:bodyPr wrap="none" rtlCol="0">
            <a:spAutoFit/>
          </a:bodyPr>
          <a:lstStyle/>
          <a:p>
            <a:r>
              <a:rPr lang="fr-FR" sz="1000" dirty="0">
                <a:solidFill>
                  <a:schemeClr val="tx1">
                    <a:lumMod val="65000"/>
                    <a:lumOff val="35000"/>
                  </a:schemeClr>
                </a:solidFill>
              </a:rPr>
              <a:t>Organisé</a:t>
            </a:r>
          </a:p>
        </p:txBody>
      </p:sp>
      <p:sp>
        <p:nvSpPr>
          <p:cNvPr id="61" name="ZoneTexte 60"/>
          <p:cNvSpPr txBox="1"/>
          <p:nvPr/>
        </p:nvSpPr>
        <p:spPr>
          <a:xfrm>
            <a:off x="5919133" y="9952012"/>
            <a:ext cx="540533" cy="246221"/>
          </a:xfrm>
          <a:prstGeom prst="rect">
            <a:avLst/>
          </a:prstGeom>
          <a:noFill/>
        </p:spPr>
        <p:txBody>
          <a:bodyPr wrap="none" rtlCol="0">
            <a:spAutoFit/>
          </a:bodyPr>
          <a:lstStyle/>
          <a:p>
            <a:r>
              <a:rPr lang="fr-FR" sz="1000" dirty="0">
                <a:solidFill>
                  <a:schemeClr val="tx1">
                    <a:lumMod val="65000"/>
                    <a:lumOff val="35000"/>
                  </a:schemeClr>
                </a:solidFill>
              </a:rPr>
              <a:t>Leader</a:t>
            </a:r>
          </a:p>
        </p:txBody>
      </p:sp>
      <p:sp>
        <p:nvSpPr>
          <p:cNvPr id="62" name="ZoneTexte 61"/>
          <p:cNvSpPr txBox="1"/>
          <p:nvPr/>
        </p:nvSpPr>
        <p:spPr>
          <a:xfrm>
            <a:off x="5345489" y="8869736"/>
            <a:ext cx="1352037" cy="369332"/>
          </a:xfrm>
          <a:prstGeom prst="rect">
            <a:avLst/>
          </a:prstGeom>
          <a:noFill/>
        </p:spPr>
        <p:txBody>
          <a:bodyPr wrap="none" rtlCol="0">
            <a:spAutoFit/>
          </a:bodyPr>
          <a:lstStyle/>
          <a:p>
            <a:r>
              <a:rPr lang="fr-FR" dirty="0"/>
              <a:t>Personnalité</a:t>
            </a:r>
          </a:p>
        </p:txBody>
      </p:sp>
      <p:sp>
        <p:nvSpPr>
          <p:cNvPr id="63" name="ZoneTexte 62"/>
          <p:cNvSpPr txBox="1"/>
          <p:nvPr/>
        </p:nvSpPr>
        <p:spPr>
          <a:xfrm>
            <a:off x="1453540" y="2766472"/>
            <a:ext cx="3871701" cy="369332"/>
          </a:xfrm>
          <a:prstGeom prst="rect">
            <a:avLst/>
          </a:prstGeom>
          <a:noFill/>
        </p:spPr>
        <p:txBody>
          <a:bodyPr wrap="none" rtlCol="0">
            <a:spAutoFit/>
          </a:bodyPr>
          <a:lstStyle/>
          <a:p>
            <a:r>
              <a:rPr lang="fr-FR"/>
              <a:t>Expérience professionnelle | Formation</a:t>
            </a:r>
            <a:endParaRPr lang="fr-FR" dirty="0"/>
          </a:p>
        </p:txBody>
      </p:sp>
      <p:sp>
        <p:nvSpPr>
          <p:cNvPr id="64" name="ZoneTexte 63"/>
          <p:cNvSpPr txBox="1"/>
          <p:nvPr/>
        </p:nvSpPr>
        <p:spPr>
          <a:xfrm>
            <a:off x="5469832" y="150857"/>
            <a:ext cx="1782155" cy="369332"/>
          </a:xfrm>
          <a:prstGeom prst="rect">
            <a:avLst/>
          </a:prstGeom>
          <a:noFill/>
        </p:spPr>
        <p:txBody>
          <a:bodyPr wrap="none" rtlCol="0">
            <a:spAutoFit/>
          </a:bodyPr>
          <a:lstStyle/>
          <a:p>
            <a:r>
              <a:rPr lang="fr-FR"/>
              <a:t>Pierre LESCURRO</a:t>
            </a:r>
          </a:p>
        </p:txBody>
      </p:sp>
    </p:spTree>
    <p:extLst>
      <p:ext uri="{BB962C8B-B14F-4D97-AF65-F5344CB8AC3E}">
        <p14:creationId xmlns:p14="http://schemas.microsoft.com/office/powerpoint/2010/main" val="134178924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161</Words>
  <Application>Microsoft Office PowerPoint</Application>
  <PresentationFormat>Personnalisé</PresentationFormat>
  <Paragraphs>34</Paragraphs>
  <Slides>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Arial</vt:lpstr>
      <vt:lpstr>Calibri</vt:lpstr>
      <vt:lpstr>Calibri Light</vt:lpstr>
      <vt:lpstr>Lato</vt:lpstr>
      <vt:lpstr>Mangal</vt:lpstr>
      <vt:lpstr>Roboto</vt:lpstr>
      <vt:lpstr>Times</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user</cp:lastModifiedBy>
  <cp:revision>17</cp:revision>
  <dcterms:created xsi:type="dcterms:W3CDTF">2017-11-10T15:21:56Z</dcterms:created>
  <dcterms:modified xsi:type="dcterms:W3CDTF">2021-06-30T18:47:58Z</dcterms:modified>
</cp:coreProperties>
</file>