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p:restoredTop sz="94631"/>
  </p:normalViewPr>
  <p:slideViewPr>
    <p:cSldViewPr snapToGrid="0" snapToObjects="1">
      <p:cViewPr varScale="1">
        <p:scale>
          <a:sx n="60" d="100"/>
          <a:sy n="60" d="100"/>
        </p:scale>
        <p:origin x="251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1FE520C5-A357-BE49-8CC9-444A4CF76A6E}"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E520C5-A357-BE49-8CC9-444A4CF76A6E}"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E520C5-A357-BE49-8CC9-444A4CF76A6E}"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E520C5-A357-BE49-8CC9-444A4CF76A6E}"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FE520C5-A357-BE49-8CC9-444A4CF76A6E}"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FE520C5-A357-BE49-8CC9-444A4CF76A6E}"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FE520C5-A357-BE49-8CC9-444A4CF76A6E}" type="datetimeFigureOut">
              <a:rPr lang="fr-FR" smtClean="0"/>
              <a:t>29/06/2021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1FE520C5-A357-BE49-8CC9-444A4CF76A6E}" type="datetimeFigureOut">
              <a:rPr lang="fr-FR" smtClean="0"/>
              <a:t>29/06/2021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520C5-A357-BE49-8CC9-444A4CF76A6E}" type="datetimeFigureOut">
              <a:rPr lang="fr-FR" smtClean="0"/>
              <a:t>29/06/2021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FE520C5-A357-BE49-8CC9-444A4CF76A6E}"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FE520C5-A357-BE49-8CC9-444A4CF76A6E}"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960C67F-3787-A849-8C92-DFBD98961A37}"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1FE520C5-A357-BE49-8CC9-444A4CF76A6E}" type="datetimeFigureOut">
              <a:rPr lang="fr-FR" smtClean="0"/>
              <a:t>29/06/2021</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7960C67F-3787-A849-8C92-DFBD98961A37}" type="slidenum">
              <a:rPr lang="fr-FR" smtClean="0"/>
              <a:t>‹N°›</a:t>
            </a:fld>
            <a:endParaRPr lang="fr-FR"/>
          </a:p>
        </p:txBody>
      </p:sp>
    </p:spTree>
    <p:extLst>
      <p:ext uri="{BB962C8B-B14F-4D97-AF65-F5344CB8AC3E}">
        <p14:creationId xmlns:p14="http://schemas.microsoft.com/office/powerpoint/2010/main" val="225536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9"/>
          <p:cNvSpPr/>
          <p:nvPr/>
        </p:nvSpPr>
        <p:spPr>
          <a:xfrm>
            <a:off x="248769" y="3091214"/>
            <a:ext cx="4383342" cy="2266465"/>
          </a:xfrm>
          <a:prstGeom prst="roundRect">
            <a:avLst>
              <a:gd name="adj" fmla="val 40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2"/>
          <p:cNvSpPr/>
          <p:nvPr/>
        </p:nvSpPr>
        <p:spPr>
          <a:xfrm>
            <a:off x="229066" y="218084"/>
            <a:ext cx="2979598" cy="2223647"/>
          </a:xfrm>
          <a:prstGeom prst="roundRect">
            <a:avLst>
              <a:gd name="adj" fmla="val 444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184"/>
          <p:cNvSpPr txBox="1"/>
          <p:nvPr/>
        </p:nvSpPr>
        <p:spPr>
          <a:xfrm>
            <a:off x="394007" y="572831"/>
            <a:ext cx="2646421" cy="1631216"/>
          </a:xfrm>
          <a:prstGeom prst="rect">
            <a:avLst/>
          </a:prstGeom>
          <a:noFill/>
        </p:spPr>
        <p:txBody>
          <a:bodyPr wrap="square" rtlCol="0">
            <a:spAutoFit/>
          </a:bodyPr>
          <a:lstStyle/>
          <a:p>
            <a:pPr algn="ctr">
              <a:lnSpc>
                <a:spcPts val="6000"/>
              </a:lnSpc>
            </a:pPr>
            <a:r>
              <a:rPr lang="en-GB" sz="2000" dirty="0" err="1" smtClean="0">
                <a:solidFill>
                  <a:schemeClr val="bg1"/>
                </a:solidFill>
                <a:latin typeface="Bebas Neue" panose="020B0606020202050201" pitchFamily="34" charset="0"/>
                <a:cs typeface="Lato Light" panose="020F0402020204030203" pitchFamily="34" charset="0"/>
              </a:rPr>
              <a:t>Jonasse</a:t>
            </a:r>
            <a:endParaRPr lang="en-GB" sz="2000" dirty="0">
              <a:solidFill>
                <a:schemeClr val="bg1"/>
              </a:solidFill>
              <a:latin typeface="Bebas Neue" panose="020B0606020202050201" pitchFamily="34" charset="0"/>
              <a:cs typeface="Lato Light" panose="020F0402020204030203" pitchFamily="34" charset="0"/>
            </a:endParaRPr>
          </a:p>
          <a:p>
            <a:pPr algn="ctr">
              <a:lnSpc>
                <a:spcPts val="6000"/>
              </a:lnSpc>
            </a:pPr>
            <a:r>
              <a:rPr lang="en-GB" sz="2000" dirty="0">
                <a:solidFill>
                  <a:schemeClr val="bg1"/>
                </a:solidFill>
                <a:latin typeface="Bebas Neue" panose="020B0606020202050201" pitchFamily="34" charset="0"/>
                <a:cs typeface="Lato Light" panose="020F0402020204030203" pitchFamily="34" charset="0"/>
              </a:rPr>
              <a:t>LEBLANC</a:t>
            </a:r>
          </a:p>
        </p:txBody>
      </p:sp>
      <p:sp>
        <p:nvSpPr>
          <p:cNvPr id="7" name="TextBox 185"/>
          <p:cNvSpPr txBox="1"/>
          <p:nvPr/>
        </p:nvSpPr>
        <p:spPr>
          <a:xfrm>
            <a:off x="3211991" y="94825"/>
            <a:ext cx="3195231" cy="461665"/>
          </a:xfrm>
          <a:prstGeom prst="rect">
            <a:avLst/>
          </a:prstGeom>
          <a:noFill/>
        </p:spPr>
        <p:txBody>
          <a:bodyPr wrap="square" rtlCol="0">
            <a:spAutoFit/>
          </a:bodyPr>
          <a:lstStyle/>
          <a:p>
            <a:pPr algn="ctr"/>
            <a:r>
              <a:rPr lang="en-GB" sz="2400" dirty="0">
                <a:latin typeface="Lato" panose="020F0502020204030203" pitchFamily="34" charset="0"/>
                <a:cs typeface="Lato" panose="020F0502020204030203" pitchFamily="34" charset="0"/>
              </a:rPr>
              <a:t>TITRE DU POSTE</a:t>
            </a:r>
          </a:p>
        </p:txBody>
      </p:sp>
      <p:sp>
        <p:nvSpPr>
          <p:cNvPr id="8" name="Rectangle 7"/>
          <p:cNvSpPr/>
          <p:nvPr/>
        </p:nvSpPr>
        <p:spPr>
          <a:xfrm>
            <a:off x="5269908" y="2718386"/>
            <a:ext cx="1834102" cy="320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75000"/>
                    <a:lumOff val="25000"/>
                  </a:schemeClr>
                </a:solidFill>
                <a:latin typeface="Bebas Neue" panose="020B0606020202050201" pitchFamily="34" charset="0"/>
              </a:rPr>
              <a:t>COMPETENCES</a:t>
            </a:r>
          </a:p>
        </p:txBody>
      </p:sp>
      <p:sp>
        <p:nvSpPr>
          <p:cNvPr id="9" name="Rounded Rectangle 110"/>
          <p:cNvSpPr/>
          <p:nvPr/>
        </p:nvSpPr>
        <p:spPr>
          <a:xfrm>
            <a:off x="359483" y="339698"/>
            <a:ext cx="2726588" cy="1984585"/>
          </a:xfrm>
          <a:prstGeom prst="roundRect">
            <a:avLst>
              <a:gd name="adj" fmla="val 366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111"/>
          <p:cNvSpPr/>
          <p:nvPr/>
        </p:nvSpPr>
        <p:spPr>
          <a:xfrm>
            <a:off x="3334584" y="530055"/>
            <a:ext cx="2101792" cy="1908252"/>
          </a:xfrm>
          <a:prstGeom prst="roundRect">
            <a:avLst>
              <a:gd name="adj" fmla="val 4448"/>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12"/>
          <p:cNvSpPr txBox="1"/>
          <p:nvPr/>
        </p:nvSpPr>
        <p:spPr>
          <a:xfrm>
            <a:off x="3752262" y="1078774"/>
            <a:ext cx="1666393" cy="230832"/>
          </a:xfrm>
          <a:prstGeom prst="rect">
            <a:avLst/>
          </a:prstGeom>
          <a:noFill/>
        </p:spPr>
        <p:txBody>
          <a:bodyPr wrap="square" rtlCol="0">
            <a:spAutoFit/>
          </a:bodyPr>
          <a:lstStyle/>
          <a:p>
            <a:r>
              <a:rPr lang="en-GB" sz="900" dirty="0" err="1">
                <a:solidFill>
                  <a:schemeClr val="bg1"/>
                </a:solidFill>
                <a:latin typeface="Lato" panose="020F0502020204030203" pitchFamily="34" charset="0"/>
                <a:ea typeface="Roboto" pitchFamily="2" charset="0"/>
                <a:cs typeface="Lato" panose="020F0502020204030203" pitchFamily="34" charset="0"/>
              </a:rPr>
              <a:t>mail@mail.com</a:t>
            </a:r>
            <a:endParaRPr lang="en-GB" sz="900" dirty="0">
              <a:solidFill>
                <a:schemeClr val="bg1"/>
              </a:solidFill>
              <a:latin typeface="Lato" panose="020F0502020204030203" pitchFamily="34" charset="0"/>
              <a:ea typeface="Roboto" pitchFamily="2" charset="0"/>
              <a:cs typeface="Lato" panose="020F0502020204030203" pitchFamily="34" charset="0"/>
            </a:endParaRPr>
          </a:p>
        </p:txBody>
      </p:sp>
      <p:sp>
        <p:nvSpPr>
          <p:cNvPr id="12" name="TextBox 113"/>
          <p:cNvSpPr txBox="1"/>
          <p:nvPr/>
        </p:nvSpPr>
        <p:spPr>
          <a:xfrm>
            <a:off x="3752262" y="736878"/>
            <a:ext cx="1094405" cy="230832"/>
          </a:xfrm>
          <a:prstGeom prst="rect">
            <a:avLst/>
          </a:prstGeom>
          <a:noFill/>
        </p:spPr>
        <p:txBody>
          <a:bodyPr wrap="square" rtlCol="0">
            <a:spAutoFit/>
          </a:bodyPr>
          <a:lstStyle/>
          <a:p>
            <a:r>
              <a:rPr lang="en-GB" sz="900" dirty="0">
                <a:solidFill>
                  <a:schemeClr val="bg1"/>
                </a:solidFill>
                <a:latin typeface="Lato" panose="020F0502020204030203" pitchFamily="34" charset="0"/>
                <a:ea typeface="Roboto" pitchFamily="2" charset="0"/>
                <a:cs typeface="Lato" panose="020F0502020204030203" pitchFamily="34" charset="0"/>
              </a:rPr>
              <a:t>01.02.03.04.05</a:t>
            </a:r>
          </a:p>
        </p:txBody>
      </p:sp>
      <p:sp>
        <p:nvSpPr>
          <p:cNvPr id="13" name="TextBox 114"/>
          <p:cNvSpPr txBox="1"/>
          <p:nvPr/>
        </p:nvSpPr>
        <p:spPr>
          <a:xfrm>
            <a:off x="3752262" y="1939310"/>
            <a:ext cx="2287642" cy="230832"/>
          </a:xfrm>
          <a:prstGeom prst="rect">
            <a:avLst/>
          </a:prstGeom>
          <a:noFill/>
        </p:spPr>
        <p:txBody>
          <a:bodyPr wrap="square" rtlCol="0">
            <a:spAutoFit/>
          </a:bodyPr>
          <a:lstStyle/>
          <a:p>
            <a:r>
              <a:rPr lang="en-GB" sz="900" dirty="0" err="1">
                <a:solidFill>
                  <a:schemeClr val="bg1"/>
                </a:solidFill>
                <a:latin typeface="Lato" panose="020F0502020204030203" pitchFamily="34" charset="0"/>
                <a:ea typeface="Roboto" pitchFamily="2" charset="0"/>
                <a:cs typeface="Lato" panose="020F0502020204030203" pitchFamily="34" charset="0"/>
              </a:rPr>
              <a:t>LinkedIn.com</a:t>
            </a:r>
            <a:r>
              <a:rPr lang="en-GB" sz="900" dirty="0">
                <a:solidFill>
                  <a:schemeClr val="bg1"/>
                </a:solidFill>
                <a:latin typeface="Lato" panose="020F0502020204030203" pitchFamily="34" charset="0"/>
                <a:ea typeface="Roboto" pitchFamily="2" charset="0"/>
                <a:cs typeface="Lato" panose="020F0502020204030203" pitchFamily="34" charset="0"/>
              </a:rPr>
              <a:t>/</a:t>
            </a:r>
            <a:r>
              <a:rPr lang="en-GB" sz="900" dirty="0" err="1">
                <a:solidFill>
                  <a:schemeClr val="bg1"/>
                </a:solidFill>
                <a:latin typeface="Lato" panose="020F0502020204030203" pitchFamily="34" charset="0"/>
                <a:ea typeface="Roboto" pitchFamily="2" charset="0"/>
                <a:cs typeface="Lato" panose="020F0502020204030203" pitchFamily="34" charset="0"/>
              </a:rPr>
              <a:t>Moi</a:t>
            </a:r>
            <a:endParaRPr lang="en-GB" sz="900" dirty="0">
              <a:solidFill>
                <a:schemeClr val="bg1"/>
              </a:solidFill>
              <a:latin typeface="Lato" panose="020F0502020204030203" pitchFamily="34" charset="0"/>
              <a:ea typeface="Roboto" pitchFamily="2" charset="0"/>
              <a:cs typeface="Lato" panose="020F0502020204030203" pitchFamily="34" charset="0"/>
            </a:endParaRPr>
          </a:p>
        </p:txBody>
      </p:sp>
      <p:pic>
        <p:nvPicPr>
          <p:cNvPr id="15" name="Picture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1863" y="1476314"/>
            <a:ext cx="273466" cy="273466"/>
          </a:xfrm>
          <a:prstGeom prst="rect">
            <a:avLst/>
          </a:prstGeom>
        </p:spPr>
      </p:pic>
      <p:pic>
        <p:nvPicPr>
          <p:cNvPr id="16" name="Pictur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4930" y="1949668"/>
            <a:ext cx="227332" cy="227332"/>
          </a:xfrm>
          <a:prstGeom prst="rect">
            <a:avLst/>
          </a:prstGeom>
        </p:spPr>
      </p:pic>
      <p:pic>
        <p:nvPicPr>
          <p:cNvPr id="17" name="Picture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188" y="736878"/>
            <a:ext cx="204489" cy="204489"/>
          </a:xfrm>
          <a:prstGeom prst="rect">
            <a:avLst/>
          </a:prstGeom>
        </p:spPr>
      </p:pic>
      <p:pic>
        <p:nvPicPr>
          <p:cNvPr id="18"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4197" y="1096682"/>
            <a:ext cx="234269" cy="234269"/>
          </a:xfrm>
          <a:prstGeom prst="rect">
            <a:avLst/>
          </a:prstGeom>
        </p:spPr>
      </p:pic>
      <p:sp>
        <p:nvSpPr>
          <p:cNvPr id="19" name="Rectangle 18"/>
          <p:cNvSpPr/>
          <p:nvPr/>
        </p:nvSpPr>
        <p:spPr>
          <a:xfrm>
            <a:off x="5261981" y="3217322"/>
            <a:ext cx="398157" cy="19177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GB" dirty="0"/>
              <a:t>Photoshop CS</a:t>
            </a:r>
          </a:p>
        </p:txBody>
      </p:sp>
      <p:sp>
        <p:nvSpPr>
          <p:cNvPr id="20" name="Rectangle 19"/>
          <p:cNvSpPr/>
          <p:nvPr/>
        </p:nvSpPr>
        <p:spPr>
          <a:xfrm>
            <a:off x="5724470" y="3443835"/>
            <a:ext cx="398157" cy="169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r>
              <a:rPr lang="en-GB" dirty="0"/>
              <a:t>Google </a:t>
            </a:r>
            <a:r>
              <a:rPr lang="en-GB" dirty="0" err="1"/>
              <a:t>Adwords</a:t>
            </a:r>
            <a:endParaRPr lang="en-GB" dirty="0"/>
          </a:p>
        </p:txBody>
      </p:sp>
      <p:sp>
        <p:nvSpPr>
          <p:cNvPr id="21" name="Rectangle 20"/>
          <p:cNvSpPr/>
          <p:nvPr/>
        </p:nvSpPr>
        <p:spPr>
          <a:xfrm>
            <a:off x="6186959" y="3291849"/>
            <a:ext cx="398157" cy="18431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r>
              <a:rPr lang="en-GB" dirty="0"/>
              <a:t>Office 2017</a:t>
            </a:r>
          </a:p>
        </p:txBody>
      </p:sp>
      <p:sp>
        <p:nvSpPr>
          <p:cNvPr id="22" name="Rectangle 21"/>
          <p:cNvSpPr/>
          <p:nvPr/>
        </p:nvSpPr>
        <p:spPr>
          <a:xfrm>
            <a:off x="6649448" y="3585622"/>
            <a:ext cx="398157" cy="15494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r>
              <a:rPr lang="en-GB" dirty="0"/>
              <a:t>Management</a:t>
            </a:r>
          </a:p>
        </p:txBody>
      </p:sp>
      <p:sp>
        <p:nvSpPr>
          <p:cNvPr id="23" name="TextBox 6"/>
          <p:cNvSpPr txBox="1"/>
          <p:nvPr/>
        </p:nvSpPr>
        <p:spPr>
          <a:xfrm>
            <a:off x="4805444" y="3101906"/>
            <a:ext cx="319318" cy="230832"/>
          </a:xfrm>
          <a:prstGeom prst="rect">
            <a:avLst/>
          </a:prstGeom>
          <a:noFill/>
        </p:spPr>
        <p:txBody>
          <a:bodyPr wrap="none" rtlCol="0">
            <a:spAutoFit/>
          </a:bodyPr>
          <a:lstStyle/>
          <a:p>
            <a:pPr algn="r"/>
            <a:r>
              <a:rPr lang="en-GB" sz="900" dirty="0">
                <a:latin typeface="Lato" panose="020F0502020204030203" pitchFamily="34" charset="0"/>
                <a:cs typeface="Lato" panose="020F0502020204030203" pitchFamily="34" charset="0"/>
              </a:rPr>
              <a:t>10</a:t>
            </a:r>
          </a:p>
        </p:txBody>
      </p:sp>
      <p:sp>
        <p:nvSpPr>
          <p:cNvPr id="24" name="TextBox 126"/>
          <p:cNvSpPr txBox="1"/>
          <p:nvPr/>
        </p:nvSpPr>
        <p:spPr>
          <a:xfrm>
            <a:off x="4872770" y="3485446"/>
            <a:ext cx="251992" cy="230832"/>
          </a:xfrm>
          <a:prstGeom prst="rect">
            <a:avLst/>
          </a:prstGeom>
          <a:noFill/>
        </p:spPr>
        <p:txBody>
          <a:bodyPr wrap="none" rtlCol="0">
            <a:spAutoFit/>
          </a:bodyPr>
          <a:lstStyle/>
          <a:p>
            <a:pPr algn="r"/>
            <a:r>
              <a:rPr lang="en-GB" sz="900" dirty="0">
                <a:latin typeface="Lato" panose="020F0502020204030203" pitchFamily="34" charset="0"/>
                <a:cs typeface="Lato" panose="020F0502020204030203" pitchFamily="34" charset="0"/>
              </a:rPr>
              <a:t>8</a:t>
            </a:r>
          </a:p>
        </p:txBody>
      </p:sp>
      <p:sp>
        <p:nvSpPr>
          <p:cNvPr id="25" name="TextBox 127"/>
          <p:cNvSpPr txBox="1"/>
          <p:nvPr/>
        </p:nvSpPr>
        <p:spPr>
          <a:xfrm>
            <a:off x="4872770" y="3868986"/>
            <a:ext cx="251992" cy="230832"/>
          </a:xfrm>
          <a:prstGeom prst="rect">
            <a:avLst/>
          </a:prstGeom>
          <a:noFill/>
        </p:spPr>
        <p:txBody>
          <a:bodyPr wrap="none" rtlCol="0">
            <a:spAutoFit/>
          </a:bodyPr>
          <a:lstStyle/>
          <a:p>
            <a:pPr algn="r"/>
            <a:r>
              <a:rPr lang="en-GB" sz="900" dirty="0">
                <a:latin typeface="Lato" panose="020F0502020204030203" pitchFamily="34" charset="0"/>
                <a:cs typeface="Lato" panose="020F0502020204030203" pitchFamily="34" charset="0"/>
              </a:rPr>
              <a:t>6</a:t>
            </a:r>
          </a:p>
        </p:txBody>
      </p:sp>
      <p:sp>
        <p:nvSpPr>
          <p:cNvPr id="26" name="TextBox 128"/>
          <p:cNvSpPr txBox="1"/>
          <p:nvPr/>
        </p:nvSpPr>
        <p:spPr>
          <a:xfrm>
            <a:off x="4872770" y="4252526"/>
            <a:ext cx="251992" cy="230832"/>
          </a:xfrm>
          <a:prstGeom prst="rect">
            <a:avLst/>
          </a:prstGeom>
          <a:noFill/>
        </p:spPr>
        <p:txBody>
          <a:bodyPr wrap="none" rtlCol="0">
            <a:spAutoFit/>
          </a:bodyPr>
          <a:lstStyle/>
          <a:p>
            <a:pPr algn="r"/>
            <a:r>
              <a:rPr lang="en-GB" sz="900" dirty="0">
                <a:latin typeface="Lato" panose="020F0502020204030203" pitchFamily="34" charset="0"/>
                <a:cs typeface="Lato" panose="020F0502020204030203" pitchFamily="34" charset="0"/>
              </a:rPr>
              <a:t>4</a:t>
            </a:r>
          </a:p>
        </p:txBody>
      </p:sp>
      <p:sp>
        <p:nvSpPr>
          <p:cNvPr id="27" name="TextBox 129"/>
          <p:cNvSpPr txBox="1"/>
          <p:nvPr/>
        </p:nvSpPr>
        <p:spPr>
          <a:xfrm>
            <a:off x="4872770" y="4636066"/>
            <a:ext cx="251992" cy="230832"/>
          </a:xfrm>
          <a:prstGeom prst="rect">
            <a:avLst/>
          </a:prstGeom>
          <a:noFill/>
        </p:spPr>
        <p:txBody>
          <a:bodyPr wrap="none" rtlCol="0">
            <a:spAutoFit/>
          </a:bodyPr>
          <a:lstStyle/>
          <a:p>
            <a:pPr algn="r"/>
            <a:r>
              <a:rPr lang="en-GB" sz="900" dirty="0">
                <a:latin typeface="Lato" panose="020F0502020204030203" pitchFamily="34" charset="0"/>
                <a:cs typeface="Lato" panose="020F0502020204030203" pitchFamily="34" charset="0"/>
              </a:rPr>
              <a:t>2</a:t>
            </a:r>
          </a:p>
        </p:txBody>
      </p:sp>
      <p:sp>
        <p:nvSpPr>
          <p:cNvPr id="28" name="TextBox 130"/>
          <p:cNvSpPr txBox="1"/>
          <p:nvPr/>
        </p:nvSpPr>
        <p:spPr>
          <a:xfrm>
            <a:off x="4872770" y="5019606"/>
            <a:ext cx="251992" cy="230832"/>
          </a:xfrm>
          <a:prstGeom prst="rect">
            <a:avLst/>
          </a:prstGeom>
          <a:noFill/>
        </p:spPr>
        <p:txBody>
          <a:bodyPr wrap="none" rtlCol="0">
            <a:spAutoFit/>
          </a:bodyPr>
          <a:lstStyle/>
          <a:p>
            <a:pPr algn="r"/>
            <a:r>
              <a:rPr lang="en-GB" sz="900" dirty="0">
                <a:latin typeface="Lato" panose="020F0502020204030203" pitchFamily="34" charset="0"/>
                <a:cs typeface="Lato" panose="020F0502020204030203" pitchFamily="34" charset="0"/>
              </a:rPr>
              <a:t>0</a:t>
            </a:r>
          </a:p>
        </p:txBody>
      </p:sp>
      <p:cxnSp>
        <p:nvCxnSpPr>
          <p:cNvPr id="29" name="Straight Connector 8"/>
          <p:cNvCxnSpPr/>
          <p:nvPr/>
        </p:nvCxnSpPr>
        <p:spPr>
          <a:xfrm>
            <a:off x="5124762" y="3101906"/>
            <a:ext cx="0" cy="20331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3"/>
          <p:cNvCxnSpPr/>
          <p:nvPr/>
        </p:nvCxnSpPr>
        <p:spPr>
          <a:xfrm>
            <a:off x="5114448" y="5354963"/>
            <a:ext cx="21031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490210" y="2717474"/>
            <a:ext cx="1834102" cy="320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latin typeface="Bebas Neue" panose="020B0606020202050201" pitchFamily="34" charset="0"/>
              </a:rPr>
              <a:t>FORMATION</a:t>
            </a:r>
          </a:p>
        </p:txBody>
      </p:sp>
      <p:sp>
        <p:nvSpPr>
          <p:cNvPr id="40" name="TextBox 153"/>
          <p:cNvSpPr txBox="1"/>
          <p:nvPr/>
        </p:nvSpPr>
        <p:spPr>
          <a:xfrm>
            <a:off x="231093" y="4513284"/>
            <a:ext cx="2178195" cy="707886"/>
          </a:xfrm>
          <a:prstGeom prst="rect">
            <a:avLst/>
          </a:prstGeom>
          <a:noFill/>
        </p:spPr>
        <p:txBody>
          <a:bodyPr wrap="square" rtlCol="0">
            <a:spAutoFit/>
          </a:bodyPr>
          <a:lstStyle/>
          <a:p>
            <a:pPr algn="ctr" defTabSz="685800">
              <a:defRPr/>
            </a:pPr>
            <a:r>
              <a:rPr lang="fr-FR" sz="1000" b="1" dirty="0">
                <a:solidFill>
                  <a:schemeClr val="bg1"/>
                </a:solidFill>
                <a:latin typeface="Lato" charset="0"/>
                <a:ea typeface="Lato" charset="0"/>
                <a:cs typeface="Lato" charset="0"/>
              </a:rPr>
              <a:t>2002 </a:t>
            </a:r>
            <a:r>
              <a:rPr lang="mr-IN" sz="1000" b="1" dirty="0">
                <a:solidFill>
                  <a:schemeClr val="bg1"/>
                </a:solidFill>
                <a:latin typeface="Lato" charset="0"/>
                <a:ea typeface="Lato" charset="0"/>
                <a:cs typeface="Lato" charset="0"/>
              </a:rPr>
              <a:t>–</a:t>
            </a:r>
            <a:r>
              <a:rPr lang="fr-FR" sz="1000" b="1" dirty="0">
                <a:solidFill>
                  <a:schemeClr val="bg1"/>
                </a:solidFill>
                <a:latin typeface="Lato" charset="0"/>
                <a:ea typeface="Lato" charset="0"/>
                <a:cs typeface="Lato" charset="0"/>
              </a:rPr>
              <a:t> </a:t>
            </a:r>
            <a:r>
              <a:rPr lang="fr-FR" sz="1000" b="1" dirty="0" err="1">
                <a:solidFill>
                  <a:schemeClr val="bg1"/>
                </a:solidFill>
                <a:latin typeface="Lato" charset="0"/>
                <a:ea typeface="Lato" charset="0"/>
                <a:cs typeface="Lato" charset="0"/>
              </a:rPr>
              <a:t>Universite</a:t>
            </a:r>
            <a:r>
              <a:rPr lang="fr-FR" sz="1000" b="1" dirty="0">
                <a:solidFill>
                  <a:schemeClr val="bg1"/>
                </a:solidFill>
                <a:latin typeface="Lato" charset="0"/>
                <a:ea typeface="Lato" charset="0"/>
                <a:cs typeface="Lato" charset="0"/>
              </a:rPr>
              <a:t> </a:t>
            </a:r>
            <a:r>
              <a:rPr lang="mr-IN" sz="1000" b="1" dirty="0">
                <a:solidFill>
                  <a:schemeClr val="bg1"/>
                </a:solidFill>
                <a:latin typeface="Lato" charset="0"/>
                <a:ea typeface="Lato" charset="0"/>
                <a:cs typeface="Lato" charset="0"/>
              </a:rPr>
              <a:t>–</a:t>
            </a:r>
            <a:r>
              <a:rPr lang="fr-FR" sz="1000" b="1" dirty="0">
                <a:solidFill>
                  <a:schemeClr val="bg1"/>
                </a:solidFill>
                <a:latin typeface="Lato" charset="0"/>
                <a:ea typeface="Lato" charset="0"/>
                <a:cs typeface="Lato" charset="0"/>
              </a:rPr>
              <a:t> Diplôme</a:t>
            </a:r>
            <a:r>
              <a:rPr lang="fr-FR" sz="1000" dirty="0">
                <a:solidFill>
                  <a:schemeClr val="bg1"/>
                </a:solidFill>
                <a:latin typeface="Lato" charset="0"/>
                <a:ea typeface="Lato" charset="0"/>
                <a:cs typeface="Lato" charset="0"/>
              </a:rPr>
              <a:t/>
            </a:r>
            <a:br>
              <a:rPr lang="fr-FR" sz="1000" dirty="0">
                <a:solidFill>
                  <a:schemeClr val="bg1"/>
                </a:solidFill>
                <a:latin typeface="Lato" charset="0"/>
                <a:ea typeface="Lato" charset="0"/>
                <a:cs typeface="Lato" charset="0"/>
              </a:rPr>
            </a:br>
            <a:r>
              <a:rPr lang="fr-FR" sz="1000" dirty="0">
                <a:solidFill>
                  <a:schemeClr val="bg1"/>
                </a:solidFill>
                <a:latin typeface="Lato" charset="0"/>
                <a:ea typeface="Lato" charset="0"/>
                <a:cs typeface="Lato" charset="0"/>
              </a:rPr>
              <a:t>Décrivez en une ligne les objectifs et les spécialités de cette formation. </a:t>
            </a:r>
          </a:p>
        </p:txBody>
      </p:sp>
      <p:sp>
        <p:nvSpPr>
          <p:cNvPr id="41" name="Rectangle 40"/>
          <p:cNvSpPr/>
          <p:nvPr/>
        </p:nvSpPr>
        <p:spPr>
          <a:xfrm>
            <a:off x="1593903" y="5616404"/>
            <a:ext cx="4525973" cy="320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latin typeface="Bebas Neue" panose="020B0606020202050201" pitchFamily="34" charset="0"/>
              </a:rPr>
              <a:t>EXPERIENCE</a:t>
            </a:r>
            <a:r>
              <a:rPr lang="en-GB" sz="2800" dirty="0">
                <a:solidFill>
                  <a:schemeClr val="tx1">
                    <a:lumMod val="75000"/>
                    <a:lumOff val="25000"/>
                  </a:schemeClr>
                </a:solidFill>
                <a:latin typeface="Bebas Neue" panose="020B0606020202050201" pitchFamily="34" charset="0"/>
              </a:rPr>
              <a:t> PROFESSIONNELLE</a:t>
            </a:r>
          </a:p>
        </p:txBody>
      </p:sp>
      <p:cxnSp>
        <p:nvCxnSpPr>
          <p:cNvPr id="42" name="Straight Connector 36"/>
          <p:cNvCxnSpPr/>
          <p:nvPr/>
        </p:nvCxnSpPr>
        <p:spPr>
          <a:xfrm>
            <a:off x="2426964" y="3111722"/>
            <a:ext cx="0" cy="2266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Oval 40"/>
          <p:cNvSpPr/>
          <p:nvPr/>
        </p:nvSpPr>
        <p:spPr>
          <a:xfrm>
            <a:off x="2364659" y="3205675"/>
            <a:ext cx="124611" cy="124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167"/>
          <p:cNvSpPr/>
          <p:nvPr/>
        </p:nvSpPr>
        <p:spPr>
          <a:xfrm>
            <a:off x="2364659" y="3920161"/>
            <a:ext cx="124611" cy="124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168"/>
          <p:cNvSpPr/>
          <p:nvPr/>
        </p:nvSpPr>
        <p:spPr>
          <a:xfrm>
            <a:off x="2364659" y="4553370"/>
            <a:ext cx="124611" cy="124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169"/>
          <p:cNvSpPr/>
          <p:nvPr/>
        </p:nvSpPr>
        <p:spPr>
          <a:xfrm>
            <a:off x="229066" y="6020586"/>
            <a:ext cx="7014528" cy="3017206"/>
          </a:xfrm>
          <a:prstGeom prst="roundRect">
            <a:avLst>
              <a:gd name="adj" fmla="val 40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2"/>
          <p:cNvCxnSpPr/>
          <p:nvPr/>
        </p:nvCxnSpPr>
        <p:spPr>
          <a:xfrm>
            <a:off x="229066" y="6462036"/>
            <a:ext cx="70145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8" name="Group 44"/>
          <p:cNvGrpSpPr/>
          <p:nvPr/>
        </p:nvGrpSpPr>
        <p:grpSpPr>
          <a:xfrm>
            <a:off x="1097579" y="6384855"/>
            <a:ext cx="5309643" cy="232168"/>
            <a:chOff x="812800" y="6616700"/>
            <a:chExt cx="4616953" cy="196302"/>
          </a:xfrm>
          <a:solidFill>
            <a:schemeClr val="bg1"/>
          </a:solidFill>
        </p:grpSpPr>
        <p:sp>
          <p:nvSpPr>
            <p:cNvPr id="49" name="Oval 43"/>
            <p:cNvSpPr/>
            <p:nvPr/>
          </p:nvSpPr>
          <p:spPr>
            <a:xfrm>
              <a:off x="812800" y="6616700"/>
              <a:ext cx="196302" cy="1963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173"/>
            <p:cNvSpPr/>
            <p:nvPr/>
          </p:nvSpPr>
          <p:spPr>
            <a:xfrm>
              <a:off x="2286350" y="6616700"/>
              <a:ext cx="196302" cy="1963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174"/>
            <p:cNvSpPr/>
            <p:nvPr/>
          </p:nvSpPr>
          <p:spPr>
            <a:xfrm>
              <a:off x="3759900" y="6616700"/>
              <a:ext cx="196302" cy="1963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175"/>
            <p:cNvSpPr/>
            <p:nvPr/>
          </p:nvSpPr>
          <p:spPr>
            <a:xfrm>
              <a:off x="5233451" y="6616700"/>
              <a:ext cx="196302" cy="1963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3" name="TextBox 178"/>
          <p:cNvSpPr txBox="1"/>
          <p:nvPr/>
        </p:nvSpPr>
        <p:spPr>
          <a:xfrm>
            <a:off x="679013" y="6092371"/>
            <a:ext cx="1038863" cy="253916"/>
          </a:xfrm>
          <a:prstGeom prst="rect">
            <a:avLst/>
          </a:prstGeom>
          <a:noFill/>
        </p:spPr>
        <p:txBody>
          <a:bodyPr wrap="square" rtlCol="0">
            <a:spAutoFit/>
          </a:bodyPr>
          <a:lstStyle/>
          <a:p>
            <a:pPr algn="ctr"/>
            <a:r>
              <a:rPr lang="en-PH" sz="1000" b="1" dirty="0">
                <a:solidFill>
                  <a:schemeClr val="bg1"/>
                </a:solidFill>
                <a:latin typeface="Lato" panose="020F0502020204030203" pitchFamily="34" charset="0"/>
                <a:ea typeface="Roboto" pitchFamily="2" charset="0"/>
                <a:cs typeface="Lato" panose="020F0502020204030203" pitchFamily="34" charset="0"/>
              </a:rPr>
              <a:t>2010</a:t>
            </a:r>
            <a:endParaRPr lang="en-GB" sz="1000" b="1" dirty="0">
              <a:solidFill>
                <a:schemeClr val="bg1"/>
              </a:solidFill>
              <a:latin typeface="Lato" panose="020F0502020204030203" pitchFamily="34" charset="0"/>
              <a:ea typeface="Roboto" pitchFamily="2" charset="0"/>
              <a:cs typeface="Lato" panose="020F0502020204030203" pitchFamily="34" charset="0"/>
            </a:endParaRPr>
          </a:p>
        </p:txBody>
      </p:sp>
      <p:sp>
        <p:nvSpPr>
          <p:cNvPr id="55" name="TextBox 192"/>
          <p:cNvSpPr txBox="1"/>
          <p:nvPr/>
        </p:nvSpPr>
        <p:spPr>
          <a:xfrm>
            <a:off x="2385653" y="6083674"/>
            <a:ext cx="1038863" cy="253916"/>
          </a:xfrm>
          <a:prstGeom prst="rect">
            <a:avLst/>
          </a:prstGeom>
          <a:noFill/>
        </p:spPr>
        <p:txBody>
          <a:bodyPr wrap="square" rtlCol="0">
            <a:spAutoFit/>
          </a:bodyPr>
          <a:lstStyle/>
          <a:p>
            <a:pPr algn="ctr"/>
            <a:r>
              <a:rPr lang="en-PH" sz="1000" b="1" dirty="0">
                <a:solidFill>
                  <a:schemeClr val="bg1"/>
                </a:solidFill>
                <a:latin typeface="Lato" panose="020F0502020204030203" pitchFamily="34" charset="0"/>
                <a:ea typeface="Roboto" pitchFamily="2" charset="0"/>
                <a:cs typeface="Lato" panose="020F0502020204030203" pitchFamily="34" charset="0"/>
              </a:rPr>
              <a:t>2011</a:t>
            </a:r>
            <a:endParaRPr lang="en-GB" sz="1000" b="1" dirty="0">
              <a:solidFill>
                <a:schemeClr val="bg1"/>
              </a:solidFill>
              <a:latin typeface="Lato" panose="020F0502020204030203" pitchFamily="34" charset="0"/>
              <a:ea typeface="Roboto" pitchFamily="2" charset="0"/>
              <a:cs typeface="Lato" panose="020F0502020204030203" pitchFamily="34" charset="0"/>
            </a:endParaRPr>
          </a:p>
        </p:txBody>
      </p:sp>
      <p:sp>
        <p:nvSpPr>
          <p:cNvPr id="57" name="TextBox 194"/>
          <p:cNvSpPr txBox="1"/>
          <p:nvPr/>
        </p:nvSpPr>
        <p:spPr>
          <a:xfrm>
            <a:off x="4092293" y="6083674"/>
            <a:ext cx="1038863" cy="253916"/>
          </a:xfrm>
          <a:prstGeom prst="rect">
            <a:avLst/>
          </a:prstGeom>
          <a:noFill/>
        </p:spPr>
        <p:txBody>
          <a:bodyPr wrap="square" rtlCol="0">
            <a:spAutoFit/>
          </a:bodyPr>
          <a:lstStyle/>
          <a:p>
            <a:pPr algn="ctr"/>
            <a:r>
              <a:rPr lang="en-PH" sz="1000" b="1" dirty="0">
                <a:solidFill>
                  <a:schemeClr val="bg1"/>
                </a:solidFill>
                <a:latin typeface="Lato" panose="020F0502020204030203" pitchFamily="34" charset="0"/>
                <a:ea typeface="Roboto" pitchFamily="2" charset="0"/>
                <a:cs typeface="Lato" panose="020F0502020204030203" pitchFamily="34" charset="0"/>
              </a:rPr>
              <a:t>2013</a:t>
            </a:r>
            <a:endParaRPr lang="en-GB" sz="1000" b="1" dirty="0">
              <a:solidFill>
                <a:schemeClr val="bg1"/>
              </a:solidFill>
              <a:latin typeface="Lato" panose="020F0502020204030203" pitchFamily="34" charset="0"/>
              <a:ea typeface="Roboto" pitchFamily="2" charset="0"/>
              <a:cs typeface="Lato" panose="020F0502020204030203" pitchFamily="34" charset="0"/>
            </a:endParaRPr>
          </a:p>
        </p:txBody>
      </p:sp>
      <p:sp>
        <p:nvSpPr>
          <p:cNvPr id="59" name="TextBox 196"/>
          <p:cNvSpPr txBox="1"/>
          <p:nvPr/>
        </p:nvSpPr>
        <p:spPr>
          <a:xfrm>
            <a:off x="5773582" y="6063781"/>
            <a:ext cx="1038863" cy="253916"/>
          </a:xfrm>
          <a:prstGeom prst="rect">
            <a:avLst/>
          </a:prstGeom>
          <a:noFill/>
        </p:spPr>
        <p:txBody>
          <a:bodyPr wrap="square" rtlCol="0">
            <a:spAutoFit/>
          </a:bodyPr>
          <a:lstStyle/>
          <a:p>
            <a:pPr algn="ctr"/>
            <a:r>
              <a:rPr lang="en-PH" sz="1000" b="1" dirty="0">
                <a:solidFill>
                  <a:schemeClr val="bg1"/>
                </a:solidFill>
                <a:latin typeface="Lato" panose="020F0502020204030203" pitchFamily="34" charset="0"/>
                <a:ea typeface="Roboto" pitchFamily="2" charset="0"/>
                <a:cs typeface="Lato" panose="020F0502020204030203" pitchFamily="34" charset="0"/>
              </a:rPr>
              <a:t>2016</a:t>
            </a:r>
            <a:endParaRPr lang="en-GB" sz="1000" b="1" dirty="0">
              <a:solidFill>
                <a:schemeClr val="bg1"/>
              </a:solidFill>
              <a:latin typeface="Lato" panose="020F0502020204030203" pitchFamily="34" charset="0"/>
              <a:ea typeface="Roboto" pitchFamily="2" charset="0"/>
              <a:cs typeface="Lato" panose="020F0502020204030203" pitchFamily="34" charset="0"/>
            </a:endParaRPr>
          </a:p>
        </p:txBody>
      </p:sp>
      <p:sp>
        <p:nvSpPr>
          <p:cNvPr id="65" name="Rectangle 64"/>
          <p:cNvSpPr/>
          <p:nvPr/>
        </p:nvSpPr>
        <p:spPr>
          <a:xfrm>
            <a:off x="363860" y="9472860"/>
            <a:ext cx="2780347" cy="320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tx1">
                    <a:lumMod val="75000"/>
                    <a:lumOff val="25000"/>
                  </a:schemeClr>
                </a:solidFill>
                <a:latin typeface="Bebas Neue" panose="020B0606020202050201" pitchFamily="34" charset="0"/>
              </a:rPr>
              <a:t>LANGUES</a:t>
            </a:r>
          </a:p>
        </p:txBody>
      </p:sp>
      <p:sp>
        <p:nvSpPr>
          <p:cNvPr id="66" name="TextBox 207"/>
          <p:cNvSpPr txBox="1"/>
          <p:nvPr/>
        </p:nvSpPr>
        <p:spPr>
          <a:xfrm>
            <a:off x="412907" y="9840622"/>
            <a:ext cx="936692" cy="400110"/>
          </a:xfrm>
          <a:prstGeom prst="rect">
            <a:avLst/>
          </a:prstGeom>
          <a:noFill/>
        </p:spPr>
        <p:txBody>
          <a:bodyPr wrap="square" rtlCol="0">
            <a:spAutoFit/>
          </a:bodyPr>
          <a:lstStyle/>
          <a:p>
            <a:r>
              <a:rPr lang="en-PH" sz="1000" dirty="0">
                <a:latin typeface="Lato" panose="020F0502020204030203" pitchFamily="34" charset="0"/>
                <a:ea typeface="Roboto" pitchFamily="2" charset="0"/>
                <a:cs typeface="Lato" panose="020F0502020204030203" pitchFamily="34" charset="0"/>
              </a:rPr>
              <a:t>ANGLAIS</a:t>
            </a:r>
          </a:p>
          <a:p>
            <a:r>
              <a:rPr lang="en-PH" sz="1000" i="1" dirty="0">
                <a:latin typeface="Lato" panose="020F0502020204030203" pitchFamily="34" charset="0"/>
                <a:ea typeface="Roboto" pitchFamily="2" charset="0"/>
                <a:cs typeface="Lato" panose="020F0502020204030203" pitchFamily="34" charset="0"/>
              </a:rPr>
              <a:t>Courant</a:t>
            </a:r>
          </a:p>
        </p:txBody>
      </p:sp>
      <p:sp>
        <p:nvSpPr>
          <p:cNvPr id="67" name="TextBox 209"/>
          <p:cNvSpPr txBox="1"/>
          <p:nvPr/>
        </p:nvSpPr>
        <p:spPr>
          <a:xfrm>
            <a:off x="1279190" y="9840622"/>
            <a:ext cx="936692" cy="400110"/>
          </a:xfrm>
          <a:prstGeom prst="rect">
            <a:avLst/>
          </a:prstGeom>
          <a:noFill/>
        </p:spPr>
        <p:txBody>
          <a:bodyPr wrap="square" rtlCol="0">
            <a:spAutoFit/>
          </a:bodyPr>
          <a:lstStyle/>
          <a:p>
            <a:r>
              <a:rPr lang="en-PH" sz="1000" dirty="0">
                <a:latin typeface="Lato" panose="020F0502020204030203" pitchFamily="34" charset="0"/>
                <a:ea typeface="Roboto" pitchFamily="2" charset="0"/>
                <a:cs typeface="Lato" panose="020F0502020204030203" pitchFamily="34" charset="0"/>
              </a:rPr>
              <a:t>ALLEMAND</a:t>
            </a:r>
          </a:p>
          <a:p>
            <a:r>
              <a:rPr lang="en-PH" sz="1000" i="1" dirty="0" err="1">
                <a:latin typeface="Lato" panose="020F0502020204030203" pitchFamily="34" charset="0"/>
                <a:ea typeface="Roboto" pitchFamily="2" charset="0"/>
                <a:cs typeface="Lato" panose="020F0502020204030203" pitchFamily="34" charset="0"/>
              </a:rPr>
              <a:t>Professionnel</a:t>
            </a:r>
            <a:endParaRPr lang="en-PH" sz="1000" i="1" dirty="0">
              <a:latin typeface="Lato" panose="020F0502020204030203" pitchFamily="34" charset="0"/>
              <a:ea typeface="Roboto" pitchFamily="2" charset="0"/>
              <a:cs typeface="Lato" panose="020F0502020204030203" pitchFamily="34" charset="0"/>
            </a:endParaRPr>
          </a:p>
        </p:txBody>
      </p:sp>
      <p:sp>
        <p:nvSpPr>
          <p:cNvPr id="68" name="TextBox 210"/>
          <p:cNvSpPr txBox="1"/>
          <p:nvPr/>
        </p:nvSpPr>
        <p:spPr>
          <a:xfrm>
            <a:off x="2145473" y="9840622"/>
            <a:ext cx="936692" cy="400110"/>
          </a:xfrm>
          <a:prstGeom prst="rect">
            <a:avLst/>
          </a:prstGeom>
          <a:noFill/>
        </p:spPr>
        <p:txBody>
          <a:bodyPr wrap="square" rtlCol="0">
            <a:spAutoFit/>
          </a:bodyPr>
          <a:lstStyle/>
          <a:p>
            <a:r>
              <a:rPr lang="en-PH" sz="1000" dirty="0">
                <a:latin typeface="Lato" panose="020F0502020204030203" pitchFamily="34" charset="0"/>
                <a:ea typeface="Roboto" pitchFamily="2" charset="0"/>
                <a:cs typeface="Lato" panose="020F0502020204030203" pitchFamily="34" charset="0"/>
              </a:rPr>
              <a:t>ITALIEN</a:t>
            </a:r>
          </a:p>
          <a:p>
            <a:r>
              <a:rPr lang="en-PH" sz="1000" i="1" dirty="0" err="1">
                <a:latin typeface="Lato" panose="020F0502020204030203" pitchFamily="34" charset="0"/>
                <a:ea typeface="Roboto" pitchFamily="2" charset="0"/>
                <a:cs typeface="Lato" panose="020F0502020204030203" pitchFamily="34" charset="0"/>
              </a:rPr>
              <a:t>Basique</a:t>
            </a:r>
            <a:endParaRPr lang="en-PH" sz="1000" i="1" dirty="0">
              <a:latin typeface="Lato" panose="020F0502020204030203" pitchFamily="34" charset="0"/>
              <a:ea typeface="Roboto" pitchFamily="2" charset="0"/>
              <a:cs typeface="Lato" panose="020F0502020204030203" pitchFamily="34" charset="0"/>
            </a:endParaRPr>
          </a:p>
        </p:txBody>
      </p:sp>
      <p:cxnSp>
        <p:nvCxnSpPr>
          <p:cNvPr id="69" name="Straight Connector 47"/>
          <p:cNvCxnSpPr/>
          <p:nvPr/>
        </p:nvCxnSpPr>
        <p:spPr>
          <a:xfrm>
            <a:off x="288164" y="9305957"/>
            <a:ext cx="285942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214"/>
          <p:cNvCxnSpPr/>
          <p:nvPr/>
        </p:nvCxnSpPr>
        <p:spPr>
          <a:xfrm>
            <a:off x="284784" y="10344843"/>
            <a:ext cx="285942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1" name="Rounded Rectangle 49"/>
          <p:cNvSpPr/>
          <p:nvPr/>
        </p:nvSpPr>
        <p:spPr>
          <a:xfrm>
            <a:off x="3478906" y="9305957"/>
            <a:ext cx="3781973" cy="1054100"/>
          </a:xfrm>
          <a:prstGeom prst="roundRect">
            <a:avLst>
              <a:gd name="adj" fmla="val 823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3913169" y="9490051"/>
            <a:ext cx="3083107" cy="320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Bebas Neue" panose="020B0606020202050201" pitchFamily="34" charset="0"/>
              </a:rPr>
              <a:t>HOBBIES &amp; AUTRES</a:t>
            </a:r>
          </a:p>
        </p:txBody>
      </p:sp>
      <p:sp>
        <p:nvSpPr>
          <p:cNvPr id="78" name="TextBox 153"/>
          <p:cNvSpPr txBox="1"/>
          <p:nvPr/>
        </p:nvSpPr>
        <p:spPr>
          <a:xfrm>
            <a:off x="2471593" y="3816188"/>
            <a:ext cx="2178195" cy="707886"/>
          </a:xfrm>
          <a:prstGeom prst="rect">
            <a:avLst/>
          </a:prstGeom>
          <a:noFill/>
        </p:spPr>
        <p:txBody>
          <a:bodyPr wrap="square" rtlCol="0">
            <a:spAutoFit/>
          </a:bodyPr>
          <a:lstStyle/>
          <a:p>
            <a:pPr algn="ctr" defTabSz="685800">
              <a:defRPr/>
            </a:pPr>
            <a:r>
              <a:rPr lang="fr-FR" sz="1000" b="1" dirty="0">
                <a:solidFill>
                  <a:schemeClr val="bg1"/>
                </a:solidFill>
                <a:latin typeface="Lato" charset="0"/>
                <a:ea typeface="Lato" charset="0"/>
                <a:cs typeface="Lato" charset="0"/>
              </a:rPr>
              <a:t>2002 </a:t>
            </a:r>
            <a:r>
              <a:rPr lang="mr-IN" sz="1000" b="1" dirty="0">
                <a:solidFill>
                  <a:schemeClr val="bg1"/>
                </a:solidFill>
                <a:latin typeface="Lato" charset="0"/>
                <a:ea typeface="Lato" charset="0"/>
                <a:cs typeface="Lato" charset="0"/>
              </a:rPr>
              <a:t>–</a:t>
            </a:r>
            <a:r>
              <a:rPr lang="fr-FR" sz="1000" b="1" dirty="0">
                <a:solidFill>
                  <a:schemeClr val="bg1"/>
                </a:solidFill>
                <a:latin typeface="Lato" charset="0"/>
                <a:ea typeface="Lato" charset="0"/>
                <a:cs typeface="Lato" charset="0"/>
              </a:rPr>
              <a:t> </a:t>
            </a:r>
            <a:r>
              <a:rPr lang="fr-FR" sz="1000" b="1" dirty="0" err="1">
                <a:solidFill>
                  <a:schemeClr val="bg1"/>
                </a:solidFill>
                <a:latin typeface="Lato" charset="0"/>
                <a:ea typeface="Lato" charset="0"/>
                <a:cs typeface="Lato" charset="0"/>
              </a:rPr>
              <a:t>Universite</a:t>
            </a:r>
            <a:r>
              <a:rPr lang="fr-FR" sz="1000" b="1" dirty="0">
                <a:solidFill>
                  <a:schemeClr val="bg1"/>
                </a:solidFill>
                <a:latin typeface="Lato" charset="0"/>
                <a:ea typeface="Lato" charset="0"/>
                <a:cs typeface="Lato" charset="0"/>
              </a:rPr>
              <a:t> </a:t>
            </a:r>
            <a:r>
              <a:rPr lang="mr-IN" sz="1000" b="1" dirty="0">
                <a:solidFill>
                  <a:schemeClr val="bg1"/>
                </a:solidFill>
                <a:latin typeface="Lato" charset="0"/>
                <a:ea typeface="Lato" charset="0"/>
                <a:cs typeface="Lato" charset="0"/>
              </a:rPr>
              <a:t>–</a:t>
            </a:r>
            <a:r>
              <a:rPr lang="fr-FR" sz="1000" b="1">
                <a:solidFill>
                  <a:schemeClr val="bg1"/>
                </a:solidFill>
                <a:latin typeface="Lato" charset="0"/>
                <a:ea typeface="Lato" charset="0"/>
                <a:cs typeface="Lato" charset="0"/>
              </a:rPr>
              <a:t> Diplôme</a:t>
            </a:r>
            <a:r>
              <a:rPr lang="fr-FR" sz="1000" dirty="0">
                <a:solidFill>
                  <a:schemeClr val="bg1"/>
                </a:solidFill>
                <a:latin typeface="Lato" charset="0"/>
                <a:ea typeface="Lato" charset="0"/>
                <a:cs typeface="Lato" charset="0"/>
              </a:rPr>
              <a:t/>
            </a:r>
            <a:br>
              <a:rPr lang="fr-FR" sz="1000" dirty="0">
                <a:solidFill>
                  <a:schemeClr val="bg1"/>
                </a:solidFill>
                <a:latin typeface="Lato" charset="0"/>
                <a:ea typeface="Lato" charset="0"/>
                <a:cs typeface="Lato" charset="0"/>
              </a:rPr>
            </a:br>
            <a:r>
              <a:rPr lang="fr-FR" sz="1000" dirty="0">
                <a:solidFill>
                  <a:schemeClr val="bg1"/>
                </a:solidFill>
                <a:latin typeface="Lato" charset="0"/>
                <a:ea typeface="Lato" charset="0"/>
                <a:cs typeface="Lato" charset="0"/>
              </a:rPr>
              <a:t>Décrivez en une ligne les objectifs et les spécialités de cette formation</a:t>
            </a:r>
            <a:r>
              <a:rPr lang="fr-FR" sz="1000">
                <a:solidFill>
                  <a:schemeClr val="bg1"/>
                </a:solidFill>
                <a:latin typeface="Lato" charset="0"/>
                <a:ea typeface="Lato" charset="0"/>
                <a:cs typeface="Lato" charset="0"/>
              </a:rPr>
              <a:t>. </a:t>
            </a:r>
            <a:endParaRPr lang="fr-FR" sz="1000" dirty="0">
              <a:solidFill>
                <a:schemeClr val="bg1"/>
              </a:solidFill>
              <a:latin typeface="Lato" charset="0"/>
              <a:ea typeface="Lato" charset="0"/>
              <a:cs typeface="Lato" charset="0"/>
            </a:endParaRPr>
          </a:p>
        </p:txBody>
      </p:sp>
      <p:sp>
        <p:nvSpPr>
          <p:cNvPr id="79" name="TextBox 153"/>
          <p:cNvSpPr txBox="1"/>
          <p:nvPr/>
        </p:nvSpPr>
        <p:spPr>
          <a:xfrm>
            <a:off x="229066" y="3162999"/>
            <a:ext cx="2178195" cy="707886"/>
          </a:xfrm>
          <a:prstGeom prst="rect">
            <a:avLst/>
          </a:prstGeom>
          <a:noFill/>
        </p:spPr>
        <p:txBody>
          <a:bodyPr wrap="square" rtlCol="0">
            <a:spAutoFit/>
          </a:bodyPr>
          <a:lstStyle/>
          <a:p>
            <a:pPr algn="ctr" defTabSz="685800">
              <a:defRPr/>
            </a:pPr>
            <a:r>
              <a:rPr lang="fr-FR" sz="1000" b="1" dirty="0">
                <a:solidFill>
                  <a:schemeClr val="bg1"/>
                </a:solidFill>
                <a:latin typeface="Lato" charset="0"/>
                <a:ea typeface="Lato" charset="0"/>
                <a:cs typeface="Lato" charset="0"/>
              </a:rPr>
              <a:t>2002 </a:t>
            </a:r>
            <a:r>
              <a:rPr lang="mr-IN" sz="1000" b="1" dirty="0">
                <a:solidFill>
                  <a:schemeClr val="bg1"/>
                </a:solidFill>
                <a:latin typeface="Lato" charset="0"/>
                <a:ea typeface="Lato" charset="0"/>
                <a:cs typeface="Lato" charset="0"/>
              </a:rPr>
              <a:t>–</a:t>
            </a:r>
            <a:r>
              <a:rPr lang="fr-FR" sz="1000" b="1" dirty="0">
                <a:solidFill>
                  <a:schemeClr val="bg1"/>
                </a:solidFill>
                <a:latin typeface="Lato" charset="0"/>
                <a:ea typeface="Lato" charset="0"/>
                <a:cs typeface="Lato" charset="0"/>
              </a:rPr>
              <a:t> </a:t>
            </a:r>
            <a:r>
              <a:rPr lang="fr-FR" sz="1000" b="1" dirty="0" err="1">
                <a:solidFill>
                  <a:schemeClr val="bg1"/>
                </a:solidFill>
                <a:latin typeface="Lato" charset="0"/>
                <a:ea typeface="Lato" charset="0"/>
                <a:cs typeface="Lato" charset="0"/>
              </a:rPr>
              <a:t>Universite</a:t>
            </a:r>
            <a:r>
              <a:rPr lang="fr-FR" sz="1000" b="1" dirty="0">
                <a:solidFill>
                  <a:schemeClr val="bg1"/>
                </a:solidFill>
                <a:latin typeface="Lato" charset="0"/>
                <a:ea typeface="Lato" charset="0"/>
                <a:cs typeface="Lato" charset="0"/>
              </a:rPr>
              <a:t> </a:t>
            </a:r>
            <a:r>
              <a:rPr lang="mr-IN" sz="1000" b="1" dirty="0">
                <a:solidFill>
                  <a:schemeClr val="bg1"/>
                </a:solidFill>
                <a:latin typeface="Lato" charset="0"/>
                <a:ea typeface="Lato" charset="0"/>
                <a:cs typeface="Lato" charset="0"/>
              </a:rPr>
              <a:t>–</a:t>
            </a:r>
            <a:r>
              <a:rPr lang="fr-FR" sz="1000" b="1" dirty="0">
                <a:solidFill>
                  <a:schemeClr val="bg1"/>
                </a:solidFill>
                <a:latin typeface="Lato" charset="0"/>
                <a:ea typeface="Lato" charset="0"/>
                <a:cs typeface="Lato" charset="0"/>
              </a:rPr>
              <a:t> Diplôme</a:t>
            </a:r>
            <a:r>
              <a:rPr lang="fr-FR" sz="1000" dirty="0">
                <a:solidFill>
                  <a:schemeClr val="bg1"/>
                </a:solidFill>
                <a:latin typeface="Lato" charset="0"/>
                <a:ea typeface="Lato" charset="0"/>
                <a:cs typeface="Lato" charset="0"/>
              </a:rPr>
              <a:t/>
            </a:r>
            <a:br>
              <a:rPr lang="fr-FR" sz="1000" dirty="0">
                <a:solidFill>
                  <a:schemeClr val="bg1"/>
                </a:solidFill>
                <a:latin typeface="Lato" charset="0"/>
                <a:ea typeface="Lato" charset="0"/>
                <a:cs typeface="Lato" charset="0"/>
              </a:rPr>
            </a:br>
            <a:r>
              <a:rPr lang="fr-FR" sz="1000" dirty="0">
                <a:solidFill>
                  <a:schemeClr val="bg1"/>
                </a:solidFill>
                <a:latin typeface="Lato" charset="0"/>
                <a:ea typeface="Lato" charset="0"/>
                <a:cs typeface="Lato" charset="0"/>
              </a:rPr>
              <a:t>Décrivez en une ligne les objectifs et les spécialités de cette formation. </a:t>
            </a:r>
          </a:p>
        </p:txBody>
      </p:sp>
      <p:sp>
        <p:nvSpPr>
          <p:cNvPr id="80" name="TextBox 112"/>
          <p:cNvSpPr txBox="1"/>
          <p:nvPr/>
        </p:nvSpPr>
        <p:spPr>
          <a:xfrm>
            <a:off x="3769982" y="1430387"/>
            <a:ext cx="1666393" cy="369332"/>
          </a:xfrm>
          <a:prstGeom prst="rect">
            <a:avLst/>
          </a:prstGeom>
          <a:noFill/>
        </p:spPr>
        <p:txBody>
          <a:bodyPr wrap="square" rtlCol="0">
            <a:spAutoFit/>
          </a:bodyPr>
          <a:lstStyle/>
          <a:p>
            <a:r>
              <a:rPr lang="en-GB" sz="900" dirty="0" err="1" smtClean="0">
                <a:solidFill>
                  <a:schemeClr val="bg1"/>
                </a:solidFill>
                <a:latin typeface="Lato" panose="020F0502020204030203" pitchFamily="34" charset="0"/>
                <a:ea typeface="Roboto" pitchFamily="2" charset="0"/>
                <a:cs typeface="Lato" panose="020F0502020204030203" pitchFamily="34" charset="0"/>
              </a:rPr>
              <a:t>Colobane</a:t>
            </a:r>
            <a:r>
              <a:rPr lang="en-GB" sz="900" dirty="0">
                <a:solidFill>
                  <a:schemeClr val="bg1"/>
                </a:solidFill>
                <a:latin typeface="Lato" panose="020F0502020204030203" pitchFamily="34" charset="0"/>
                <a:ea typeface="Roboto" pitchFamily="2" charset="0"/>
                <a:cs typeface="Lato" panose="020F0502020204030203" pitchFamily="34" charset="0"/>
              </a:rPr>
              <a:t/>
            </a:r>
            <a:br>
              <a:rPr lang="en-GB" sz="900" dirty="0">
                <a:solidFill>
                  <a:schemeClr val="bg1"/>
                </a:solidFill>
                <a:latin typeface="Lato" panose="020F0502020204030203" pitchFamily="34" charset="0"/>
                <a:ea typeface="Roboto" pitchFamily="2" charset="0"/>
                <a:cs typeface="Lato" panose="020F0502020204030203" pitchFamily="34" charset="0"/>
              </a:rPr>
            </a:br>
            <a:r>
              <a:rPr lang="en-GB" sz="900" dirty="0" smtClean="0">
                <a:solidFill>
                  <a:schemeClr val="bg1"/>
                </a:solidFill>
                <a:latin typeface="Lato" panose="020F0502020204030203" pitchFamily="34" charset="0"/>
                <a:ea typeface="Roboto" pitchFamily="2" charset="0"/>
                <a:cs typeface="Lato" panose="020F0502020204030203" pitchFamily="34" charset="0"/>
              </a:rPr>
              <a:t>rue 10 Dakar</a:t>
            </a:r>
            <a:endParaRPr lang="en-GB" sz="900" dirty="0">
              <a:solidFill>
                <a:schemeClr val="bg1"/>
              </a:solidFill>
              <a:latin typeface="Lato" panose="020F0502020204030203" pitchFamily="34" charset="0"/>
              <a:ea typeface="Roboto" pitchFamily="2" charset="0"/>
              <a:cs typeface="Lato" panose="020F0502020204030203" pitchFamily="34" charset="0"/>
            </a:endParaRPr>
          </a:p>
        </p:txBody>
      </p:sp>
      <p:pic>
        <p:nvPicPr>
          <p:cNvPr id="81" name="Image 80"/>
          <p:cNvPicPr>
            <a:picLocks noChangeAspect="1"/>
          </p:cNvPicPr>
          <p:nvPr/>
        </p:nvPicPr>
        <p:blipFill rotWithShape="1">
          <a:blip r:embed="rId6">
            <a:extLst>
              <a:ext uri="{28A0092B-C50C-407E-A947-70E740481C1C}">
                <a14:useLocalDpi xmlns:a14="http://schemas.microsoft.com/office/drawing/2010/main" val="0"/>
              </a:ext>
            </a:extLst>
          </a:blip>
          <a:srcRect b="33267"/>
          <a:stretch/>
        </p:blipFill>
        <p:spPr>
          <a:xfrm>
            <a:off x="5527707" y="530055"/>
            <a:ext cx="1915105" cy="1908252"/>
          </a:xfrm>
          <a:prstGeom prst="roundRect">
            <a:avLst>
              <a:gd name="adj" fmla="val 5833"/>
            </a:avLst>
          </a:prstGeom>
          <a:ln>
            <a:noFill/>
          </a:ln>
        </p:spPr>
      </p:pic>
      <p:sp>
        <p:nvSpPr>
          <p:cNvPr id="82" name="TextBox 112"/>
          <p:cNvSpPr txBox="1"/>
          <p:nvPr/>
        </p:nvSpPr>
        <p:spPr>
          <a:xfrm>
            <a:off x="378316" y="7115428"/>
            <a:ext cx="1590060" cy="1785104"/>
          </a:xfrm>
          <a:prstGeom prst="rect">
            <a:avLst/>
          </a:prstGeom>
          <a:noFill/>
        </p:spPr>
        <p:txBody>
          <a:bodyPr wrap="square" rtlCol="0">
            <a:spAutoFit/>
          </a:bodyPr>
          <a:lstStyle/>
          <a:p>
            <a:pPr algn="just">
              <a:tabLst>
                <a:tab pos="723900" algn="l"/>
                <a:tab pos="1447800" algn="l"/>
                <a:tab pos="2171700" algn="l"/>
              </a:tabLst>
              <a:defRPr/>
            </a:pPr>
            <a:r>
              <a:rPr lang="fr-FR" sz="1000" dirty="0">
                <a:solidFill>
                  <a:schemeClr val="bg1"/>
                </a:solidFill>
                <a:latin typeface="Lato" charset="0"/>
                <a:ea typeface="Lato" charset="0"/>
                <a:cs typeface="Lato" charset="0"/>
              </a:rPr>
              <a:t>Décrivez ici les fonctions que vous avez occupées. Décrivez également vos missions, le nombre de personnes que vous avez encadré et si vous le pouvez, essayez d’inscrire les résultats que vous avez obtenus, n’hésitez pas à les quantifier.</a:t>
            </a:r>
          </a:p>
        </p:txBody>
      </p:sp>
      <p:sp>
        <p:nvSpPr>
          <p:cNvPr id="83" name="Rectangle 82"/>
          <p:cNvSpPr/>
          <p:nvPr/>
        </p:nvSpPr>
        <p:spPr>
          <a:xfrm>
            <a:off x="606098" y="6724834"/>
            <a:ext cx="982961" cy="400110"/>
          </a:xfrm>
          <a:prstGeom prst="rect">
            <a:avLst/>
          </a:prstGeom>
        </p:spPr>
        <p:txBody>
          <a:bodyPr wrap="none">
            <a:spAutoFit/>
          </a:bodyPr>
          <a:lstStyle/>
          <a:p>
            <a:pPr algn="ctr"/>
            <a:r>
              <a:rPr lang="en-PH" sz="1000" b="1" dirty="0" err="1">
                <a:solidFill>
                  <a:schemeClr val="bg1"/>
                </a:solidFill>
                <a:latin typeface="Lato" panose="020F0502020204030203" pitchFamily="34" charset="0"/>
                <a:ea typeface="Roboto" pitchFamily="2" charset="0"/>
                <a:cs typeface="Lato" panose="020F0502020204030203" pitchFamily="34" charset="0"/>
              </a:rPr>
              <a:t>Titre</a:t>
            </a:r>
            <a:r>
              <a:rPr lang="en-PH" sz="1000" b="1" dirty="0">
                <a:solidFill>
                  <a:schemeClr val="bg1"/>
                </a:solidFill>
                <a:latin typeface="Lato" panose="020F0502020204030203" pitchFamily="34" charset="0"/>
                <a:ea typeface="Roboto" pitchFamily="2" charset="0"/>
                <a:cs typeface="Lato" panose="020F0502020204030203" pitchFamily="34" charset="0"/>
              </a:rPr>
              <a:t> du poste</a:t>
            </a:r>
          </a:p>
          <a:p>
            <a:pPr algn="ctr"/>
            <a:r>
              <a:rPr lang="en-PH" sz="1000" b="1" dirty="0">
                <a:solidFill>
                  <a:schemeClr val="bg1"/>
                </a:solidFill>
                <a:latin typeface="Lato" panose="020F0502020204030203" pitchFamily="34" charset="0"/>
                <a:ea typeface="Roboto" pitchFamily="2" charset="0"/>
                <a:cs typeface="Lato" panose="020F0502020204030203" pitchFamily="34" charset="0"/>
              </a:rPr>
              <a:t> </a:t>
            </a:r>
            <a:r>
              <a:rPr lang="en-PH" sz="1000" b="1" dirty="0" err="1">
                <a:solidFill>
                  <a:schemeClr val="bg1"/>
                </a:solidFill>
                <a:latin typeface="Lato" panose="020F0502020204030203" pitchFamily="34" charset="0"/>
                <a:ea typeface="Roboto" pitchFamily="2" charset="0"/>
                <a:cs typeface="Lato" panose="020F0502020204030203" pitchFamily="34" charset="0"/>
              </a:rPr>
              <a:t>Société</a:t>
            </a:r>
            <a:endParaRPr lang="en-PH" sz="1000" b="1" dirty="0">
              <a:solidFill>
                <a:schemeClr val="bg1"/>
              </a:solidFill>
              <a:latin typeface="Lato" panose="020F0502020204030203" pitchFamily="34" charset="0"/>
              <a:ea typeface="Roboto" pitchFamily="2" charset="0"/>
              <a:cs typeface="Lato" panose="020F0502020204030203" pitchFamily="34" charset="0"/>
            </a:endParaRPr>
          </a:p>
        </p:txBody>
      </p:sp>
      <p:sp>
        <p:nvSpPr>
          <p:cNvPr id="84" name="TextBox 112"/>
          <p:cNvSpPr txBox="1"/>
          <p:nvPr/>
        </p:nvSpPr>
        <p:spPr>
          <a:xfrm>
            <a:off x="2142967" y="7131834"/>
            <a:ext cx="1590060" cy="1785104"/>
          </a:xfrm>
          <a:prstGeom prst="rect">
            <a:avLst/>
          </a:prstGeom>
          <a:noFill/>
        </p:spPr>
        <p:txBody>
          <a:bodyPr wrap="square" rtlCol="0">
            <a:spAutoFit/>
          </a:bodyPr>
          <a:lstStyle/>
          <a:p>
            <a:pPr algn="just">
              <a:tabLst>
                <a:tab pos="723900" algn="l"/>
                <a:tab pos="1447800" algn="l"/>
                <a:tab pos="2171700" algn="l"/>
              </a:tabLst>
              <a:defRPr/>
            </a:pPr>
            <a:r>
              <a:rPr lang="fr-FR" sz="1000" dirty="0">
                <a:solidFill>
                  <a:schemeClr val="bg1"/>
                </a:solidFill>
                <a:latin typeface="Lato" charset="0"/>
                <a:ea typeface="Lato" charset="0"/>
                <a:cs typeface="Lato" charset="0"/>
              </a:rPr>
              <a:t>Décrivez ici les fonctions que vous avez occupées. Décrivez également vos missions, le nombre de personnes que vous avez encadré et si vous le pouvez, essayez d’inscrire les résultats que vous avez obtenus, n’hésitez pas à les quantifier.</a:t>
            </a:r>
          </a:p>
        </p:txBody>
      </p:sp>
      <p:sp>
        <p:nvSpPr>
          <p:cNvPr id="85" name="Rectangle 84"/>
          <p:cNvSpPr/>
          <p:nvPr/>
        </p:nvSpPr>
        <p:spPr>
          <a:xfrm>
            <a:off x="2370749" y="6741240"/>
            <a:ext cx="982961" cy="400110"/>
          </a:xfrm>
          <a:prstGeom prst="rect">
            <a:avLst/>
          </a:prstGeom>
        </p:spPr>
        <p:txBody>
          <a:bodyPr wrap="none">
            <a:spAutoFit/>
          </a:bodyPr>
          <a:lstStyle/>
          <a:p>
            <a:pPr algn="ctr"/>
            <a:r>
              <a:rPr lang="en-PH" sz="1000" b="1" dirty="0" err="1">
                <a:solidFill>
                  <a:schemeClr val="bg1"/>
                </a:solidFill>
                <a:latin typeface="Lato" panose="020F0502020204030203" pitchFamily="34" charset="0"/>
                <a:ea typeface="Roboto" pitchFamily="2" charset="0"/>
                <a:cs typeface="Lato" panose="020F0502020204030203" pitchFamily="34" charset="0"/>
              </a:rPr>
              <a:t>Titre</a:t>
            </a:r>
            <a:r>
              <a:rPr lang="en-PH" sz="1000" b="1" dirty="0">
                <a:solidFill>
                  <a:schemeClr val="bg1"/>
                </a:solidFill>
                <a:latin typeface="Lato" panose="020F0502020204030203" pitchFamily="34" charset="0"/>
                <a:ea typeface="Roboto" pitchFamily="2" charset="0"/>
                <a:cs typeface="Lato" panose="020F0502020204030203" pitchFamily="34" charset="0"/>
              </a:rPr>
              <a:t> du poste</a:t>
            </a:r>
          </a:p>
          <a:p>
            <a:pPr algn="ctr"/>
            <a:r>
              <a:rPr lang="en-PH" sz="1000" b="1" dirty="0">
                <a:solidFill>
                  <a:schemeClr val="bg1"/>
                </a:solidFill>
                <a:latin typeface="Lato" panose="020F0502020204030203" pitchFamily="34" charset="0"/>
                <a:ea typeface="Roboto" pitchFamily="2" charset="0"/>
                <a:cs typeface="Lato" panose="020F0502020204030203" pitchFamily="34" charset="0"/>
              </a:rPr>
              <a:t> </a:t>
            </a:r>
            <a:r>
              <a:rPr lang="en-PH" sz="1000" b="1" dirty="0" err="1">
                <a:solidFill>
                  <a:schemeClr val="bg1"/>
                </a:solidFill>
                <a:latin typeface="Lato" panose="020F0502020204030203" pitchFamily="34" charset="0"/>
                <a:ea typeface="Roboto" pitchFamily="2" charset="0"/>
                <a:cs typeface="Lato" panose="020F0502020204030203" pitchFamily="34" charset="0"/>
              </a:rPr>
              <a:t>Société</a:t>
            </a:r>
            <a:endParaRPr lang="en-PH" sz="1000" b="1" dirty="0">
              <a:solidFill>
                <a:schemeClr val="bg1"/>
              </a:solidFill>
              <a:latin typeface="Lato" panose="020F0502020204030203" pitchFamily="34" charset="0"/>
              <a:ea typeface="Roboto" pitchFamily="2" charset="0"/>
              <a:cs typeface="Lato" panose="020F0502020204030203" pitchFamily="34" charset="0"/>
            </a:endParaRPr>
          </a:p>
        </p:txBody>
      </p:sp>
      <p:sp>
        <p:nvSpPr>
          <p:cNvPr id="86" name="TextBox 112"/>
          <p:cNvSpPr txBox="1"/>
          <p:nvPr/>
        </p:nvSpPr>
        <p:spPr>
          <a:xfrm>
            <a:off x="3840254" y="7131834"/>
            <a:ext cx="1590060" cy="1785104"/>
          </a:xfrm>
          <a:prstGeom prst="rect">
            <a:avLst/>
          </a:prstGeom>
          <a:noFill/>
        </p:spPr>
        <p:txBody>
          <a:bodyPr wrap="square" rtlCol="0">
            <a:spAutoFit/>
          </a:bodyPr>
          <a:lstStyle/>
          <a:p>
            <a:pPr algn="just">
              <a:tabLst>
                <a:tab pos="723900" algn="l"/>
                <a:tab pos="1447800" algn="l"/>
                <a:tab pos="2171700" algn="l"/>
              </a:tabLst>
              <a:defRPr/>
            </a:pPr>
            <a:r>
              <a:rPr lang="fr-FR" sz="1000" dirty="0">
                <a:solidFill>
                  <a:schemeClr val="bg1"/>
                </a:solidFill>
                <a:latin typeface="Lato" charset="0"/>
                <a:ea typeface="Lato" charset="0"/>
                <a:cs typeface="Lato" charset="0"/>
              </a:rPr>
              <a:t>Décrivez ici les fonctions que vous avez occupées. Décrivez également vos missions, le nombre de personnes que vous avez encadré et si vous le pouvez, essayez d’inscrire les résultats que vous avez obtenus, n’hésitez pas à les quantifier.</a:t>
            </a:r>
          </a:p>
        </p:txBody>
      </p:sp>
      <p:sp>
        <p:nvSpPr>
          <p:cNvPr id="87" name="Rectangle 86"/>
          <p:cNvSpPr/>
          <p:nvPr/>
        </p:nvSpPr>
        <p:spPr>
          <a:xfrm>
            <a:off x="4068036" y="6741240"/>
            <a:ext cx="982961" cy="400110"/>
          </a:xfrm>
          <a:prstGeom prst="rect">
            <a:avLst/>
          </a:prstGeom>
        </p:spPr>
        <p:txBody>
          <a:bodyPr wrap="none">
            <a:spAutoFit/>
          </a:bodyPr>
          <a:lstStyle/>
          <a:p>
            <a:pPr algn="ctr"/>
            <a:r>
              <a:rPr lang="en-PH" sz="1000" b="1" dirty="0" err="1">
                <a:solidFill>
                  <a:schemeClr val="bg1"/>
                </a:solidFill>
                <a:latin typeface="Lato" panose="020F0502020204030203" pitchFamily="34" charset="0"/>
                <a:ea typeface="Roboto" pitchFamily="2" charset="0"/>
                <a:cs typeface="Lato" panose="020F0502020204030203" pitchFamily="34" charset="0"/>
              </a:rPr>
              <a:t>Titre</a:t>
            </a:r>
            <a:r>
              <a:rPr lang="en-PH" sz="1000" b="1" dirty="0">
                <a:solidFill>
                  <a:schemeClr val="bg1"/>
                </a:solidFill>
                <a:latin typeface="Lato" panose="020F0502020204030203" pitchFamily="34" charset="0"/>
                <a:ea typeface="Roboto" pitchFamily="2" charset="0"/>
                <a:cs typeface="Lato" panose="020F0502020204030203" pitchFamily="34" charset="0"/>
              </a:rPr>
              <a:t> du poste</a:t>
            </a:r>
          </a:p>
          <a:p>
            <a:pPr algn="ctr"/>
            <a:r>
              <a:rPr lang="en-PH" sz="1000" b="1" dirty="0">
                <a:solidFill>
                  <a:schemeClr val="bg1"/>
                </a:solidFill>
                <a:latin typeface="Lato" panose="020F0502020204030203" pitchFamily="34" charset="0"/>
                <a:ea typeface="Roboto" pitchFamily="2" charset="0"/>
                <a:cs typeface="Lato" panose="020F0502020204030203" pitchFamily="34" charset="0"/>
              </a:rPr>
              <a:t> </a:t>
            </a:r>
            <a:r>
              <a:rPr lang="en-PH" sz="1000" b="1" dirty="0" err="1">
                <a:solidFill>
                  <a:schemeClr val="bg1"/>
                </a:solidFill>
                <a:latin typeface="Lato" panose="020F0502020204030203" pitchFamily="34" charset="0"/>
                <a:ea typeface="Roboto" pitchFamily="2" charset="0"/>
                <a:cs typeface="Lato" panose="020F0502020204030203" pitchFamily="34" charset="0"/>
              </a:rPr>
              <a:t>Société</a:t>
            </a:r>
            <a:endParaRPr lang="en-PH" sz="1000" b="1" dirty="0">
              <a:solidFill>
                <a:schemeClr val="bg1"/>
              </a:solidFill>
              <a:latin typeface="Lato" panose="020F0502020204030203" pitchFamily="34" charset="0"/>
              <a:ea typeface="Roboto" pitchFamily="2" charset="0"/>
              <a:cs typeface="Lato" panose="020F0502020204030203" pitchFamily="34" charset="0"/>
            </a:endParaRPr>
          </a:p>
        </p:txBody>
      </p:sp>
      <p:sp>
        <p:nvSpPr>
          <p:cNvPr id="88" name="TextBox 112"/>
          <p:cNvSpPr txBox="1"/>
          <p:nvPr/>
        </p:nvSpPr>
        <p:spPr>
          <a:xfrm>
            <a:off x="5497984" y="7141350"/>
            <a:ext cx="1590060" cy="1785104"/>
          </a:xfrm>
          <a:prstGeom prst="rect">
            <a:avLst/>
          </a:prstGeom>
          <a:noFill/>
        </p:spPr>
        <p:txBody>
          <a:bodyPr wrap="square" rtlCol="0">
            <a:spAutoFit/>
          </a:bodyPr>
          <a:lstStyle/>
          <a:p>
            <a:pPr algn="just">
              <a:tabLst>
                <a:tab pos="723900" algn="l"/>
                <a:tab pos="1447800" algn="l"/>
                <a:tab pos="2171700" algn="l"/>
              </a:tabLst>
              <a:defRPr/>
            </a:pPr>
            <a:r>
              <a:rPr lang="fr-FR" sz="1000" dirty="0">
                <a:solidFill>
                  <a:schemeClr val="bg1"/>
                </a:solidFill>
                <a:latin typeface="Lato" charset="0"/>
                <a:ea typeface="Lato" charset="0"/>
                <a:cs typeface="Lato" charset="0"/>
              </a:rPr>
              <a:t>Décrivez ici les fonctions que vous avez occupées. Décrivez également vos missions, le nombre de personnes que vous avez encadré et si vous le pouvez, essayez d’inscrire les résultats que vous avez obtenus, n’hésitez pas à les quantifier.</a:t>
            </a:r>
          </a:p>
        </p:txBody>
      </p:sp>
      <p:sp>
        <p:nvSpPr>
          <p:cNvPr id="89" name="Rectangle 88"/>
          <p:cNvSpPr/>
          <p:nvPr/>
        </p:nvSpPr>
        <p:spPr>
          <a:xfrm>
            <a:off x="5725766" y="6750756"/>
            <a:ext cx="982961" cy="400110"/>
          </a:xfrm>
          <a:prstGeom prst="rect">
            <a:avLst/>
          </a:prstGeom>
        </p:spPr>
        <p:txBody>
          <a:bodyPr wrap="none">
            <a:spAutoFit/>
          </a:bodyPr>
          <a:lstStyle/>
          <a:p>
            <a:pPr algn="ctr"/>
            <a:r>
              <a:rPr lang="en-PH" sz="1000" b="1" dirty="0" err="1">
                <a:solidFill>
                  <a:schemeClr val="bg1"/>
                </a:solidFill>
                <a:latin typeface="Lato" panose="020F0502020204030203" pitchFamily="34" charset="0"/>
                <a:ea typeface="Roboto" pitchFamily="2" charset="0"/>
                <a:cs typeface="Lato" panose="020F0502020204030203" pitchFamily="34" charset="0"/>
              </a:rPr>
              <a:t>Titre</a:t>
            </a:r>
            <a:r>
              <a:rPr lang="en-PH" sz="1000" b="1" dirty="0">
                <a:solidFill>
                  <a:schemeClr val="bg1"/>
                </a:solidFill>
                <a:latin typeface="Lato" panose="020F0502020204030203" pitchFamily="34" charset="0"/>
                <a:ea typeface="Roboto" pitchFamily="2" charset="0"/>
                <a:cs typeface="Lato" panose="020F0502020204030203" pitchFamily="34" charset="0"/>
              </a:rPr>
              <a:t> du poste</a:t>
            </a:r>
          </a:p>
          <a:p>
            <a:pPr algn="ctr"/>
            <a:r>
              <a:rPr lang="en-PH" sz="1000" b="1" dirty="0">
                <a:solidFill>
                  <a:schemeClr val="bg1"/>
                </a:solidFill>
                <a:latin typeface="Lato" panose="020F0502020204030203" pitchFamily="34" charset="0"/>
                <a:ea typeface="Roboto" pitchFamily="2" charset="0"/>
                <a:cs typeface="Lato" panose="020F0502020204030203" pitchFamily="34" charset="0"/>
              </a:rPr>
              <a:t> </a:t>
            </a:r>
            <a:r>
              <a:rPr lang="en-PH" sz="1000" b="1" dirty="0" err="1">
                <a:solidFill>
                  <a:schemeClr val="bg1"/>
                </a:solidFill>
                <a:latin typeface="Lato" panose="020F0502020204030203" pitchFamily="34" charset="0"/>
                <a:ea typeface="Roboto" pitchFamily="2" charset="0"/>
                <a:cs typeface="Lato" panose="020F0502020204030203" pitchFamily="34" charset="0"/>
              </a:rPr>
              <a:t>Société</a:t>
            </a:r>
            <a:endParaRPr lang="en-PH" sz="1000" b="1" dirty="0">
              <a:solidFill>
                <a:schemeClr val="bg1"/>
              </a:solidFill>
              <a:latin typeface="Lato" panose="020F0502020204030203" pitchFamily="34" charset="0"/>
              <a:ea typeface="Roboto" pitchFamily="2" charset="0"/>
              <a:cs typeface="Lato" panose="020F0502020204030203" pitchFamily="34" charset="0"/>
            </a:endParaRPr>
          </a:p>
        </p:txBody>
      </p:sp>
      <p:pic>
        <p:nvPicPr>
          <p:cNvPr id="90"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7160" y="9943418"/>
            <a:ext cx="243517" cy="243517"/>
          </a:xfrm>
          <a:prstGeom prst="rect">
            <a:avLst/>
          </a:prstGeom>
        </p:spPr>
      </p:pic>
      <p:pic>
        <p:nvPicPr>
          <p:cNvPr id="91" name="Picture 7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54495" y="9971455"/>
            <a:ext cx="228123" cy="228121"/>
          </a:xfrm>
          <a:prstGeom prst="rect">
            <a:avLst/>
          </a:prstGeom>
        </p:spPr>
      </p:pic>
      <p:pic>
        <p:nvPicPr>
          <p:cNvPr id="92" name="Picture 8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4207" y="9942575"/>
            <a:ext cx="280575" cy="280575"/>
          </a:xfrm>
          <a:prstGeom prst="rect">
            <a:avLst/>
          </a:prstGeom>
        </p:spPr>
      </p:pic>
      <p:pic>
        <p:nvPicPr>
          <p:cNvPr id="93"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19787" y="9934995"/>
            <a:ext cx="287435" cy="287435"/>
          </a:xfrm>
          <a:prstGeom prst="rect">
            <a:avLst/>
          </a:prstGeom>
        </p:spPr>
      </p:pic>
      <p:pic>
        <p:nvPicPr>
          <p:cNvPr id="94" name="Picture 8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6295" y="9937419"/>
            <a:ext cx="294425" cy="274604"/>
          </a:xfrm>
          <a:prstGeom prst="rect">
            <a:avLst/>
          </a:prstGeom>
        </p:spPr>
      </p:pic>
    </p:spTree>
    <p:extLst>
      <p:ext uri="{BB962C8B-B14F-4D97-AF65-F5344CB8AC3E}">
        <p14:creationId xmlns:p14="http://schemas.microsoft.com/office/powerpoint/2010/main" val="181329980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247</Words>
  <Application>Microsoft Office PowerPoint</Application>
  <PresentationFormat>Personnalisé</PresentationFormat>
  <Paragraphs>47</Paragraphs>
  <Slides>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Bebas Neue</vt:lpstr>
      <vt:lpstr>Calibri</vt:lpstr>
      <vt:lpstr>Calibri Light</vt:lpstr>
      <vt:lpstr>Lato</vt:lpstr>
      <vt:lpstr>Lato Light</vt:lpstr>
      <vt:lpstr>Roboto</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user</cp:lastModifiedBy>
  <cp:revision>17</cp:revision>
  <dcterms:created xsi:type="dcterms:W3CDTF">2017-11-22T17:55:24Z</dcterms:created>
  <dcterms:modified xsi:type="dcterms:W3CDTF">2021-06-29T10:13:49Z</dcterms:modified>
</cp:coreProperties>
</file>