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1D1C967-9A36-44AE-8D75-70F5A9036794}" type="datetimeFigureOut">
              <a:rPr lang="pt-BR" smtClean="0"/>
              <a:t>17/07/2016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816CAD-47C1-4FC3-8016-62926F0C3DEC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02" y="5785898"/>
            <a:ext cx="897675" cy="9181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967-9A36-44AE-8D75-70F5A9036794}" type="datetimeFigureOut">
              <a:rPr lang="pt-BR" smtClean="0"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6CAD-47C1-4FC3-8016-62926F0C3D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967-9A36-44AE-8D75-70F5A9036794}" type="datetimeFigureOut">
              <a:rPr lang="pt-BR" smtClean="0"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6CAD-47C1-4FC3-8016-62926F0C3D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967-9A36-44AE-8D75-70F5A9036794}" type="datetimeFigureOut">
              <a:rPr lang="pt-BR" smtClean="0"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6CAD-47C1-4FC3-8016-62926F0C3D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967-9A36-44AE-8D75-70F5A9036794}" type="datetimeFigureOut">
              <a:rPr lang="pt-BR" smtClean="0"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6CAD-47C1-4FC3-8016-62926F0C3D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967-9A36-44AE-8D75-70F5A9036794}" type="datetimeFigureOut">
              <a:rPr lang="pt-BR" smtClean="0"/>
              <a:t>17/07/2016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6CAD-47C1-4FC3-8016-62926F0C3D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D1C967-9A36-44AE-8D75-70F5A9036794}" type="datetimeFigureOut">
              <a:rPr lang="pt-BR" smtClean="0"/>
              <a:t>17/07/2016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816CAD-47C1-4FC3-8016-62926F0C3DEC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1D1C967-9A36-44AE-8D75-70F5A9036794}" type="datetimeFigureOut">
              <a:rPr lang="pt-BR" smtClean="0"/>
              <a:t>17/07/2016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8816CAD-47C1-4FC3-8016-62926F0C3D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967-9A36-44AE-8D75-70F5A9036794}" type="datetimeFigureOut">
              <a:rPr lang="pt-BR" smtClean="0"/>
              <a:t>17/07/2016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6CAD-47C1-4FC3-8016-62926F0C3D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967-9A36-44AE-8D75-70F5A9036794}" type="datetimeFigureOut">
              <a:rPr lang="pt-BR" smtClean="0"/>
              <a:t>17/07/2016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6CAD-47C1-4FC3-8016-62926F0C3D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967-9A36-44AE-8D75-70F5A9036794}" type="datetimeFigureOut">
              <a:rPr lang="pt-BR" smtClean="0"/>
              <a:t>17/07/2016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6CAD-47C1-4FC3-8016-62926F0C3D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1D1C967-9A36-44AE-8D75-70F5A9036794}" type="datetimeFigureOut">
              <a:rPr lang="pt-BR" smtClean="0"/>
              <a:t>17/07/2016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8816CAD-47C1-4FC3-8016-62926F0C3DEC}" type="slidenum">
              <a:rPr lang="pt-BR" smtClean="0"/>
              <a:t>‹nº›</a:t>
            </a:fld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02" y="5785898"/>
            <a:ext cx="897675" cy="9181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548680"/>
            <a:ext cx="8458200" cy="3054201"/>
          </a:xfrm>
        </p:spPr>
        <p:txBody>
          <a:bodyPr anchor="ctr"/>
          <a:lstStyle/>
          <a:p>
            <a:pPr algn="ctr"/>
            <a:r>
              <a:rPr lang="pt-BR" dirty="0" smtClean="0"/>
              <a:t>Projeto Estoque Doméstico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83685" y="4365104"/>
            <a:ext cx="4953000" cy="1752600"/>
          </a:xfrm>
          <a:noFill/>
        </p:spPr>
        <p:txBody>
          <a:bodyPr>
            <a:normAutofit/>
          </a:bodyPr>
          <a:lstStyle/>
          <a:p>
            <a:pPr algn="r"/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André Rodrigues Barbosa</a:t>
            </a:r>
          </a:p>
          <a:p>
            <a:pPr algn="r"/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para Web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Próximos </a:t>
            </a: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Criação de tabelas diferentes para cada usuário;</a:t>
            </a:r>
          </a:p>
          <a:p>
            <a:r>
              <a:rPr lang="pt-BR" dirty="0"/>
              <a:t>Melhorias na interface e experiência de uso;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56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51920" y="2249424"/>
            <a:ext cx="4834880" cy="432511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Um controlador de estoque doméstico, que fornece uma lista de compras contendo os itens críticos ou em falta de forma amigável e intuitiva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438573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2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Permitir que, de qualquer lugar, o usuário seja capaz de visualizar </a:t>
            </a:r>
            <a:r>
              <a:rPr lang="pt-BR" dirty="0" smtClean="0"/>
              <a:t>o que há em sua dispensa;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3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	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Geral</a:t>
            </a:r>
          </a:p>
          <a:p>
            <a:pPr lvl="1"/>
            <a:r>
              <a:rPr lang="pt-BR" dirty="0" err="1" smtClean="0"/>
              <a:t>Login</a:t>
            </a:r>
            <a:r>
              <a:rPr lang="pt-BR" dirty="0" smtClean="0"/>
              <a:t> de Usuário;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Lista de Itens</a:t>
            </a:r>
          </a:p>
          <a:p>
            <a:pPr lvl="1"/>
            <a:r>
              <a:rPr lang="pt-BR" dirty="0" smtClean="0"/>
              <a:t>Inserir, alterar e remover itens da lista;</a:t>
            </a:r>
          </a:p>
          <a:p>
            <a:pPr lvl="1"/>
            <a:r>
              <a:rPr lang="pt-BR" dirty="0" smtClean="0"/>
              <a:t>Alerta quando está abaixo da quantidade de segurança;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Lista de Compras</a:t>
            </a:r>
          </a:p>
          <a:p>
            <a:pPr lvl="1"/>
            <a:r>
              <a:rPr lang="pt-BR" dirty="0" smtClean="0"/>
              <a:t>Gerada automaticamente baseada nos itens críticos;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3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	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Feito em MySQL;</a:t>
            </a:r>
          </a:p>
          <a:p>
            <a:pPr lvl="1"/>
            <a:r>
              <a:rPr lang="pt-BR" dirty="0" smtClean="0"/>
              <a:t>Possui uma tabela de Usuários;</a:t>
            </a:r>
          </a:p>
          <a:p>
            <a:pPr lvl="1"/>
            <a:r>
              <a:rPr lang="pt-BR" dirty="0" smtClean="0"/>
              <a:t>Cada usuário possuirá uma tabela </a:t>
            </a:r>
            <a:r>
              <a:rPr lang="pt-BR" dirty="0" err="1" smtClean="0"/>
              <a:t>DispensaPessoal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7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Usuários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315135"/>
              </p:ext>
            </p:extLst>
          </p:nvPr>
        </p:nvGraphicFramePr>
        <p:xfrm>
          <a:off x="457200" y="2249488"/>
          <a:ext cx="38987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Usuario</a:t>
                      </a:r>
                      <a:r>
                        <a:rPr lang="pt-BR" dirty="0" smtClean="0"/>
                        <a:t>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 do </a:t>
                      </a:r>
                      <a:r>
                        <a:rPr lang="pt-BR" dirty="0" err="1" smtClean="0"/>
                        <a:t>Usuario</a:t>
                      </a:r>
                      <a:endParaRPr lang="pt-B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r>
                        <a:rPr lang="pt-BR" baseline="0" dirty="0" smtClean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Senha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...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716016" y="1916832"/>
            <a:ext cx="3888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Criada com o comando</a:t>
            </a:r>
          </a:p>
          <a:p>
            <a:endParaRPr lang="pt-BR" dirty="0" smtClean="0"/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pt-BR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BIGINT NOT NULL AUTO_INCREMENT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VARCHAR(255)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senha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VARCHAR(255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</a:t>
            </a:r>
            <a:r>
              <a:rPr lang="pt-BR" u="sng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UNIQUE (</a:t>
            </a:r>
            <a:r>
              <a:rPr lang="pt-BR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336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DispensaPessoal</a:t>
            </a:r>
            <a:r>
              <a:rPr lang="pt-BR" dirty="0" smtClean="0"/>
              <a:t>-?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362327"/>
              </p:ext>
            </p:extLst>
          </p:nvPr>
        </p:nvGraphicFramePr>
        <p:xfrm>
          <a:off x="457200" y="2249488"/>
          <a:ext cx="82912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16"/>
                <a:gridCol w="1609936"/>
                <a:gridCol w="2376264"/>
                <a:gridCol w="22322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Item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 De </a:t>
                      </a:r>
                      <a:r>
                        <a:rPr lang="pt-BR" baseline="0" dirty="0" err="1" smtClean="0"/>
                        <a:t>Seguranca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estaEmFalta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Item</a:t>
                      </a:r>
                      <a:r>
                        <a:rPr lang="pt-BR" baseline="0" dirty="0" smtClean="0"/>
                        <a:t>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Item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err="1" smtClean="0"/>
                        <a:t>True</a:t>
                      </a:r>
                      <a:endParaRPr lang="pt-B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7544" y="4293096"/>
            <a:ext cx="6788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Criada com os comandos</a:t>
            </a:r>
          </a:p>
          <a:p>
            <a:endParaRPr lang="pt-BR" dirty="0" smtClean="0"/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pt-BR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DispensaPessoal</a:t>
            </a:r>
            <a:r>
              <a:rPr lang="pt-BR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-?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pt-BR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INT NOT NULL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AUTO_INCREMENT, </a:t>
            </a:r>
            <a:r>
              <a:rPr lang="pt-BR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VARCHAR(64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quantidade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quantidadeDeSeguranca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estaEmFalta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BOOLEAN,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u="sng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	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4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DispensaPessoal</a:t>
            </a:r>
            <a:r>
              <a:rPr lang="pt-BR" dirty="0" smtClean="0"/>
              <a:t>-?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550326"/>
              </p:ext>
            </p:extLst>
          </p:nvPr>
        </p:nvGraphicFramePr>
        <p:xfrm>
          <a:off x="457200" y="2249488"/>
          <a:ext cx="82912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16"/>
                <a:gridCol w="1609936"/>
                <a:gridCol w="2376264"/>
                <a:gridCol w="22322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Item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 De </a:t>
                      </a:r>
                      <a:r>
                        <a:rPr lang="pt-BR" baseline="0" dirty="0" err="1" smtClean="0"/>
                        <a:t>Seguranca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estaEmFalta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Item</a:t>
                      </a:r>
                      <a:r>
                        <a:rPr lang="pt-BR" baseline="0" dirty="0" smtClean="0"/>
                        <a:t>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Item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err="1" smtClean="0"/>
                        <a:t>True</a:t>
                      </a:r>
                      <a:endParaRPr lang="pt-B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7544" y="4293096"/>
            <a:ext cx="6788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Criada com os comandos</a:t>
            </a:r>
          </a:p>
          <a:p>
            <a:endParaRPr lang="pt-BR" dirty="0" smtClean="0"/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pt-BR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DispensaPessoal</a:t>
            </a:r>
            <a:r>
              <a:rPr lang="pt-BR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b="1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pt-BR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INT NOT NULL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AUTO_INCREMENT, </a:t>
            </a:r>
            <a:r>
              <a:rPr lang="pt-BR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VARCHAR(64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quantidade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quantidadeDeSeguranca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estaEmFalta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BOOLEAN,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u="sng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	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076056" y="3966077"/>
            <a:ext cx="338437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?</a:t>
            </a:r>
            <a:r>
              <a:rPr lang="pt-BR" dirty="0" smtClean="0"/>
              <a:t> será igual ao nome de usuário</a:t>
            </a:r>
          </a:p>
          <a:p>
            <a:r>
              <a:rPr lang="pt-BR" dirty="0" smtClean="0"/>
              <a:t>escolhido no processo de cadastramento.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4716016" y="4653136"/>
            <a:ext cx="216024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4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estamos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básicas de manipulação de itens;</a:t>
            </a:r>
          </a:p>
          <a:p>
            <a:pPr lvl="1"/>
            <a:r>
              <a:rPr lang="pt-BR" dirty="0" smtClean="0"/>
              <a:t>Inserção, alteração, remoção e exibição;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Cadastramento de usuário</a:t>
            </a:r>
          </a:p>
          <a:p>
            <a:pPr lvl="1"/>
            <a:r>
              <a:rPr lang="pt-BR" dirty="0" smtClean="0"/>
              <a:t>Criptografia de senha e </a:t>
            </a:r>
            <a:r>
              <a:rPr lang="pt-BR" dirty="0" err="1" smtClean="0"/>
              <a:t>login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Login</a:t>
            </a:r>
            <a:r>
              <a:rPr lang="pt-BR" dirty="0" smtClean="0"/>
              <a:t> e Senha necessários para alterar as tabelas;</a:t>
            </a:r>
          </a:p>
          <a:p>
            <a:pPr marL="10972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9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Folhagem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</TotalTime>
  <Words>331</Words>
  <Application>Microsoft Office PowerPoint</Application>
  <PresentationFormat>Apresentação na tela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Urbano</vt:lpstr>
      <vt:lpstr>Projeto Estoque Doméstico</vt:lpstr>
      <vt:lpstr>Tema</vt:lpstr>
      <vt:lpstr>Objetivo</vt:lpstr>
      <vt:lpstr>Funcionalidades </vt:lpstr>
      <vt:lpstr>Banco de Dados </vt:lpstr>
      <vt:lpstr>Tabela Usuários</vt:lpstr>
      <vt:lpstr>Tabela DispensaPessoal-?</vt:lpstr>
      <vt:lpstr>Tabela DispensaPessoal-?</vt:lpstr>
      <vt:lpstr>Onde estamos</vt:lpstr>
      <vt:lpstr>Próximos passos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Barbosa</dc:creator>
  <cp:lastModifiedBy>Andre Barbosa</cp:lastModifiedBy>
  <cp:revision>11</cp:revision>
  <dcterms:created xsi:type="dcterms:W3CDTF">2016-07-17T14:45:25Z</dcterms:created>
  <dcterms:modified xsi:type="dcterms:W3CDTF">2016-07-17T16:12:22Z</dcterms:modified>
</cp:coreProperties>
</file>