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按一下滑鼠編輯備忘格式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&lt;頁首&gt;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B712802-7F0D-4772-A95D-CE72D8C71E3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7" descr=""/>
          <p:cNvPicPr/>
          <p:nvPr/>
        </p:nvPicPr>
        <p:blipFill>
          <a:blip r:embed="rId2"/>
          <a:stretch/>
        </p:blipFill>
        <p:spPr>
          <a:xfrm>
            <a:off x="7452360" y="-459360"/>
            <a:ext cx="507960" cy="1135440"/>
          </a:xfrm>
          <a:prstGeom prst="rect">
            <a:avLst/>
          </a:prstGeom>
          <a:ln>
            <a:noFill/>
          </a:ln>
        </p:spPr>
      </p:pic>
      <p:pic>
        <p:nvPicPr>
          <p:cNvPr id="1" name="圖片 8" descr=""/>
          <p:cNvPicPr/>
          <p:nvPr/>
        </p:nvPicPr>
        <p:blipFill>
          <a:blip r:embed="rId3"/>
          <a:stretch/>
        </p:blipFill>
        <p:spPr>
          <a:xfrm>
            <a:off x="7608240" y="131400"/>
            <a:ext cx="223200" cy="216360"/>
          </a:xfrm>
          <a:prstGeom prst="rect">
            <a:avLst/>
          </a:prstGeom>
          <a:ln>
            <a:noFill/>
          </a:ln>
        </p:spPr>
      </p:pic>
      <p:pic>
        <p:nvPicPr>
          <p:cNvPr id="2" name="圖片 9" descr=""/>
          <p:cNvPicPr/>
          <p:nvPr/>
        </p:nvPicPr>
        <p:blipFill>
          <a:blip r:embed="rId4"/>
          <a:srcRect l="17838" t="0" r="-17838" b="0"/>
          <a:stretch/>
        </p:blipFill>
        <p:spPr>
          <a:xfrm>
            <a:off x="7963920" y="156600"/>
            <a:ext cx="1117440" cy="1782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7" descr=""/>
          <p:cNvPicPr/>
          <p:nvPr/>
        </p:nvPicPr>
        <p:blipFill>
          <a:blip r:embed="rId2"/>
          <a:stretch/>
        </p:blipFill>
        <p:spPr>
          <a:xfrm>
            <a:off x="7452360" y="-459360"/>
            <a:ext cx="507960" cy="1135440"/>
          </a:xfrm>
          <a:prstGeom prst="rect">
            <a:avLst/>
          </a:prstGeom>
          <a:ln>
            <a:noFill/>
          </a:ln>
        </p:spPr>
      </p:pic>
      <p:pic>
        <p:nvPicPr>
          <p:cNvPr id="40" name="圖片 8" descr=""/>
          <p:cNvPicPr/>
          <p:nvPr/>
        </p:nvPicPr>
        <p:blipFill>
          <a:blip r:embed="rId3"/>
          <a:stretch/>
        </p:blipFill>
        <p:spPr>
          <a:xfrm>
            <a:off x="7608240" y="131400"/>
            <a:ext cx="223200" cy="216360"/>
          </a:xfrm>
          <a:prstGeom prst="rect">
            <a:avLst/>
          </a:prstGeom>
          <a:ln>
            <a:noFill/>
          </a:ln>
        </p:spPr>
      </p:pic>
      <p:pic>
        <p:nvPicPr>
          <p:cNvPr id="41" name="圖片 9" descr=""/>
          <p:cNvPicPr/>
          <p:nvPr/>
        </p:nvPicPr>
        <p:blipFill>
          <a:blip r:embed="rId4"/>
          <a:srcRect l="17838" t="0" r="-17838" b="0"/>
          <a:stretch/>
        </p:blipFill>
        <p:spPr>
          <a:xfrm>
            <a:off x="7963920" y="156600"/>
            <a:ext cx="1117440" cy="17820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467280" y="908640"/>
            <a:ext cx="820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467280" y="900000"/>
            <a:ext cx="8209080" cy="360"/>
          </a:xfrm>
          <a:prstGeom prst="line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圖片 7" descr=""/>
          <p:cNvPicPr/>
          <p:nvPr/>
        </p:nvPicPr>
        <p:blipFill>
          <a:blip r:embed="rId2"/>
          <a:stretch/>
        </p:blipFill>
        <p:spPr>
          <a:xfrm>
            <a:off x="7452360" y="-459360"/>
            <a:ext cx="507960" cy="1135440"/>
          </a:xfrm>
          <a:prstGeom prst="rect">
            <a:avLst/>
          </a:prstGeom>
          <a:ln>
            <a:noFill/>
          </a:ln>
        </p:spPr>
      </p:pic>
      <p:pic>
        <p:nvPicPr>
          <p:cNvPr id="81" name="圖片 8" descr=""/>
          <p:cNvPicPr/>
          <p:nvPr/>
        </p:nvPicPr>
        <p:blipFill>
          <a:blip r:embed="rId3"/>
          <a:stretch/>
        </p:blipFill>
        <p:spPr>
          <a:xfrm>
            <a:off x="7608240" y="131400"/>
            <a:ext cx="223200" cy="216360"/>
          </a:xfrm>
          <a:prstGeom prst="rect">
            <a:avLst/>
          </a:prstGeom>
          <a:ln>
            <a:noFill/>
          </a:ln>
        </p:spPr>
      </p:pic>
      <p:pic>
        <p:nvPicPr>
          <p:cNvPr id="82" name="圖片 9" descr=""/>
          <p:cNvPicPr/>
          <p:nvPr/>
        </p:nvPicPr>
        <p:blipFill>
          <a:blip r:embed="rId4"/>
          <a:srcRect l="17838" t="0" r="-17838" b="0"/>
          <a:stretch/>
        </p:blipFill>
        <p:spPr>
          <a:xfrm>
            <a:off x="7963920" y="156600"/>
            <a:ext cx="1117440" cy="17820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6840" y="2349000"/>
            <a:ext cx="77839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C# </a:t>
            </a:r>
            <a:r>
              <a:rPr b="1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物件導向程式開發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67640" y="3069000"/>
            <a:ext cx="824400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 委派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67640" y="3717000"/>
            <a:ext cx="108720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08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b9b9b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2017/02/16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56840" y="4222800"/>
            <a:ext cx="58284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72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網技二課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泛型介面                  泛型類別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25360" y="1264680"/>
            <a:ext cx="3589920" cy="269460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407120" y="1283760"/>
            <a:ext cx="4304160" cy="267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設計一個類別相容下面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32000" y="1080000"/>
            <a:ext cx="3232800" cy="30232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4263120" y="1211760"/>
            <a:ext cx="4304160" cy="26755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720000" y="4320000"/>
            <a:ext cx="6828840" cy="45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設計一個類別相容下面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76000" y="1080000"/>
            <a:ext cx="3887280" cy="21927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551120" y="995760"/>
            <a:ext cx="4304160" cy="267552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645120" y="4104000"/>
            <a:ext cx="6914520" cy="44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泛型類別 可以包泛型類別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16000" y="1891080"/>
            <a:ext cx="8207280" cy="17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JsonToObject&lt;T&gt;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是 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APIData&lt;string, float&gt;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APIData&lt;T, U&gt;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泛型類別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是 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是 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float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0" y="1064520"/>
            <a:ext cx="9139680" cy="5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504000" y="1044000"/>
            <a:ext cx="5485680" cy="1475640"/>
          </a:xfrm>
          <a:prstGeom prst="rect">
            <a:avLst/>
          </a:prstGeom>
          <a:ln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504000" y="2637720"/>
            <a:ext cx="777600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Helper.GetTypeName(id)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04000" y="1044000"/>
            <a:ext cx="5485680" cy="1475640"/>
          </a:xfrm>
          <a:prstGeom prst="rect">
            <a:avLst/>
          </a:prstGeom>
          <a:ln>
            <a:noFill/>
          </a:ln>
        </p:spPr>
      </p:pic>
      <p:sp>
        <p:nvSpPr>
          <p:cNvPr id="175" name="TextShape 2"/>
          <p:cNvSpPr txBox="1"/>
          <p:nvPr/>
        </p:nvSpPr>
        <p:spPr>
          <a:xfrm>
            <a:off x="504000" y="2637720"/>
            <a:ext cx="777600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Helper.GetTypeName(id)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實作的答案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472000" y="1687320"/>
            <a:ext cx="3264480" cy="133668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455040" y="1026000"/>
            <a:ext cx="4973040" cy="487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請實作泛型約束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008000"/>
            <a:ext cx="7776000" cy="109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讓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GetTypeName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只能傳參考型別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Helper.GetTypeName(id) -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Error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Helper.GetTypeName(p)  -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792000" y="2520000"/>
            <a:ext cx="3904920" cy="20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實務運用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發現重複程式碼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2720" y="3708720"/>
            <a:ext cx="7919280" cy="16192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8844120" cy="165528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72000" y="936000"/>
            <a:ext cx="203256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55440" y="3240000"/>
            <a:ext cx="203256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實務運用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泛型方法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44720" y="5172120"/>
            <a:ext cx="8423280" cy="101988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72000" y="936000"/>
            <a:ext cx="203256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原程式碼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2360" y="2404080"/>
            <a:ext cx="2591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改泛型方法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72000" y="4740120"/>
            <a:ext cx="2591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使用泛型方法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144000" y="1350720"/>
            <a:ext cx="7965720" cy="8812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44000" y="2835720"/>
            <a:ext cx="8921160" cy="17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大綱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908640"/>
            <a:ext cx="8226000" cy="50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48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實務運用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泛型方法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44000" y="3530520"/>
            <a:ext cx="8801640" cy="129528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144360" y="1368000"/>
            <a:ext cx="7919280" cy="1619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161280" y="5400360"/>
            <a:ext cx="8550360" cy="64728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72360" y="936000"/>
            <a:ext cx="203256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原程式碼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2000" y="3096000"/>
            <a:ext cx="2591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改泛型方法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72000" y="4968000"/>
            <a:ext cx="2591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使用泛型方法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6840" y="2349000"/>
            <a:ext cx="77839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方法可以當參數傳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參考型別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vs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實質型別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4560120" y="1016640"/>
            <a:ext cx="3647520" cy="164700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04000" y="1008000"/>
            <a:ext cx="3780720" cy="45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參考型別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vs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實質型別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96840" y="6210000"/>
            <a:ext cx="796680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[C#]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基礎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Value Type , Reference Type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用看記憶體內容 來測試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https://dotblogs.com.tw/initials/2017/01/28/a00_basis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3467880" y="1017360"/>
            <a:ext cx="5315760" cy="229428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75960" y="936000"/>
            <a:ext cx="3523680" cy="533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920" y="1068480"/>
            <a:ext cx="8109720" cy="38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委派是一種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方法簽章的型別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委派可以用來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將方法當做參數傳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C#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中的委派是</a:t>
            </a:r>
            <a:r>
              <a:rPr b="0" lang="en-US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多重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鏈式委派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576000" y="1008000"/>
            <a:ext cx="6480000" cy="51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鏈式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4104000" y="0"/>
            <a:ext cx="5038200" cy="66574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640080" y="1126800"/>
            <a:ext cx="2599920" cy="160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鏈式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713520" y="1296000"/>
            <a:ext cx="1590480" cy="160920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3934080" y="0"/>
            <a:ext cx="5209920" cy="664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簡化寫法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76000" y="1008000"/>
            <a:ext cx="6840000" cy="271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方法當做參數傳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524880" y="948600"/>
            <a:ext cx="5667120" cy="581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6840" y="2349000"/>
            <a:ext cx="77839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設計類別的時候 先不寫死型別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讓呼叫端決定後 填入型別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參數可以傳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32000" y="1126800"/>
            <a:ext cx="8352000" cy="528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     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實質型別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O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rder  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參考型別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MyDelegate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傳方法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傳入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回傳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string)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504000" y="4445640"/>
            <a:ext cx="4638240" cy="66636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24200" y="1049760"/>
            <a:ext cx="8803800" cy="6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請實作委派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720000" y="1109160"/>
            <a:ext cx="8064000" cy="239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1.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請定義一個委派型別為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float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回傳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double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的方法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方法內容可直接回傳傳入值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此委派型別命名一律取名叫做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請寫在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T1.cs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432000" y="6120000"/>
            <a:ext cx="7040520" cy="91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沒有蠢問題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c#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變數有時候會看到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的英文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是啥意思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https://dotblogs.com.tw/initials/2016/06/01/213946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6840" y="2349000"/>
            <a:ext cx="77839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簡化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delegate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的寫法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科技來自人性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懶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442440" y="1080000"/>
            <a:ext cx="5533560" cy="441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科技來自人性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懶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576720" y="1058400"/>
            <a:ext cx="5543280" cy="51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科技來自人性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懶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504000" y="1080000"/>
            <a:ext cx="676800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最後可以直接在方法內使用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574200" y="1656000"/>
            <a:ext cx="4609800" cy="36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576000" y="1605600"/>
            <a:ext cx="7734240" cy="3578400"/>
          </a:xfrm>
          <a:prstGeom prst="rect">
            <a:avLst/>
          </a:prstGeom>
          <a:ln>
            <a:noFill/>
          </a:ln>
        </p:spPr>
      </p:pic>
      <p:sp>
        <p:nvSpPr>
          <p:cNvPr id="240" name="TextShape 2"/>
          <p:cNvSpPr txBox="1"/>
          <p:nvPr/>
        </p:nvSpPr>
        <p:spPr>
          <a:xfrm>
            <a:off x="659160" y="1013760"/>
            <a:ext cx="8052840" cy="170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有回傳的委派是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比一比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4752000" y="1626120"/>
            <a:ext cx="4438440" cy="466704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0" y="1008000"/>
            <a:ext cx="4657320" cy="53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熟練轉換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432000" y="1055520"/>
            <a:ext cx="7019640" cy="355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576000" y="1605600"/>
            <a:ext cx="7734240" cy="3578400"/>
          </a:xfrm>
          <a:prstGeom prst="rect">
            <a:avLst/>
          </a:prstGeom>
          <a:ln>
            <a:noFill/>
          </a:ln>
        </p:spPr>
      </p:pic>
      <p:sp>
        <p:nvSpPr>
          <p:cNvPr id="248" name="TextShape 2"/>
          <p:cNvSpPr txBox="1"/>
          <p:nvPr/>
        </p:nvSpPr>
        <p:spPr>
          <a:xfrm>
            <a:off x="659160" y="1013760"/>
            <a:ext cx="8052840" cy="170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有回傳的委派是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泛型概觀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88000" y="4482720"/>
            <a:ext cx="8207280" cy="17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32000" y="1008000"/>
            <a:ext cx="8063640" cy="46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.Net Framework 2.0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後才出現泛型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泛型是強型別的概念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避免容器操作的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Boxing                         Unboxing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32000" y="3477960"/>
            <a:ext cx="3111840" cy="20656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112000" y="3456000"/>
            <a:ext cx="2684880" cy="25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720000" y="1109160"/>
            <a:ext cx="8064000" cy="124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T1.cs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的程式碼改寫成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請寫在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T2.cs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659160" y="1013760"/>
            <a:ext cx="8052840" cy="170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沒有回傳的委派是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704880" y="1656000"/>
            <a:ext cx="8006040" cy="31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6840" y="2349000"/>
            <a:ext cx="77839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簡化 方法 的寫法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簡化目標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0" y="1021320"/>
            <a:ext cx="4657320" cy="531468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4752000" y="1584000"/>
            <a:ext cx="4438440" cy="46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匿名方法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720000" y="1584000"/>
            <a:ext cx="7456680" cy="4120200"/>
          </a:xfrm>
          <a:prstGeom prst="rect">
            <a:avLst/>
          </a:prstGeom>
          <a:ln>
            <a:noFill/>
          </a:ln>
        </p:spPr>
      </p:pic>
      <p:sp>
        <p:nvSpPr>
          <p:cNvPr id="260" name="TextShape 2"/>
          <p:cNvSpPr txBox="1"/>
          <p:nvPr/>
        </p:nvSpPr>
        <p:spPr>
          <a:xfrm>
            <a:off x="648000" y="1037520"/>
            <a:ext cx="650196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把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string Method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換成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504000" y="985320"/>
            <a:ext cx="7992000" cy="196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最大的差異 就是不用打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改打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念作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goes to)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位置換到輸入參數的 右邊去了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有大括號可以多行程式碼的寫法叫做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陳述式 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Lambda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576000" y="2232000"/>
            <a:ext cx="7152480" cy="41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 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更簡化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504000" y="985320"/>
            <a:ext cx="7992000" cy="196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還有更簡化的寫法就是想辦法簡化為一行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就可以去除大括號 跟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就叫做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運算式 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Lambda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403560" y="2016000"/>
            <a:ext cx="8524440" cy="12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輸入更簡化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216000" y="985320"/>
            <a:ext cx="8640000" cy="88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其實 輸入參數可以由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就知道型別 所以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可不打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再加上只有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一個參數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時連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括號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都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不用打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7272000" cy="680760"/>
          </a:xfrm>
          <a:prstGeom prst="rect">
            <a:avLst/>
          </a:prstGeom>
          <a:ln>
            <a:noFill/>
          </a:ln>
        </p:spPr>
      </p:pic>
      <p:sp>
        <p:nvSpPr>
          <p:cNvPr id="270" name="TextShape 3"/>
          <p:cNvSpPr txBox="1"/>
          <p:nvPr/>
        </p:nvSpPr>
        <p:spPr>
          <a:xfrm>
            <a:off x="216000" y="3361320"/>
            <a:ext cx="8640000" cy="47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不過當有</a:t>
            </a: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兩個參數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時就</a:t>
            </a: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不能省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略</a:t>
            </a: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括號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221760" y="3835800"/>
            <a:ext cx="8778240" cy="63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 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練習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720000" y="1109160"/>
            <a:ext cx="8064000" cy="124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T1.cs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的程式碼改寫成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
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請寫在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T2.cs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比一比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3276000" y="1596960"/>
            <a:ext cx="2988000" cy="466704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0" y="949320"/>
            <a:ext cx="3240000" cy="531468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6336000" y="1584000"/>
            <a:ext cx="2808000" cy="2323800"/>
          </a:xfrm>
          <a:prstGeom prst="rect">
            <a:avLst/>
          </a:prstGeom>
          <a:ln>
            <a:noFill/>
          </a:ln>
        </p:spPr>
      </p:pic>
      <p:sp>
        <p:nvSpPr>
          <p:cNvPr id="278" name="TextShape 2"/>
          <p:cNvSpPr txBox="1"/>
          <p:nvPr/>
        </p:nvSpPr>
        <p:spPr>
          <a:xfrm>
            <a:off x="1080000" y="5760000"/>
            <a:ext cx="8640000" cy="116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7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      B   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56400" y="1080000"/>
            <a:ext cx="3170880" cy="34185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3196080" y="974880"/>
            <a:ext cx="2923200" cy="6084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3168000" y="1766880"/>
            <a:ext cx="3542400" cy="6084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3240000" y="2505960"/>
            <a:ext cx="2218320" cy="58932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5"/>
          <a:stretch/>
        </p:blipFill>
        <p:spPr>
          <a:xfrm>
            <a:off x="3446640" y="3312000"/>
            <a:ext cx="4256640" cy="3988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6"/>
          <a:stretch/>
        </p:blipFill>
        <p:spPr>
          <a:xfrm>
            <a:off x="3273840" y="3996360"/>
            <a:ext cx="3637440" cy="3229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88000" y="4482720"/>
            <a:ext cx="8207280" cy="17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是任意型別的意思 並</a:t>
            </a:r>
            <a:r>
              <a:rPr b="1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不是泛型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&lt; &gt;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才是</a:t>
            </a:r>
            <a:r>
              <a:rPr b="1" lang="en-US" sz="32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可能是你天天都用 但是卻不知道的功能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504000" y="1080000"/>
            <a:ext cx="6768000" cy="81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Linq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就是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 (Func)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360000" y="1584000"/>
            <a:ext cx="840420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39640" y="2709000"/>
            <a:ext cx="647640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13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謝謝大家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8712000" y="6436440"/>
            <a:ext cx="1465200" cy="6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21453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39640" y="2709000"/>
            <a:ext cx="647640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實戰範例 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712000" y="6436440"/>
            <a:ext cx="1465200" cy="6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21453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39640" y="2709000"/>
            <a:ext cx="647640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實戰範例 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712000" y="6436440"/>
            <a:ext cx="1465200" cy="6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21453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相似嗎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76000" y="936000"/>
            <a:ext cx="6870960" cy="2159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68440" y="3296160"/>
            <a:ext cx="6990840" cy="23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76000" y="1033920"/>
            <a:ext cx="7989120" cy="350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泛型約束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5040" y="993960"/>
            <a:ext cx="9142920" cy="354132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88920" y="6192000"/>
            <a:ext cx="581436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類型參數的條件約束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https://msdn.microsoft.com/zh-tw/library/d5x73970.aspx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600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設計一個類別相容下面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32000" y="1080000"/>
            <a:ext cx="3232800" cy="30232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288000" y="4266720"/>
            <a:ext cx="8207280" cy="17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Data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跟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ErrorCode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物件跟型別不一樣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如何克服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032000" y="1046520"/>
            <a:ext cx="3887280" cy="219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ET3底層化</Template>
  <TotalTime>11770</TotalTime>
  <Application>LibreOffice/5.2.3.3$Windows_x86 LibreOffice_project/d54a8868f08a7b39642414cf2c8ef2f228f780cf</Application>
  <Words>1033</Words>
  <Paragraphs>269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2015-01-20T01:44:15Z</dcterms:created>
  <dc:creator/>
  <dc:description/>
  <dc:language>zh-TW</dc:language>
  <cp:lastModifiedBy/>
  <dcterms:modified xsi:type="dcterms:W3CDTF">2017-02-15T10:03:24Z</dcterms:modified>
  <cp:revision>525</cp:revision>
  <dc:subject/>
  <dc:title>買屋快搜 APP API重構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