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1" r:id="rId5"/>
    <p:sldId id="263" r:id="rId6"/>
    <p:sldId id="259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3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6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0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7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D2F7-A262-4357-9948-8C01080B046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E823-3681-4214-817F-1A4E4F59A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7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8492" y="241483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Illustration </a:t>
            </a:r>
            <a:r>
              <a:rPr lang="en-US" altLang="ko-KR" dirty="0" smtClean="0"/>
              <a:t>Site Benchmarking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0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6" y="136525"/>
            <a:ext cx="11040063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smtClean="0"/>
              <a:t>. </a:t>
            </a:r>
            <a:r>
              <a:rPr lang="en-US" altLang="ko-KR" sz="3600" b="1" dirty="0" err="1" smtClean="0"/>
              <a:t>Fanding</a:t>
            </a:r>
            <a:r>
              <a:rPr lang="en-US" altLang="ko-KR" sz="3600" b="1" dirty="0" smtClean="0"/>
              <a:t> (https://fanding.kr/)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67" y="1462088"/>
            <a:ext cx="9763200" cy="50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자신이 </a:t>
            </a:r>
            <a:r>
              <a:rPr lang="ko-KR" altLang="en-US" dirty="0" err="1" smtClean="0"/>
              <a:t>팔로우</a:t>
            </a:r>
            <a:r>
              <a:rPr lang="ko-KR" altLang="en-US" dirty="0" smtClean="0"/>
              <a:t> 한 것 위주로 보게 되어있음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트위터 형식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교육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멤버쉽</a:t>
            </a:r>
            <a:r>
              <a:rPr lang="ko-KR" altLang="en-US" dirty="0" smtClean="0"/>
              <a:t> 제도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6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889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Pixiv</a:t>
            </a:r>
            <a:r>
              <a:rPr lang="en-US" altLang="ko-KR" sz="3600" b="1" dirty="0" smtClean="0"/>
              <a:t> (https://www.pixiv.net/)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414463"/>
            <a:ext cx="9474200" cy="48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</a:t>
            </a:r>
            <a:endParaRPr lang="en-US" altLang="ko-KR" dirty="0" smtClean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 위주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강의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심플함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x,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매일 올라오는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볼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66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63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en-US" altLang="ko-KR" sz="3600" b="1" dirty="0" err="1"/>
              <a:t>Piction</a:t>
            </a:r>
            <a:r>
              <a:rPr lang="en-US" altLang="ko-KR" sz="3600" b="1" dirty="0"/>
              <a:t> (https://piction.network/)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00" y="1369793"/>
            <a:ext cx="9475200" cy="48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대표적 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)</a:t>
            </a:r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구독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/>
              <a:t> </a:t>
            </a:r>
            <a:r>
              <a:rPr lang="ko-KR" altLang="en-US" dirty="0" smtClean="0"/>
              <a:t>위주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심플함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크리에이터</a:t>
            </a:r>
            <a:r>
              <a:rPr lang="ko-KR" altLang="en-US" dirty="0" smtClean="0"/>
              <a:t> 주제를 목적으로 만들었지만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 밖에 없고</a:t>
            </a:r>
            <a:r>
              <a:rPr lang="en-US" altLang="ko-KR" dirty="0"/>
              <a:t> </a:t>
            </a:r>
            <a:r>
              <a:rPr lang="ko-KR" altLang="en-US" dirty="0" smtClean="0"/>
              <a:t>크게 활성화 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51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7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en-US" altLang="ko-KR" sz="3600" b="1" dirty="0" err="1" smtClean="0"/>
              <a:t>ArtMug</a:t>
            </a:r>
            <a:r>
              <a:rPr lang="en-US" altLang="ko-KR" sz="3600" b="1" dirty="0" smtClean="0"/>
              <a:t> (http://artmug.kr/index.php)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23988"/>
            <a:ext cx="9475200" cy="47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음향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 외주</a:t>
            </a:r>
            <a:endParaRPr lang="en-US" altLang="ko-KR" dirty="0" smtClean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외주 형식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상업용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비상업용</a:t>
            </a:r>
            <a:r>
              <a:rPr lang="en-US" altLang="ko-KR" dirty="0"/>
              <a:t> </a:t>
            </a:r>
            <a:r>
              <a:rPr lang="ko-KR" altLang="en-US" dirty="0" smtClean="0"/>
              <a:t>등 다양한 타입의 외주 형식을 요청할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상업적인 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사업적인 목적이 아니면 접근성이 낮음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388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036" y="136525"/>
            <a:ext cx="11040063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</a:t>
            </a:r>
            <a:r>
              <a:rPr lang="en-US" altLang="ko-KR" sz="3600" b="1" smtClean="0"/>
              <a:t>. </a:t>
            </a:r>
            <a:r>
              <a:rPr lang="en-US" altLang="ko-KR" sz="3600" b="1" dirty="0" smtClean="0"/>
              <a:t>ARTSTATION (https://www.artstation.com)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462088"/>
            <a:ext cx="9762535" cy="47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49300" y="508000"/>
            <a:ext cx="10515600" cy="60451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/>
              <a:t>항목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영상 음향</a:t>
            </a:r>
            <a:endParaRPr lang="en-US" altLang="ko-KR" dirty="0"/>
          </a:p>
          <a:p>
            <a:pPr>
              <a:lnSpc>
                <a:spcPct val="220000"/>
              </a:lnSpc>
            </a:pP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외국 사이트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팔로우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커뮤니케이션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endParaRPr lang="en-US" altLang="ko-KR" dirty="0" smtClean="0"/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애니메이션 </a:t>
            </a:r>
            <a:r>
              <a:rPr lang="en-US" altLang="ko-KR" dirty="0" smtClean="0"/>
              <a:t>x</a:t>
            </a:r>
          </a:p>
          <a:p>
            <a:pPr lvl="1">
              <a:lnSpc>
                <a:spcPct val="220000"/>
              </a:lnSpc>
              <a:buFontTx/>
              <a:buChar char="-"/>
            </a:pPr>
            <a:r>
              <a:rPr lang="ko-KR" altLang="en-US" dirty="0" smtClean="0"/>
              <a:t>직업 모집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232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209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 Illustration Site Benchmarking</vt:lpstr>
      <vt:lpstr>1. Pixiv (https://www.pixiv.net/)</vt:lpstr>
      <vt:lpstr>PowerPoint 프레젠테이션</vt:lpstr>
      <vt:lpstr>2. Piction (https://piction.network/)</vt:lpstr>
      <vt:lpstr>PowerPoint 프레젠테이션</vt:lpstr>
      <vt:lpstr>3. ArtMug (http://artmug.kr/index.php)</vt:lpstr>
      <vt:lpstr>PowerPoint 프레젠테이션</vt:lpstr>
      <vt:lpstr>4. ARTSTATION (https://www.artstation.com)</vt:lpstr>
      <vt:lpstr>PowerPoint 프레젠테이션</vt:lpstr>
      <vt:lpstr>5. Fanding (https://fanding.kr/)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Illustration Site Benchmarking</dc:title>
  <dc:creator>yoon</dc:creator>
  <cp:lastModifiedBy>yoon</cp:lastModifiedBy>
  <cp:revision>12</cp:revision>
  <dcterms:created xsi:type="dcterms:W3CDTF">2020-12-19T13:31:10Z</dcterms:created>
  <dcterms:modified xsi:type="dcterms:W3CDTF">2021-03-09T09:18:27Z</dcterms:modified>
</cp:coreProperties>
</file>