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9" r:id="rId5"/>
    <p:sldId id="270" r:id="rId6"/>
    <p:sldId id="261" r:id="rId7"/>
    <p:sldId id="263" r:id="rId8"/>
    <p:sldId id="259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9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3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6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3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70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4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8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7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0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74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D2F7-A262-4357-9948-8C01080B0461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7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18492" y="241483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Illustration </a:t>
            </a:r>
            <a:r>
              <a:rPr lang="en-US" altLang="ko-KR" dirty="0" smtClean="0"/>
              <a:t>Site Benchmarking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40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036" y="136525"/>
            <a:ext cx="11040063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 </a:t>
            </a:r>
            <a:r>
              <a:rPr lang="en-US" altLang="ko-KR" sz="3600" b="1" dirty="0" smtClean="0"/>
              <a:t>ARTSTATION (https://www.artstation.com)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462088"/>
            <a:ext cx="9762535" cy="47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1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49300" y="508000"/>
            <a:ext cx="10515600" cy="60451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20000"/>
              </a:lnSpc>
            </a:pPr>
            <a:r>
              <a:rPr lang="ko-KR" altLang="en-US" dirty="0" smtClean="0"/>
              <a:t>항목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, 3d </a:t>
            </a:r>
            <a:r>
              <a:rPr lang="ko-KR" altLang="en-US" dirty="0" smtClean="0"/>
              <a:t>영상 음향</a:t>
            </a:r>
            <a:endParaRPr lang="en-US" altLang="ko-KR" dirty="0"/>
          </a:p>
          <a:p>
            <a:pPr>
              <a:lnSpc>
                <a:spcPct val="220000"/>
              </a:lnSpc>
            </a:pPr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외국 사이트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err="1" smtClean="0"/>
              <a:t>팔로우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커뮤니케이션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애니메이션 </a:t>
            </a:r>
            <a:r>
              <a:rPr lang="en-US" altLang="ko-KR" dirty="0" smtClean="0"/>
              <a:t>x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직업 모집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컨테스트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232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036" y="136525"/>
            <a:ext cx="11040063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 </a:t>
            </a:r>
            <a:r>
              <a:rPr lang="en-US" altLang="ko-KR" sz="3600" b="1" dirty="0" err="1" smtClean="0"/>
              <a:t>Fanding</a:t>
            </a:r>
            <a:r>
              <a:rPr lang="en-US" altLang="ko-KR" sz="3600" b="1" dirty="0" smtClean="0"/>
              <a:t> (https://fanding.kr/)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67" y="1462088"/>
            <a:ext cx="9763200" cy="500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43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49300" y="508000"/>
            <a:ext cx="10515600" cy="6045199"/>
          </a:xfrm>
        </p:spPr>
        <p:txBody>
          <a:bodyPr>
            <a:normAutofit fontScale="92500"/>
          </a:bodyPr>
          <a:lstStyle/>
          <a:p>
            <a:pPr>
              <a:lnSpc>
                <a:spcPct val="220000"/>
              </a:lnSpc>
            </a:pPr>
            <a:r>
              <a:rPr lang="ko-KR" altLang="en-US" dirty="0" smtClean="0"/>
              <a:t>항목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</a:t>
            </a:r>
            <a:endParaRPr lang="en-US" altLang="ko-KR" dirty="0"/>
          </a:p>
          <a:p>
            <a:pPr>
              <a:lnSpc>
                <a:spcPct val="220000"/>
              </a:lnSpc>
            </a:pPr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err="1" smtClean="0"/>
              <a:t>팔로우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커뮤니케이션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자신이 </a:t>
            </a:r>
            <a:r>
              <a:rPr lang="ko-KR" altLang="en-US" dirty="0" err="1" smtClean="0"/>
              <a:t>팔로우</a:t>
            </a:r>
            <a:r>
              <a:rPr lang="ko-KR" altLang="en-US" dirty="0" smtClean="0"/>
              <a:t> 한 것 위주로 보게 되어있음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트위터 형식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교육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멤버쉽</a:t>
            </a:r>
            <a:r>
              <a:rPr lang="ko-KR" altLang="en-US" dirty="0" smtClean="0"/>
              <a:t> 제도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62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700" y="889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Pixiv</a:t>
            </a:r>
            <a:r>
              <a:rPr lang="en-US" altLang="ko-KR" sz="3600" b="1" dirty="0" smtClean="0"/>
              <a:t> (https:// - /)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9202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9300" y="508000"/>
            <a:ext cx="10515600" cy="60451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20000"/>
              </a:lnSpc>
            </a:pPr>
            <a:r>
              <a:rPr lang="ko-KR" altLang="en-US" dirty="0" smtClean="0"/>
              <a:t>항목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소설</a:t>
            </a:r>
            <a:endParaRPr lang="en-US" altLang="ko-KR" dirty="0" smtClean="0"/>
          </a:p>
          <a:p>
            <a:pPr>
              <a:lnSpc>
                <a:spcPct val="220000"/>
              </a:lnSpc>
            </a:pPr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err="1" smtClean="0"/>
              <a:t>팔로우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커뮤니케이션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일러스트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소설 위주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강의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심플함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x,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애니메이션 </a:t>
            </a:r>
            <a:r>
              <a:rPr lang="en-US" altLang="ko-KR" dirty="0" smtClean="0"/>
              <a:t>x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매일 올라오는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볼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2305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700" y="889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Pixiv</a:t>
            </a:r>
            <a:r>
              <a:rPr lang="en-US" altLang="ko-KR" sz="3600" b="1" dirty="0" smtClean="0"/>
              <a:t> (https://www.pixiv.net/)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414463"/>
            <a:ext cx="9474200" cy="485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9300" y="508000"/>
            <a:ext cx="10515600" cy="60451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20000"/>
              </a:lnSpc>
            </a:pPr>
            <a:r>
              <a:rPr lang="ko-KR" altLang="en-US" dirty="0" smtClean="0"/>
              <a:t>항목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소설</a:t>
            </a:r>
            <a:endParaRPr lang="en-US" altLang="ko-KR" dirty="0" smtClean="0"/>
          </a:p>
          <a:p>
            <a:pPr>
              <a:lnSpc>
                <a:spcPct val="220000"/>
              </a:lnSpc>
            </a:pPr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err="1" smtClean="0"/>
              <a:t>팔로우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커뮤니케이션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일러스트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소설 위주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강의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심플함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x,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애니메이션 </a:t>
            </a:r>
            <a:r>
              <a:rPr lang="en-US" altLang="ko-KR" dirty="0" smtClean="0"/>
              <a:t>x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매일 올라오는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볼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4664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6963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 b="1" dirty="0"/>
              <a:t>2. </a:t>
            </a:r>
            <a:r>
              <a:rPr lang="en-US" altLang="ko-KR" sz="3600" b="1" dirty="0" err="1"/>
              <a:t>Piction</a:t>
            </a:r>
            <a:r>
              <a:rPr lang="en-US" altLang="ko-KR" sz="3600" b="1" dirty="0"/>
              <a:t> (https://piction.network/)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00" y="1369793"/>
            <a:ext cx="9475200" cy="48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8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49300" y="508000"/>
            <a:ext cx="10515600" cy="60451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20000"/>
              </a:lnSpc>
            </a:pPr>
            <a:r>
              <a:rPr lang="ko-KR" altLang="en-US" dirty="0" smtClean="0"/>
              <a:t>항목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다양한 </a:t>
            </a:r>
            <a:r>
              <a:rPr lang="ko-KR" altLang="en-US" dirty="0" err="1" smtClean="0"/>
              <a:t>크리에이터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대표적 일러스트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웹툰</a:t>
            </a:r>
            <a:r>
              <a:rPr lang="en-US" altLang="ko-KR" dirty="0" smtClean="0"/>
              <a:t>)</a:t>
            </a:r>
          </a:p>
          <a:p>
            <a:pPr>
              <a:lnSpc>
                <a:spcPct val="220000"/>
              </a:lnSpc>
            </a:pPr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구독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일러스트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만화</a:t>
            </a:r>
            <a:r>
              <a:rPr lang="en-US" altLang="ko-KR" dirty="0"/>
              <a:t> </a:t>
            </a:r>
            <a:r>
              <a:rPr lang="ko-KR" altLang="en-US" dirty="0" smtClean="0"/>
              <a:t>위주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심플함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애니메이션 </a:t>
            </a:r>
            <a:r>
              <a:rPr lang="en-US" altLang="ko-KR" dirty="0" smtClean="0"/>
              <a:t>x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smtClean="0"/>
              <a:t>다양한 </a:t>
            </a:r>
            <a:r>
              <a:rPr lang="ko-KR" altLang="en-US" dirty="0" err="1" smtClean="0"/>
              <a:t>크리에이터</a:t>
            </a:r>
            <a:r>
              <a:rPr lang="ko-KR" altLang="en-US" dirty="0" smtClean="0"/>
              <a:t> 주제를 목적으로 만들었지만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만화 밖에 없고</a:t>
            </a:r>
            <a:r>
              <a:rPr lang="en-US" altLang="ko-KR" dirty="0"/>
              <a:t> </a:t>
            </a:r>
            <a:r>
              <a:rPr lang="ko-KR" altLang="en-US" dirty="0" smtClean="0"/>
              <a:t>크게 활성화 되지 못함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2516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037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 </a:t>
            </a:r>
            <a:r>
              <a:rPr lang="en-US" altLang="ko-KR" sz="3600" b="1" dirty="0" err="1" smtClean="0"/>
              <a:t>ArtMug</a:t>
            </a:r>
            <a:r>
              <a:rPr lang="en-US" altLang="ko-KR" sz="3600" b="1" dirty="0" smtClean="0"/>
              <a:t> (http://artmug.kr/index.php)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423988"/>
            <a:ext cx="9475200" cy="47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5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49300" y="508000"/>
            <a:ext cx="10515600" cy="60451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20000"/>
              </a:lnSpc>
            </a:pPr>
            <a:r>
              <a:rPr lang="ko-KR" altLang="en-US" dirty="0" smtClean="0"/>
              <a:t>항목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 음향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소설 외주</a:t>
            </a:r>
            <a:endParaRPr lang="en-US" altLang="ko-KR" dirty="0" smtClean="0"/>
          </a:p>
          <a:p>
            <a:pPr>
              <a:lnSpc>
                <a:spcPct val="220000"/>
              </a:lnSpc>
            </a:pPr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외주 형식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상업용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비상업용</a:t>
            </a:r>
            <a:r>
              <a:rPr lang="en-US" altLang="ko-KR" dirty="0"/>
              <a:t> </a:t>
            </a:r>
            <a:r>
              <a:rPr lang="ko-KR" altLang="en-US" dirty="0" smtClean="0"/>
              <a:t>등 다양한 타입의 외주 형식을 요청할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상업적인 페이지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애니메이션 </a:t>
            </a:r>
            <a:r>
              <a:rPr lang="en-US" altLang="ko-KR" dirty="0" smtClean="0"/>
              <a:t>x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smtClean="0"/>
              <a:t>사업적인 목적이 아니면 접근성이 낮음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9388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249</Words>
  <Application>Microsoft Office PowerPoint</Application>
  <PresentationFormat>와이드스크린</PresentationFormat>
  <Paragraphs>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 Illustration Site Benchmarking</vt:lpstr>
      <vt:lpstr>1. Pixiv (https:// - /)</vt:lpstr>
      <vt:lpstr>PowerPoint 프레젠테이션</vt:lpstr>
      <vt:lpstr>1. Pixiv (https://www.pixiv.net/)</vt:lpstr>
      <vt:lpstr>PowerPoint 프레젠테이션</vt:lpstr>
      <vt:lpstr>2. Piction (https://piction.network/)</vt:lpstr>
      <vt:lpstr>PowerPoint 프레젠테이션</vt:lpstr>
      <vt:lpstr>3. ArtMug (http://artmug.kr/index.php)</vt:lpstr>
      <vt:lpstr>PowerPoint 프레젠테이션</vt:lpstr>
      <vt:lpstr>3. ARTSTATION (https://www.artstation.com)</vt:lpstr>
      <vt:lpstr>PowerPoint 프레젠테이션</vt:lpstr>
      <vt:lpstr>3. Fanding (https://fanding.kr/)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Illustration Site Benchmarking</dc:title>
  <dc:creator>yoon</dc:creator>
  <cp:lastModifiedBy>yoon</cp:lastModifiedBy>
  <cp:revision>11</cp:revision>
  <dcterms:created xsi:type="dcterms:W3CDTF">2020-12-19T13:31:10Z</dcterms:created>
  <dcterms:modified xsi:type="dcterms:W3CDTF">2020-12-19T14:55:31Z</dcterms:modified>
</cp:coreProperties>
</file>