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sz="8800" dirty="0" err="1" smtClean="0"/>
              <a:t>Stranger</a:t>
            </a:r>
            <a:r>
              <a:rPr lang="es-DO" sz="8800" dirty="0" smtClean="0"/>
              <a:t> </a:t>
            </a:r>
            <a:r>
              <a:rPr lang="es-DO" sz="8800" dirty="0" err="1" smtClean="0"/>
              <a:t>Maze</a:t>
            </a:r>
            <a:endParaRPr lang="es-DO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 smtClean="0"/>
              <a:t>Yamilka</a:t>
            </a:r>
            <a:r>
              <a:rPr lang="es-DO" sz="1600" dirty="0" smtClean="0"/>
              <a:t> </a:t>
            </a:r>
            <a:r>
              <a:rPr lang="es-DO" dirty="0" smtClean="0"/>
              <a:t>Gómez, Wayddy Grullón y Jean Ureña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88901"/>
          </a:xfrm>
        </p:spPr>
        <p:txBody>
          <a:bodyPr>
            <a:normAutofit fontScale="90000"/>
          </a:bodyPr>
          <a:lstStyle/>
          <a:p>
            <a:pPr algn="ctr"/>
            <a:r>
              <a:rPr lang="es-DO" sz="6000" b="1" dirty="0" smtClean="0"/>
              <a:t>Herramientas de Desarrollo</a:t>
            </a:r>
            <a:endParaRPr lang="es-DO" sz="6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5" y="2998565"/>
            <a:ext cx="2847975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92" y="2998565"/>
            <a:ext cx="3043325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543" y="505885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42" y="1094705"/>
            <a:ext cx="8961473" cy="50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96473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Descripción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906073"/>
            <a:ext cx="8596668" cy="4135289"/>
          </a:xfrm>
        </p:spPr>
        <p:txBody>
          <a:bodyPr/>
          <a:lstStyle/>
          <a:p>
            <a:r>
              <a:rPr lang="es-DO" dirty="0" err="1"/>
              <a:t>Stranger</a:t>
            </a:r>
            <a:r>
              <a:rPr lang="es-DO" dirty="0"/>
              <a:t> </a:t>
            </a:r>
            <a:r>
              <a:rPr lang="es-DO" dirty="0" err="1"/>
              <a:t>Maze</a:t>
            </a:r>
            <a:r>
              <a:rPr lang="es-DO" dirty="0"/>
              <a:t> es un videojuego que puede categorizarse como un RPG estratégico donde el personaje principal vive en un bosque y debe salir a buscar suplementos al exterior que es un laberinto, este deberá superar los obstáculos del bosque como ríos, rocas, ramas y recolectar los objetos requeridos hasta poder salir para poder superar el nivel.</a:t>
            </a:r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32115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03290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Motivación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867437"/>
            <a:ext cx="8596668" cy="41739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Originalidad de la idea</a:t>
            </a:r>
          </a:p>
          <a:p>
            <a:r>
              <a:rPr lang="es-DO" sz="2000" dirty="0"/>
              <a:t>	El motivo de creación de este videojuego se debe a la </a:t>
            </a:r>
            <a:r>
              <a:rPr lang="es-DO" sz="2000" dirty="0" smtClean="0"/>
              <a:t>popularidad </a:t>
            </a:r>
            <a:r>
              <a:rPr lang="es-DO" sz="2000" dirty="0"/>
              <a:t>de los </a:t>
            </a:r>
            <a:r>
              <a:rPr lang="es-DO" sz="2000" dirty="0" smtClean="0"/>
              <a:t>	RPGS además del interés en fusionar diversos géneros en un solo juego tales 	como aventura, supervivencia y resolución de problemas.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 del arte</a:t>
            </a:r>
          </a:p>
          <a:p>
            <a:r>
              <a:rPr lang="es-DO" sz="2000" dirty="0"/>
              <a:t>	Pretende y busca agradar a los jugadores a través de diseños intuitivos, </a:t>
            </a:r>
            <a:r>
              <a:rPr lang="es-DO" sz="2000" dirty="0" smtClean="0"/>
              <a:t>	fáciles </a:t>
            </a:r>
            <a:r>
              <a:rPr lang="es-DO" sz="2000" dirty="0"/>
              <a:t>y rápidos en cuanto a recolección de objetos.</a:t>
            </a:r>
          </a:p>
          <a:p>
            <a:endParaRPr lang="es-D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08" y="3954399"/>
            <a:ext cx="2644595" cy="26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83594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Objetivo General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923504"/>
            <a:ext cx="8596668" cy="1738648"/>
          </a:xfrm>
        </p:spPr>
        <p:txBody>
          <a:bodyPr/>
          <a:lstStyle/>
          <a:p>
            <a:r>
              <a:rPr lang="es-DO" sz="2000" dirty="0"/>
              <a:t>Capturar la atención del jugador mediante el establecimiento de misiones para encontrar objetos específicos dentro de un laberinto localizado en un bosque.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15188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38896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Objetivos Específicos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240924"/>
            <a:ext cx="8596668" cy="38004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Recorrer </a:t>
            </a:r>
            <a:r>
              <a:rPr lang="es-ES" sz="2000" dirty="0"/>
              <a:t>el laberinto hasta el final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Encontrar </a:t>
            </a:r>
            <a:r>
              <a:rPr lang="es-ES" sz="2000" dirty="0"/>
              <a:t>los objetos necesarios para pasar de nivel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Crear </a:t>
            </a:r>
            <a:r>
              <a:rPr lang="es-ES" sz="2000" dirty="0"/>
              <a:t>una experiencia única e intrigante para el jugador.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978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70715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Escenarios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198303"/>
            <a:ext cx="8596668" cy="3335629"/>
          </a:xfrm>
        </p:spPr>
        <p:txBody>
          <a:bodyPr>
            <a:normAutofit/>
          </a:bodyPr>
          <a:lstStyle/>
          <a:p>
            <a:endParaRPr lang="es-DO" sz="2000" dirty="0" smtClean="0"/>
          </a:p>
          <a:p>
            <a:endParaRPr lang="es-DO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El laberinto correspondiente al nivel de dificultad que se encuentra localizado en medio del bosque.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1194418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26017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Elementos del Juego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073499"/>
            <a:ext cx="8596668" cy="39678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Troncos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Rocas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Linternas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Cofres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Pozos de agua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dirty="0"/>
          </a:p>
        </p:txBody>
      </p:sp>
      <p:sp>
        <p:nvSpPr>
          <p:cNvPr id="4" name="AutoShape 2" descr="Tronco de árbol 03 Modelo 3D $29 - .c4d .ma .max .obj .fbx - Free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350" y="3278240"/>
            <a:ext cx="1689447" cy="16894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12959"/>
          <a:stretch/>
        </p:blipFill>
        <p:spPr>
          <a:xfrm>
            <a:off x="5876714" y="2330586"/>
            <a:ext cx="2867025" cy="1384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522" y="2073499"/>
            <a:ext cx="1745121" cy="17685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857" y="4527181"/>
            <a:ext cx="1514181" cy="15141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600" y="4057430"/>
            <a:ext cx="2721699" cy="18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89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3138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Metodología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880314"/>
            <a:ext cx="8596668" cy="4610637"/>
          </a:xfrm>
        </p:spPr>
        <p:txBody>
          <a:bodyPr>
            <a:normAutofit/>
          </a:bodyPr>
          <a:lstStyle/>
          <a:p>
            <a:r>
              <a:rPr lang="es-MX" dirty="0"/>
              <a:t>El personaje representado por un chico, ubicado en el bosque, debe de buscar la manera de sobrevivir con los alimentos y objetos que brinda la naturaleza, ya que, el suministro que contiene está a punto de acabarse. Para sobrevivir debe:</a:t>
            </a:r>
            <a:endParaRPr lang="en-US" dirty="0"/>
          </a:p>
          <a:p>
            <a:pPr lvl="0" fontAlgn="base"/>
            <a:r>
              <a:rPr lang="en-US" dirty="0" err="1"/>
              <a:t>Recolectar</a:t>
            </a:r>
            <a:r>
              <a:rPr lang="en-US" dirty="0"/>
              <a:t> </a:t>
            </a:r>
            <a:r>
              <a:rPr lang="en-US" dirty="0" err="1"/>
              <a:t>frutos</a:t>
            </a:r>
            <a:r>
              <a:rPr lang="en-US" dirty="0"/>
              <a:t>.</a:t>
            </a:r>
          </a:p>
          <a:p>
            <a:pPr lvl="0" fontAlgn="base"/>
            <a:r>
              <a:rPr lang="es-MX" dirty="0"/>
              <a:t>Recolectar objetos para generar fuego y luz.</a:t>
            </a:r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47369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480811"/>
            <a:ext cx="8596668" cy="1090411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Arquitectura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790162"/>
            <a:ext cx="8596668" cy="5067837"/>
          </a:xfrm>
        </p:spPr>
        <p:txBody>
          <a:bodyPr>
            <a:normAutofit/>
          </a:bodyPr>
          <a:lstStyle/>
          <a:p>
            <a:r>
              <a:rPr lang="es-MX" dirty="0"/>
              <a:t>Las condiciones que se deben cumplir para el desarrollo del videojuego, son: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El juego debe de tener un objetivo, que define el final de un nivel.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Los escenarios deberán tener cierto grado de realismo.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El jugador tendrá un tiempo límite para recolectar objetos del juego, de lo contrario pierde la partida</a:t>
            </a:r>
            <a:r>
              <a:rPr lang="es-MX" dirty="0" smtClean="0"/>
              <a:t>.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Versiones de demostración para que los jugadores puedan presenciar las funcionalidades del juego.</a:t>
            </a:r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486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290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</vt:lpstr>
      <vt:lpstr>Stranger Maze</vt:lpstr>
      <vt:lpstr>Descripción</vt:lpstr>
      <vt:lpstr>Motivación</vt:lpstr>
      <vt:lpstr>Objetivo General</vt:lpstr>
      <vt:lpstr>Objetivos Específicos</vt:lpstr>
      <vt:lpstr>Escenarios</vt:lpstr>
      <vt:lpstr>Elementos del Juego</vt:lpstr>
      <vt:lpstr>Metodología</vt:lpstr>
      <vt:lpstr>Arquitectura</vt:lpstr>
      <vt:lpstr>Herramientas de Desarrollo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Stranger Maze</dc:title>
  <dc:creator>Cuenta Microsoft</dc:creator>
  <cp:lastModifiedBy>Cuenta Microsoft</cp:lastModifiedBy>
  <cp:revision>7</cp:revision>
  <dcterms:created xsi:type="dcterms:W3CDTF">2022-08-07T04:45:18Z</dcterms:created>
  <dcterms:modified xsi:type="dcterms:W3CDTF">2022-08-07T18:04:13Z</dcterms:modified>
</cp:coreProperties>
</file>