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jp7xBUM1X/o4IK/F7PNO8p2oH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27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6" name="Google Shape;86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28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8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9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9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0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5" name="Google Shape;25;p2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20"/>
            <p:cNvPicPr preferRelativeResize="0"/>
            <p:nvPr/>
          </p:nvPicPr>
          <p:blipFill rotWithShape="1">
            <a:blip r:embed="rId2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20"/>
            <p:cNvPicPr preferRelativeResize="0"/>
            <p:nvPr/>
          </p:nvPicPr>
          <p:blipFill rotWithShape="1">
            <a:blip r:embed="rId3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/>
          </a:p>
        </p:txBody>
      </p:sp>
      <p:pic>
        <p:nvPicPr>
          <p:cNvPr id="31" name="Google Shape;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0973" y="1889901"/>
            <a:ext cx="326707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1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3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3" name="Google Shape;43;p23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23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3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46;p23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2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otos\Fondo Emprender\emprendedores\_MG_4258.jpg"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1" name="Google Shape;61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25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5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5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6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6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26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6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496" y="1900988"/>
            <a:ext cx="4788568" cy="340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a&#10;&#10;Descripción generada automáticamente"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280" y="1639855"/>
            <a:ext cx="6140745" cy="521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/>
        </p:nvSpPr>
        <p:spPr>
          <a:xfrm>
            <a:off x="1201841" y="324984"/>
            <a:ext cx="6905207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4308" y="2472736"/>
            <a:ext cx="5725324" cy="35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DISTRIBUCIÓN </a:t>
            </a:r>
            <a:endParaRPr/>
          </a:p>
        </p:txBody>
      </p:sp>
      <p:pic>
        <p:nvPicPr>
          <p:cNvPr descr="Diagrama&#10;&#10;Descripción generada automáticamente"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559" y="1630264"/>
            <a:ext cx="5669455" cy="522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-1016057" y="182344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MOCKUP´S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878" y="1581699"/>
            <a:ext cx="4708121" cy="5276299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  <p:pic>
        <p:nvPicPr>
          <p:cNvPr id="194" name="Google Shape;1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81698"/>
            <a:ext cx="4361542" cy="5276299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MOCKUP´S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624081"/>
            <a:ext cx="4487778" cy="523391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7778" y="1624082"/>
            <a:ext cx="4656221" cy="5233916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MOCKUP´S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4082"/>
            <a:ext cx="4319337" cy="520870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1223" y="1649295"/>
            <a:ext cx="4824663" cy="517732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5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3467284" y="2399027"/>
            <a:ext cx="5503295" cy="4096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Yamid Fernando Cano Ramírez	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Cristian Andrey Guiza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Fabian Dario Sanchez Barrios 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b="0" i="0" lang="es-CO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Credihogar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Credi</a:t>
            </a:r>
            <a:r>
              <a:rPr b="0" i="0" lang="es-CO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hogar es una empresa de venta puerta a puerta de lencería y accesorios para el hogar.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Los procesos ejecutados para las fases contables, operacionales y logísticas de la empresa entorpecen y no permite que los procesos sean rápidos y eficaces para los mismos. </a:t>
            </a:r>
            <a:r>
              <a:rPr b="0" i="0" lang="es-CO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Centralizar la información de la empresa mediante un aplicativo web, donde se facilite la consulta de información de productos y se pueda tener un mayor control tanto de las ventas, como de los procesos administrativos de la empresa, haciendo que se optimice el trabajo y se mejore la atención al cliente para una mejor experiencia y una mayor rentabilidad de la misma.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16172"/>
          <a:stretch/>
        </p:blipFill>
        <p:spPr>
          <a:xfrm>
            <a:off x="-17837" y="1658752"/>
            <a:ext cx="9161837" cy="519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ENTIDAD RELACIÓN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197" y="1625600"/>
            <a:ext cx="7373777" cy="523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/>
        </p:nvSpPr>
        <p:spPr>
          <a:xfrm>
            <a:off x="1201841" y="324984"/>
            <a:ext cx="6905207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/>
          </a:p>
        </p:txBody>
      </p:sp>
      <p:pic>
        <p:nvPicPr>
          <p:cNvPr id="164" name="Google Shape;164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51507" t="0"/>
          <a:stretch/>
        </p:blipFill>
        <p:spPr>
          <a:xfrm>
            <a:off x="539645" y="2197111"/>
            <a:ext cx="8229601" cy="433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2015-08-06T22:24:59Z</dcterms:created>
  <dc:creator>Administrador</dc:creator>
</cp:coreProperties>
</file>