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Emerging Video Game Technologies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5/7/16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VR Technology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Virtual Reality is a way for developers to create their own worlds and allow users to experience them using “Goggles”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VR is an Emerging Technology that is being developed and used each day.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Would you develop for VR? Lets watch some videos together.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 Technology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Augmented Reality allows developers to twist, bend or implant objects within our reality using a device’s cameras.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AR is another Emerging Technology and can also be used for developing games.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Lets Watch some Examples together. 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Being Platform Agnostic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Basically just means being able to deal with different platforms.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As a Game developer, there are times clients will ask for either a Mobile, PC, or Console game and you have to be able to develop for it.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Review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Final Project Discussion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Emerging Tech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What is a Game?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SDK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What is VR and AR Technology and why it can change the game for all platforms?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Platform Agnostic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Review	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C# Variables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Unity Variables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If Statements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Loops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Unity GUI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Unity Functions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Answers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C# Variables: int, float, string</a:t>
            </a:r>
          </a:p>
          <a:p>
            <a:pPr indent="-342900" lvl="0" marL="45720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Unity Variable: Gameobject, Vector3, Transform</a:t>
            </a:r>
          </a:p>
          <a:p>
            <a:pPr indent="-342900" lvl="0" marL="45720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If statments: regular if/else statement, multi if statement, nested if statement</a:t>
            </a:r>
          </a:p>
          <a:p>
            <a:pPr indent="-342900" lvl="0" marL="45720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Loops: do..while loop, while loop, for loop</a:t>
            </a:r>
          </a:p>
          <a:p>
            <a:pPr indent="-342900" lvl="0" marL="45720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Unity GUI: Canvas, Buttons, GUI.Box, GUI.Text</a:t>
            </a:r>
          </a:p>
          <a:p>
            <a:pPr indent="-342900" lvl="0" marL="45720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Unity Functions: Awake(), Start(), Update(), OnTriggerEnter(), OnCollisionEnter(), Custom Functions: void (or public void) Whatever_name_you_give_it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 Project Discussions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Emerging Technology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What is Emerging Technology in your own way?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Why is it important as a game developer?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Why should we even care?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Emerging Technology (Continued)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Emerging Technology is a term someone would use as an upcoming tech that is not known very well but will become successful. </a:t>
            </a:r>
          </a:p>
          <a:p>
            <a:pPr indent="-228600" lvl="0" marL="45720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As a Game developer, it is important because we would be able to take gaming to another level (No pun intended)</a:t>
            </a:r>
          </a:p>
          <a:p>
            <a:pPr indent="-228600" lvl="0" marL="45720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We should care because if we learn some new technologies and able to implement it into a game, we are golden!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Game?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SDK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Stands for Software Development Kit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Lets us take an already developed code and implement it into our projects.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Have you ever heard the term SDK?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Can you name some examples?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