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1800" y="-104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2887-A491-A045-BA09-FC89F2030B98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6497"/>
            <a:ext cx="6400800" cy="15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95: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: 29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>
              <a:buFontTx/>
              <a:buChar char="-"/>
            </a:pPr>
            <a:r>
              <a:rPr lang="en-US" dirty="0" smtClean="0"/>
              <a:t>Lectures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Labs per </a:t>
            </a:r>
            <a:r>
              <a:rPr lang="en-US" dirty="0" err="1" smtClean="0"/>
              <a:t>vak</a:t>
            </a:r>
            <a:r>
              <a:rPr lang="en-US" dirty="0" smtClean="0"/>
              <a:t>					in </a:t>
            </a:r>
            <a:r>
              <a:rPr lang="en-US" dirty="0" err="1" smtClean="0"/>
              <a:t>totaal</a:t>
            </a:r>
            <a:r>
              <a:rPr lang="en-US" dirty="0" smtClean="0"/>
              <a:t> 72 </a:t>
            </a:r>
          </a:p>
          <a:p>
            <a:pPr>
              <a:buFontTx/>
              <a:buChar char="-"/>
            </a:pPr>
            <a:r>
              <a:rPr lang="en-US" dirty="0" smtClean="0"/>
              <a:t>Tutorials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Students</a:t>
            </a:r>
          </a:p>
          <a:p>
            <a:pPr>
              <a:buFontTx/>
              <a:buChar char="-"/>
            </a:pPr>
            <a:r>
              <a:rPr lang="en-US" dirty="0" smtClean="0"/>
              <a:t>Time slots (20 per week, </a:t>
            </a:r>
            <a:r>
              <a:rPr lang="en-US" dirty="0" err="1" smtClean="0"/>
              <a:t>m.u.v</a:t>
            </a:r>
            <a:r>
              <a:rPr lang="en-US" dirty="0" smtClean="0"/>
              <a:t> slots </a:t>
            </a:r>
            <a:r>
              <a:rPr lang="en-US" dirty="0" err="1" smtClean="0"/>
              <a:t>na</a:t>
            </a:r>
            <a:r>
              <a:rPr lang="en-US" dirty="0" smtClean="0"/>
              <a:t> 17:00)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492668" y="3757567"/>
            <a:ext cx="776149" cy="111139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404040"/>
              </a:solidFill>
            </a:endParaRPr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0"/>
            <a:ext cx="9144000" cy="6875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tot nu toe </a:t>
            </a:r>
            <a:r>
              <a:rPr lang="en-US" dirty="0" err="1" smtClean="0"/>
              <a:t>gedaan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(+components) en </a:t>
            </a:r>
            <a:r>
              <a:rPr lang="en-US" dirty="0" err="1" smtClean="0"/>
              <a:t>studenten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Hill Climber </a:t>
            </a:r>
          </a:p>
          <a:p>
            <a:pPr>
              <a:buFontTx/>
              <a:buChar char="-"/>
            </a:pPr>
            <a:r>
              <a:rPr lang="en-US" dirty="0" smtClean="0"/>
              <a:t>Simulated Annealing</a:t>
            </a:r>
          </a:p>
          <a:p>
            <a:pPr>
              <a:buFontTx/>
              <a:buChar char="-"/>
            </a:pPr>
            <a:r>
              <a:rPr lang="en-US" dirty="0" smtClean="0"/>
              <a:t>Random rooster</a:t>
            </a:r>
          </a:p>
          <a:p>
            <a:pPr>
              <a:buFontTx/>
              <a:buChar char="-"/>
            </a:pPr>
            <a:r>
              <a:rPr lang="en-US" dirty="0" smtClean="0"/>
              <a:t>Rating </a:t>
            </a:r>
            <a:r>
              <a:rPr lang="en-US" dirty="0" err="1" smtClean="0"/>
              <a:t>functie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7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rooster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7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/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81987" y="1188303"/>
            <a:ext cx="7657337" cy="2040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Maluspunten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Student die </a:t>
            </a:r>
            <a:r>
              <a:rPr lang="en-US" dirty="0" err="1" smtClean="0"/>
              <a:t>meedere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 in 1 </a:t>
            </a:r>
            <a:r>
              <a:rPr lang="en-US" dirty="0" err="1" smtClean="0"/>
              <a:t>tijdslot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(</a:t>
            </a:r>
            <a:r>
              <a:rPr lang="en-US" dirty="0" err="1" smtClean="0"/>
              <a:t>dubbele</a:t>
            </a:r>
            <a:r>
              <a:rPr lang="en-US" dirty="0" smtClean="0"/>
              <a:t> </a:t>
            </a:r>
            <a:r>
              <a:rPr lang="en-US" dirty="0" err="1" smtClean="0"/>
              <a:t>boekingen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die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 het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** (</a:t>
            </a:r>
            <a:r>
              <a:rPr lang="en-US" dirty="0" err="1" smtClean="0"/>
              <a:t>lokaalindeling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108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Lectures&amp;Lesroosters</vt:lpstr>
      <vt:lpstr>Het probleem:</vt:lpstr>
      <vt:lpstr>De oplossing</vt:lpstr>
      <vt:lpstr>Hill Climber</vt:lpstr>
      <vt:lpstr>Simulated Annealing</vt:lpstr>
      <vt:lpstr>Random rooster</vt:lpstr>
      <vt:lpstr>Rating functie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Yamie</cp:lastModifiedBy>
  <cp:revision>5</cp:revision>
  <dcterms:created xsi:type="dcterms:W3CDTF">2017-05-03T13:26:41Z</dcterms:created>
  <dcterms:modified xsi:type="dcterms:W3CDTF">2017-05-03T14:14:16Z</dcterms:modified>
</cp:coreProperties>
</file>