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656F3-B784-4F3B-9291-02A7FE6D3257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00AE7-AD9C-4831-8FCA-DAB05CEF83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634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Dilemma</a:t>
            </a:r>
            <a:r>
              <a:rPr lang="nl-NL" baseline="0" dirty="0" smtClean="0"/>
              <a:t>; willen we de tekst onder of naast de pijl?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00AE7-AD9C-4831-8FCA-DAB05CEF83C0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5347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Dilemma</a:t>
            </a:r>
            <a:r>
              <a:rPr lang="nl-NL" baseline="0" dirty="0" smtClean="0"/>
              <a:t>; willen we de tekst onder of naast de pijl?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00AE7-AD9C-4831-8FCA-DAB05CEF83C0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7266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00AE7-AD9C-4831-8FCA-DAB05CEF83C0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836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Lectures</a:t>
            </a:r>
            <a:r>
              <a:rPr lang="nl-NL" dirty="0" smtClean="0"/>
              <a:t> &amp; lesroosters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Rob </a:t>
            </a:r>
            <a:r>
              <a:rPr lang="nl-NL" dirty="0" err="1" smtClean="0"/>
              <a:t>hesselink</a:t>
            </a:r>
            <a:r>
              <a:rPr lang="nl-NL" dirty="0" smtClean="0"/>
              <a:t>, </a:t>
            </a:r>
            <a:r>
              <a:rPr lang="nl-NL" dirty="0" err="1" smtClean="0"/>
              <a:t>Yamie</a:t>
            </a:r>
            <a:r>
              <a:rPr lang="nl-NL" dirty="0" smtClean="0"/>
              <a:t> van Wijnbergen en Melissa Wijngaarden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4843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Introductie probleem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… studenten</a:t>
            </a:r>
          </a:p>
          <a:p>
            <a:r>
              <a:rPr lang="nl-NL" dirty="0" smtClean="0"/>
              <a:t>29 vakken</a:t>
            </a:r>
          </a:p>
          <a:p>
            <a:r>
              <a:rPr lang="nl-NL" dirty="0" smtClean="0"/>
              <a:t>&gt;100 activiteiten</a:t>
            </a:r>
          </a:p>
        </p:txBody>
      </p:sp>
    </p:spTree>
    <p:extLst>
      <p:ext uri="{BB962C8B-B14F-4D97-AF65-F5344CB8AC3E}">
        <p14:creationId xmlns:p14="http://schemas.microsoft.com/office/powerpoint/2010/main" val="57279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			Random rooster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361" y="1992573"/>
            <a:ext cx="5463187" cy="3835021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734" y="3636053"/>
            <a:ext cx="2665371" cy="463781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8761863" y="1992573"/>
            <a:ext cx="240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Roosterscore: getal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277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		Random swap activiteiten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57" y="2097087"/>
            <a:ext cx="5430952" cy="3812393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7128" y="3712253"/>
            <a:ext cx="2665371" cy="46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7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		Random swap activiteiten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128" y="3712253"/>
            <a:ext cx="2665371" cy="463781"/>
          </a:xfrm>
          <a:prstGeom prst="rect">
            <a:avLst/>
          </a:prstGeom>
        </p:spPr>
      </p:pic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71" y="2097088"/>
            <a:ext cx="5378649" cy="3775678"/>
          </a:xfrm>
        </p:spPr>
      </p:pic>
    </p:spTree>
    <p:extLst>
      <p:ext uri="{BB962C8B-B14F-4D97-AF65-F5344CB8AC3E}">
        <p14:creationId xmlns:p14="http://schemas.microsoft.com/office/powerpoint/2010/main" val="837686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		Random swap activiteiten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128" y="3712253"/>
            <a:ext cx="2665371" cy="463781"/>
          </a:xfrm>
          <a:prstGeom prst="rect">
            <a:avLst/>
          </a:prstGeom>
        </p:spPr>
      </p:pic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71" y="2097088"/>
            <a:ext cx="5378649" cy="3775678"/>
          </a:xfrm>
        </p:spPr>
      </p:pic>
      <p:sp>
        <p:nvSpPr>
          <p:cNvPr id="3" name="Tekstvak 2"/>
          <p:cNvSpPr txBox="1"/>
          <p:nvPr/>
        </p:nvSpPr>
        <p:spPr>
          <a:xfrm>
            <a:off x="8717128" y="2097088"/>
            <a:ext cx="249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Roosterscore: getal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427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			Hill </a:t>
            </a:r>
            <a:r>
              <a:rPr lang="nl-NL" dirty="0" err="1" smtClean="0"/>
              <a:t>Climber</a:t>
            </a:r>
            <a:r>
              <a:rPr lang="nl-NL" dirty="0" smtClean="0"/>
              <a:t> </a:t>
            </a:r>
            <a:r>
              <a:rPr lang="nl-NL" dirty="0" err="1" smtClean="0"/>
              <a:t>Activities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97" y="2097088"/>
            <a:ext cx="5045353" cy="3541712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766" y="2097088"/>
            <a:ext cx="5045341" cy="3560881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2634018" y="1727756"/>
            <a:ext cx="201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Rooster 1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7298255" y="1727756"/>
            <a:ext cx="210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		Rooster 2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2825773" y="563193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Score 1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8349132" y="5631937"/>
            <a:ext cx="250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Score 2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3129667" y="6027301"/>
            <a:ext cx="6478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				Als score 2 &gt; score 1: </a:t>
            </a:r>
          </a:p>
          <a:p>
            <a:r>
              <a:rPr lang="nl-NL" dirty="0" smtClean="0"/>
              <a:t>gooi random rooster 1 weg en ga verder met </a:t>
            </a:r>
            <a:r>
              <a:rPr lang="nl-NL" dirty="0" err="1" smtClean="0"/>
              <a:t>swappen</a:t>
            </a:r>
            <a:r>
              <a:rPr lang="nl-NL" dirty="0"/>
              <a:t> </a:t>
            </a:r>
            <a:r>
              <a:rPr lang="nl-NL" dirty="0" smtClean="0"/>
              <a:t>in rooster 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74047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</TotalTime>
  <Words>60</Words>
  <Application>Microsoft Office PowerPoint</Application>
  <PresentationFormat>Breedbeeld</PresentationFormat>
  <Paragraphs>24</Paragraphs>
  <Slides>7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Circuit</vt:lpstr>
      <vt:lpstr>Lectures &amp; lesroosters</vt:lpstr>
      <vt:lpstr>Introductie probleem</vt:lpstr>
      <vt:lpstr>   Random rooster</vt:lpstr>
      <vt:lpstr>  Random swap activiteiten</vt:lpstr>
      <vt:lpstr>  Random swap activiteiten</vt:lpstr>
      <vt:lpstr>  Random swap activiteiten</vt:lpstr>
      <vt:lpstr>   Hill Climber Activities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&amp; lesroosters</dc:title>
  <dc:creator>Melissa Wijngaarden</dc:creator>
  <cp:lastModifiedBy>Melissa Wijngaarden</cp:lastModifiedBy>
  <cp:revision>3</cp:revision>
  <dcterms:created xsi:type="dcterms:W3CDTF">2017-05-18T09:19:26Z</dcterms:created>
  <dcterms:modified xsi:type="dcterms:W3CDTF">2017-05-18T09:39:18Z</dcterms:modified>
</cp:coreProperties>
</file>