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73FFD-7B4B-40BE-BEB0-39BB9F40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D3665A-C13E-4082-A7B3-89762CA51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42434-3E18-4BB9-B514-E3031ECE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C38441-D25B-49EA-AFBF-BAF9A2CE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73728C-C7F3-412F-A1B7-F979698D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6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25F5B-1EC9-4CC5-B7B4-29D93424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ED5086-7C8D-4EAA-9E17-71BF57887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A47ECF-9B8C-4906-A57E-3A2DDD8F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F0C7B9-AF1D-47C6-9F4D-88EE74F4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6148-9001-41EC-9995-FEE502B5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7ED87C-E4A5-40BC-82B3-238DDA729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9A688-8507-48EA-9DEC-6D7802003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67404-F24A-498A-8A37-D1BDE057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54A0E0-2E07-42F4-BABA-2D48EC28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3BED3E-4655-46D1-85F8-B249AA14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91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25753-810E-42D9-A616-E7068027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AA493-45CE-4A78-B028-528416E2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FB255D-E643-444D-9653-F57CB5DC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3C69C2-AE2D-477C-9E0C-B61EC92F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E2D31A-8AD6-439D-916D-E83DF49A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19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0260F-2ADB-4206-BC36-2902F2F5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50DC8B-A0F7-4974-83E7-4DDD8C1B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E7BE8C-AA4A-494C-86B2-2E692591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0E958-9269-41CE-A20B-1201B6CE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7EDBEB-566F-45E7-ACCE-5E1B9A03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AD3A4-8F19-4746-92A9-53ADF904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28E09-21DE-4F11-9B1C-364DF9E33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4EEBDC-FE87-4617-920E-75FB112FE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C1F47-368E-4A58-ACF4-9561BDAD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26DAC-CA76-42B9-B05C-2F01950E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305F01-F37B-445A-BC81-19E2FD9D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3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CECF3-98AF-4B97-9DE6-11D6004F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EC9F48-726E-4160-9690-A0A0720E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BD9B13-ADA1-481F-B49E-4174392E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B02A19-507A-4366-8632-93AE0F60F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990243-64C4-4A01-9EDE-2453F0382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B5903A-41F5-4DB7-97E9-D1CD77BE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5B2EAC-8266-49C9-8119-B3183F5F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008C31-FEE0-4341-B292-9FE8C232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63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23CE5-03E6-40F0-8E04-B715FC87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AAF866-AA66-440E-B4A8-FB96E1D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717290-348A-444E-8C05-565534C4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F04D72-9D9C-44E7-A008-E1B55F01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79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21695E-5B0E-42FF-90F0-620356F5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F24E39-D254-4233-90C6-5110AEC1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618EF8-0717-4904-8989-15C1E105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75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E255E-4E52-4720-B2A7-4B28861F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33559-D216-4371-826B-8B053152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93F962-8315-4328-B72A-C5D6FC1E4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9DDF8A-E9B9-4415-A105-D9E08D58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F1A065-204C-4D6A-B44A-526D5544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B43A3E-42FB-441D-849D-9DFEF45E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1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69E35-D1D2-4567-9598-F98BD705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11B273-46CF-4275-89D8-6F6766C22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E77227-A4D6-4985-8599-D27D69D5E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D1263-4D49-46B4-90CB-891D3A78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014D63-37E6-4200-ADA5-FBFAC876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C7C14-A9B1-4569-B222-EBF4FD8A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0F09F8-7F1A-45EB-92EA-6075E666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396EA6-04E7-498A-B11D-321C5FAA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18B2D-8CD9-4533-B77A-6BD757A4C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8FD3-8E95-4A1F-8D18-3E70B3D014E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419D7-131B-448D-A384-1F61BE8C5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5CFAD-C637-4A48-BAE6-1B574C15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5D86-CB83-4641-9683-411EE4183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00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2D4A3-6980-4033-8F5F-4E510BBF6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" b="17468"/>
          <a:stretch/>
        </p:blipFill>
        <p:spPr>
          <a:xfrm>
            <a:off x="5194" y="0"/>
            <a:ext cx="12191979" cy="423948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F5757C-9A32-4C1F-925E-D8ECA6B5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/>
          </a:bodyPr>
          <a:lstStyle/>
          <a:p>
            <a:r>
              <a:rPr lang="fr-FR" dirty="0"/>
              <a:t>Street Fighter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ABFCB5-F006-4777-BB08-3CB2F4056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fr-FR" dirty="0"/>
              <a:t>Loïc LAFONTAINE - Maxime LAVASTE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AAAEAF-7D5E-4893-A210-22B7E2BF6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880" y="5240935"/>
            <a:ext cx="19621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67317-60F2-46A6-B868-27749C5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par contrat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66EA4-4659-49AB-9BCD-20F34DA8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Certifier un programme</a:t>
            </a:r>
          </a:p>
          <a:p>
            <a:r>
              <a:rPr lang="fr-FR" dirty="0"/>
              <a:t>Test à l’</a:t>
            </a:r>
            <a:r>
              <a:rPr lang="fr-FR" dirty="0" err="1"/>
              <a:t>éxecution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94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2E4E9-F11E-4DEB-BB8B-EBB87F59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4C5B1B4-C9E5-4D96-93CD-70EBE879E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296" y="1825625"/>
            <a:ext cx="73414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6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Street Fighter</vt:lpstr>
      <vt:lpstr>Programmation par contrat</vt:lpstr>
      <vt:lpstr>Diagramme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Fighter</dc:title>
  <dc:creator>Maxime Losk</dc:creator>
  <cp:lastModifiedBy>Maxime Losk</cp:lastModifiedBy>
  <cp:revision>2</cp:revision>
  <dcterms:created xsi:type="dcterms:W3CDTF">2017-05-04T03:56:47Z</dcterms:created>
  <dcterms:modified xsi:type="dcterms:W3CDTF">2017-05-04T04:18:28Z</dcterms:modified>
</cp:coreProperties>
</file>