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080625" cy="7559675"/>
  <p:notesSz cx="7559675" cy="10691813"/>
  <p:defaultTextStyle>
    <a:defPPr>
      <a:defRPr lang="fr-FR"/>
    </a:defPPr>
    <a:lvl1pPr marL="0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15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31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46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62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578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494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09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325" algn="l" defTabSz="9138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9" autoAdjust="0"/>
  </p:normalViewPr>
  <p:slideViewPr>
    <p:cSldViewPr>
      <p:cViewPr varScale="1">
        <p:scale>
          <a:sx n="98" d="100"/>
          <a:sy n="98" d="100"/>
        </p:scale>
        <p:origin x="1686" y="7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985DE31-5A4D-41DE-922B-31836DF95EF9}" type="slidenum">
              <a:t>‹#›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94723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C35BB245-C8B2-484C-9427-73D7ABCC598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58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868" marR="0" indent="-215868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6915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31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46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62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78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94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09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325" algn="l" defTabSz="91383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2188A6AB-F5C8-4C96-A385-F6AC3B2E164D}" type="slidenum">
              <a:t>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BFDA7DDA-99D4-467A-9CE2-9B68CD99AC6F}" type="slidenum">
              <a:t>10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242EB36-BFFB-47B4-A20F-902A87167519}" type="slidenum">
              <a:t>11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0952A8F-6E6A-49D0-AF0C-70A33D28AAAA}" type="slidenum">
              <a:t>12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17C27204-E27B-4130-A87E-747718465D7C}" type="slidenum">
              <a:t>2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C5AD3CB-4F3B-4E87-997F-5AE1271E9BF2}" type="slidenum">
              <a:t>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FE666011-E4DD-4D61-AA8B-C5A96E40F092}" type="slidenum">
              <a:t>4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E67FE337-5D7B-4D4B-BFDC-714EFA088C8C}" type="slidenum">
              <a:t>5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891BA248-C02D-473A-8901-5B8B4364C6BB}" type="slidenum">
              <a:t>6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D038AB85-DCE2-4180-B01C-D760F79B9EDA}" type="slidenum">
              <a:t>7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841C0663-1B0B-4633-B726-B8027BB47FB8}" type="slidenum">
              <a:t>8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C2B4E826-97DB-4956-8C7A-826A7A3689D0}" type="slidenum">
              <a:t>9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52016" y="251989"/>
            <a:ext cx="9586674" cy="665251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33346" y="5901753"/>
            <a:ext cx="9616916" cy="146782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63924"/>
            <a:ext cx="8568531" cy="1962239"/>
          </a:xfrm>
        </p:spPr>
        <p:txBody>
          <a:bodyPr anchor="b">
            <a:normAutofit/>
          </a:bodyPr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3919833"/>
            <a:ext cx="7056438" cy="162393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78C245-DF4F-48ED-80C5-F4F491486416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B41A6B-1FA6-4AC0-B4E2-24E80CB6DE37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06EDC7-7148-41C2-B420-EB7B2A60330F}" type="slidenum">
              <a:rPr lang="x-none" smtClean="0"/>
              <a:t>‹#›</a:t>
            </a:fld>
            <a:endParaRPr lang="x-non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33346" y="787264"/>
            <a:ext cx="9616916" cy="146782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595932"/>
            <a:ext cx="2268141" cy="494645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595931"/>
            <a:ext cx="6636411" cy="494645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B0F88D-C0F2-4AC3-B8DC-140236891ADF}" type="slidenum">
              <a:rPr lang="x-none" smtClean="0"/>
              <a:t>‹#›</a:t>
            </a:fld>
            <a:endParaRPr lang="x-non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251989"/>
            <a:ext cx="9586674" cy="522121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666881" y="4633682"/>
            <a:ext cx="3171063" cy="787081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887619" y="4492252"/>
            <a:ext cx="6112443" cy="93712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118476" y="4505780"/>
            <a:ext cx="6028068" cy="853491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184072" y="4491023"/>
            <a:ext cx="3646840" cy="71821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33346" y="4473805"/>
            <a:ext cx="9616916" cy="1465940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712" y="2715619"/>
            <a:ext cx="8568531" cy="1679928"/>
          </a:xfrm>
        </p:spPr>
        <p:txBody>
          <a:bodyPr anchor="t">
            <a:normAutofit/>
          </a:bodyPr>
          <a:lstStyle>
            <a:lvl1pPr algn="ctr">
              <a:defRPr sz="49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425" y="1584521"/>
            <a:ext cx="7075106" cy="1035957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BABCE0-7FF7-40C8-8C2F-08FAB911C7EE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C35D66-1F22-4920-BEBC-9B0B3331193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45965" y="2953313"/>
            <a:ext cx="4213701" cy="3799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20958" y="2953313"/>
            <a:ext cx="4213701" cy="3799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966" y="2952125"/>
            <a:ext cx="4213701" cy="705219"/>
          </a:xfrm>
        </p:spPr>
        <p:txBody>
          <a:bodyPr anchor="ctr"/>
          <a:lstStyle>
            <a:lvl1pPr marL="0" indent="0" algn="ctr">
              <a:buNone/>
              <a:defRPr sz="2600" b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712" y="3779838"/>
            <a:ext cx="4211345" cy="29731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4318" y="2952124"/>
            <a:ext cx="4213701" cy="705219"/>
          </a:xfrm>
        </p:spPr>
        <p:txBody>
          <a:bodyPr anchor="ctr"/>
          <a:lstStyle>
            <a:lvl1pPr marL="0" indent="0" algn="ctr">
              <a:buNone/>
              <a:defRPr sz="2600" b="0" i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3779838"/>
            <a:ext cx="4213701" cy="29731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6881AC-5E92-4D73-9EDC-1AF63B886ECE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2F8C5B-FD67-4C9D-B9E8-4A4C95159D5B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33346" y="787263"/>
            <a:ext cx="9616916" cy="1465940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046E9F-63A3-4B91-9015-07381D11DE81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A3C491-B60D-432A-AD0D-A12D8D9AF175}" type="slidenum">
              <a:rPr lang="x-none" smtClean="0"/>
              <a:t>‹#›</a:t>
            </a:fld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063" y="3947831"/>
            <a:ext cx="3696229" cy="209991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2000">
                <a:solidFill>
                  <a:schemeClr val="tx2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33346" y="787264"/>
            <a:ext cx="9616916" cy="146782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08063" y="2519891"/>
            <a:ext cx="3696229" cy="1380901"/>
          </a:xfrm>
        </p:spPr>
        <p:txBody>
          <a:bodyPr anchor="b">
            <a:noAutofit/>
          </a:bodyPr>
          <a:lstStyle>
            <a:lvl1pPr algn="l">
              <a:defRPr sz="3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465" y="2015914"/>
            <a:ext cx="4303973" cy="4199819"/>
          </a:xfrm>
        </p:spPr>
        <p:txBody>
          <a:bodyPr anchor="ctr"/>
          <a:lstStyle>
            <a:lvl1pPr>
              <a:buClr>
                <a:schemeClr val="bg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2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tx2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251989"/>
            <a:ext cx="9586674" cy="665251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33346" y="5901753"/>
            <a:ext cx="9616916" cy="146782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18" y="373318"/>
            <a:ext cx="4203176" cy="2678552"/>
          </a:xfrm>
        </p:spPr>
        <p:txBody>
          <a:bodyPr anchor="b">
            <a:normAutofit/>
          </a:bodyPr>
          <a:lstStyle>
            <a:lvl1pPr algn="l">
              <a:defRPr sz="3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6999" y="3070535"/>
            <a:ext cx="4209595" cy="266921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FF3D1-ACCE-4D43-8775-7A0E84B56C9E}" type="slidenum">
              <a:rPr lang="x-none" smtClean="0"/>
              <a:t>‹#›</a:t>
            </a:fld>
            <a:endParaRPr lang="x-non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24057" y="1511935"/>
            <a:ext cx="3931444" cy="3225461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500">
                <a:solidFill>
                  <a:schemeClr val="bg1"/>
                </a:solidFill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251989"/>
            <a:ext cx="9586674" cy="272148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33346" y="1851259"/>
            <a:ext cx="9616916" cy="1465940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72944"/>
            <a:ext cx="9072563" cy="1380901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590" y="6889649"/>
            <a:ext cx="4174563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473" y="6889649"/>
            <a:ext cx="4174564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9898" y="6889648"/>
            <a:ext cx="128083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lvl="0"/>
            <a:fld id="{BCBEB9B2-8771-4452-93DE-3C390082C44E}" type="slidenum">
              <a:rPr lang="x-none" smtClean="0"/>
              <a:t>‹#›</a:t>
            </a:fld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94" y="2949207"/>
            <a:ext cx="8167173" cy="380375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2383" indent="-302383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35215" indent="-302383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43197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59929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612709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6548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231826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267104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302382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A0EDF-8051-419D-AA90-C186B3D088F8}" type="slidenum">
              <a:t>1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560592" y="5580037"/>
            <a:ext cx="3335573" cy="2160000"/>
          </a:xfrm>
        </p:spPr>
        <p:txBody>
          <a:bodyPr anchor="t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br>
              <a:rPr lang="x-none" dirty="0"/>
            </a:br>
            <a:br>
              <a:rPr lang="x-none" dirty="0"/>
            </a:br>
            <a:r>
              <a:rPr lang="x-none" sz="2700" b="1" dirty="0">
                <a:solidFill>
                  <a:srgbClr val="FF3333"/>
                </a:solidFill>
                <a:latin typeface="Tahoma" pitchFamily="34"/>
              </a:rPr>
              <a:t>Groupe 7</a:t>
            </a:r>
            <a:br>
              <a:rPr lang="x-none" dirty="0"/>
            </a:br>
            <a:br>
              <a:rPr lang="x-none" dirty="0"/>
            </a:br>
            <a:br>
              <a:rPr lang="x-none" dirty="0"/>
            </a:br>
            <a:br>
              <a:rPr lang="x-none" dirty="0"/>
            </a:br>
            <a:br>
              <a:rPr lang="x-none" sz="2200" dirty="0">
                <a:latin typeface="Tahoma" pitchFamily="34"/>
              </a:rPr>
            </a:br>
            <a:br>
              <a:rPr lang="x-none" sz="2200" dirty="0">
                <a:latin typeface="Tahoma" pitchFamily="34"/>
              </a:rPr>
            </a:br>
            <a:endParaRPr lang="x-none" sz="2200" dirty="0">
              <a:latin typeface="Tahoma" pitchFamily="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1800" y="899517"/>
            <a:ext cx="2580840" cy="25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87784" y="4279404"/>
            <a:ext cx="5472359" cy="19487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944" tIns="44973" rIns="89944" bIns="44973" anchorCtr="0" compatLnSpc="0">
            <a:spAutoFit/>
          </a:bodyPr>
          <a:lstStyle/>
          <a:p>
            <a:pPr hangingPunct="0">
              <a:defRPr>
                <a:latin typeface="Arial" pitchFamily="34"/>
              </a:defRPr>
            </a:pPr>
            <a:br>
              <a:rPr lang="fr-FR" sz="2200" dirty="0"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GESNOUIN 	Kévin</a:t>
            </a:r>
            <a:b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LAVASTE 		Maxime</a:t>
            </a:r>
            <a:b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LAFONTAINE 	Loïc</a:t>
            </a:r>
            <a:b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</a:br>
            <a:r>
              <a:rPr lang="fr-FR" sz="2600" dirty="0">
                <a:solidFill>
                  <a:srgbClr val="1C1C1C"/>
                </a:solidFill>
                <a:latin typeface="Arial" pitchFamily="34"/>
                <a:ea typeface="Andale Sans UI" pitchFamily="2"/>
                <a:cs typeface="Tahoma" pitchFamily="2"/>
              </a:rPr>
              <a:t>MALAMAS 		Alexis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04608" y="576351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itchFamily="34"/>
              </a:rPr>
              <a:t>MOTUS</a:t>
            </a:r>
            <a:endParaRPr lang="fr-FR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06ABE0-7E00-4E58-A778-334F6B0CBA76}" type="slidenum">
              <a:t>10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08064" y="426831"/>
            <a:ext cx="7200800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Communication C</a:t>
            </a:r>
            <a:r>
              <a:rPr lang="fr-FR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ient/Serveur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Gestion des meilleurs scores</a:t>
            </a:r>
          </a:p>
          <a:p>
            <a:pPr lvl="0"/>
            <a:r>
              <a:rPr lang="x-none" dirty="0"/>
              <a:t>Pseudo demandé à la fin d'une partie</a:t>
            </a:r>
          </a:p>
          <a:p>
            <a:pPr lvl="0"/>
            <a:r>
              <a:rPr lang="x-none" dirty="0"/>
              <a:t>Scores enregistré côté serveur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CB3B94-C3A0-4CCC-A168-40208D88469D}" type="slidenum">
              <a:t>11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760392" y="467469"/>
            <a:ext cx="4680271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Module TALN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2410103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Vérification de l'existence du mot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x-none" dirty="0"/>
              <a:t>dans la langue française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x-none" dirty="0"/>
              <a:t>dans la langue </a:t>
            </a:r>
            <a:r>
              <a:rPr lang="fr-FR" dirty="0"/>
              <a:t>anglaise</a:t>
            </a:r>
            <a:endParaRPr lang="x-none" dirty="0"/>
          </a:p>
          <a:p>
            <a:pPr marL="108000" lvl="0" indent="0">
              <a:buNone/>
            </a:pPr>
            <a:endParaRPr lang="x-non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AE6F1F-2397-4D5A-B6A3-3CBEE1BE85B0}" type="slidenum">
              <a:t>12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55455" y="288340"/>
            <a:ext cx="5688384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Module Timer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Gérer le temps</a:t>
            </a:r>
          </a:p>
          <a:p>
            <a:pPr lvl="0"/>
            <a:r>
              <a:rPr lang="x-none" dirty="0"/>
              <a:t>Fonction timerEvent</a:t>
            </a:r>
          </a:p>
          <a:p>
            <a:pPr lvl="0"/>
            <a:r>
              <a:rPr lang="x-none" dirty="0"/>
              <a:t>Fonction resetTimer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6536" y="46746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48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C6197F-CBCF-43E1-ABBF-D73CB3D8E996}" type="slidenum">
              <a:t>2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96496" y="398096"/>
            <a:ext cx="3672159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itchFamily="34"/>
              </a:rPr>
              <a:t>Sommaire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Présentation du jeu Motus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Description globale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Les fonctionnalités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Les modules</a:t>
            </a:r>
          </a:p>
          <a:p>
            <a:pPr lvl="0">
              <a:buSzPct val="100000"/>
              <a:buAutoNum type="romanUcPeriod"/>
            </a:pPr>
            <a:r>
              <a:rPr lang="fr-FR">
                <a:latin typeface="Arial" pitchFamily="34"/>
              </a:rPr>
              <a:t>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A910D-1295-467C-B6AD-87BAD4657547}" type="slidenum">
              <a:t>3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912520" y="431293"/>
            <a:ext cx="3816424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itchFamily="34"/>
              </a:rPr>
              <a:t>Règle</a:t>
            </a:r>
            <a:endParaRPr lang="x-none" sz="3600" b="1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Arial" pitchFamily="34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2123653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fr-FR" dirty="0">
                <a:latin typeface="Arial" pitchFamily="34"/>
              </a:rPr>
              <a:t>Trouver un mot mystère</a:t>
            </a:r>
          </a:p>
          <a:p>
            <a:pPr lvl="0"/>
            <a:r>
              <a:rPr lang="fr-FR" dirty="0">
                <a:latin typeface="Arial" pitchFamily="34"/>
              </a:rPr>
              <a:t>Mot de taille fixe</a:t>
            </a:r>
          </a:p>
          <a:p>
            <a:pPr lvl="0"/>
            <a:r>
              <a:rPr lang="fr-FR" dirty="0">
                <a:latin typeface="Arial" pitchFamily="34"/>
              </a:rPr>
              <a:t>Nombre de tentatives limité</a:t>
            </a:r>
          </a:p>
          <a:p>
            <a:pPr lvl="0"/>
            <a:r>
              <a:rPr lang="fr-FR" dirty="0">
                <a:latin typeface="Arial" pitchFamily="34"/>
              </a:rPr>
              <a:t>Temps limité par tentative</a:t>
            </a:r>
          </a:p>
          <a:p>
            <a:pPr lvl="0"/>
            <a:endParaRPr lang="fr-FR" dirty="0">
              <a:latin typeface="Tahoma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20003" y="2123653"/>
            <a:ext cx="2314441" cy="268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613A41-7B6C-42B8-AF3A-DC4170726D25}" type="slidenum">
              <a:t>4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88037" y="416562"/>
            <a:ext cx="6336456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itchFamily="34"/>
              </a:rPr>
              <a:t>Description globale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fr-FR" dirty="0">
                <a:latin typeface="Arial" pitchFamily="34"/>
              </a:rPr>
              <a:t>Jeu accessible via un site web</a:t>
            </a:r>
          </a:p>
          <a:p>
            <a:pPr lvl="0"/>
            <a:r>
              <a:rPr lang="fr-FR" dirty="0">
                <a:latin typeface="Arial" pitchFamily="34"/>
              </a:rPr>
              <a:t>Clavier et écran nécessaire pour jouer</a:t>
            </a:r>
          </a:p>
          <a:p>
            <a:pPr lvl="0"/>
            <a:endParaRPr lang="fr-FR" dirty="0">
              <a:latin typeface="Arial" pitchFamily="34"/>
            </a:endParaRPr>
          </a:p>
          <a:p>
            <a:pPr lvl="0"/>
            <a:r>
              <a:rPr lang="fr-FR" dirty="0">
                <a:latin typeface="Arial" pitchFamily="34"/>
              </a:rPr>
              <a:t>Profil des utilisateurs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Arial" pitchFamily="34"/>
              </a:rPr>
              <a:t> utilisable par toute personne lettrée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AB436A-D21B-4945-8154-9E28EA5B2729}" type="slidenum">
              <a:t>5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888184" y="436559"/>
            <a:ext cx="7416824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itchFamily="34"/>
              </a:rPr>
              <a:t>Les fonctionnalités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marL="108000" lvl="0" indent="0">
              <a:buNone/>
            </a:pPr>
            <a:r>
              <a:rPr lang="x-none" dirty="0"/>
              <a:t>Choix des paramètres</a:t>
            </a:r>
          </a:p>
          <a:p>
            <a:pPr lvl="0"/>
            <a:endParaRPr lang="x-none" dirty="0"/>
          </a:p>
        </p:txBody>
      </p:sp>
      <p:pic>
        <p:nvPicPr>
          <p:cNvPr id="1026" name="Picture 2" descr="C:\Users\Arkane\AppData\Roaming\Skype\live#3aa4arkane\media_messaging\media_cache_v3\^2F7E45C40017E18C9BC7F5B96B448E7E7529CD72BB6901AFCC^pimgpsh_fullsize_dis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1" y="2915741"/>
            <a:ext cx="8707066" cy="274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D1E1A4-5BBC-4815-AF38-01366DED5F24}" type="slidenum">
              <a:t>6</a:t>
            </a:fld>
            <a:endParaRPr lang="x-none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1840" y="1691605"/>
            <a:ext cx="3778250" cy="4384675"/>
          </a:xfrm>
        </p:spPr>
      </p:pic>
      <p:sp>
        <p:nvSpPr>
          <p:cNvPr id="3" name="TextBox 2"/>
          <p:cNvSpPr txBox="1"/>
          <p:nvPr/>
        </p:nvSpPr>
        <p:spPr>
          <a:xfrm>
            <a:off x="1583928" y="1187549"/>
            <a:ext cx="1772560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44" tIns="44973" rIns="89944" bIns="44973" anchorCtr="0" compatLnSpc="0">
            <a:spAutoFit/>
          </a:bodyPr>
          <a:lstStyle/>
          <a:p>
            <a:pPr hangingPunct="0"/>
            <a:r>
              <a:rPr lang="fr-FR" dirty="0">
                <a:latin typeface="Arial" pitchFamily="18"/>
                <a:ea typeface="Andale Sans UI" pitchFamily="2"/>
                <a:cs typeface="Tahoma" pitchFamily="2"/>
              </a:rPr>
              <a:t>Mot de 6 lettres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4288" y="3995861"/>
            <a:ext cx="1362191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44" tIns="44973" rIns="89944" bIns="44973" anchorCtr="0" compatLnSpc="0">
            <a:spAutoFit/>
          </a:bodyPr>
          <a:lstStyle/>
          <a:p>
            <a:pPr hangingPunct="0"/>
            <a:r>
              <a:rPr lang="fr-FR" dirty="0">
                <a:latin typeface="Arial" pitchFamily="18"/>
                <a:ea typeface="Andale Sans UI" pitchFamily="2"/>
                <a:cs typeface="Tahoma" pitchFamily="2"/>
              </a:rPr>
              <a:t>7 tentatives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5383" y="5580037"/>
            <a:ext cx="4270551" cy="356328"/>
          </a:xfrm>
          <a:prstGeom prst="rect">
            <a:avLst/>
          </a:prstGeom>
          <a:noFill/>
          <a:ln>
            <a:noFill/>
          </a:ln>
        </p:spPr>
        <p:txBody>
          <a:bodyPr vert="horz" wrap="none" lIns="89944" tIns="44973" rIns="89944" bIns="44973" anchorCtr="0" compatLnSpc="0">
            <a:spAutoFit/>
          </a:bodyPr>
          <a:lstStyle/>
          <a:p>
            <a:pPr hangingPunct="0"/>
            <a:r>
              <a:rPr lang="fr-FR" dirty="0">
                <a:latin typeface="Arial" pitchFamily="18"/>
                <a:ea typeface="Andale Sans UI" pitchFamily="2"/>
                <a:cs typeface="Tahoma" pitchFamily="2"/>
              </a:rPr>
              <a:t>Durée : Temps en seconde par tentative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91" y="3252051"/>
            <a:ext cx="2571750" cy="2200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08900" y="395461"/>
            <a:ext cx="389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028105-5D2A-46A1-8A05-EAC87363FDD8}" type="slidenum">
              <a:t>7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616376" y="442372"/>
            <a:ext cx="5184576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Les modules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/>
              <a:t>Interface graphique et sonore</a:t>
            </a:r>
          </a:p>
          <a:p>
            <a:pPr lvl="0"/>
            <a:r>
              <a:rPr lang="x-none"/>
              <a:t>Traitement du mot</a:t>
            </a:r>
          </a:p>
          <a:p>
            <a:pPr lvl="0"/>
            <a:r>
              <a:rPr lang="x-none"/>
              <a:t>Jeu</a:t>
            </a:r>
          </a:p>
          <a:p>
            <a:pPr lvl="0"/>
            <a:r>
              <a:rPr lang="x-none"/>
              <a:t>Timer</a:t>
            </a:r>
          </a:p>
          <a:p>
            <a:pPr lvl="0"/>
            <a:r>
              <a:rPr lang="x-none"/>
              <a:t>Paramètre</a:t>
            </a:r>
          </a:p>
          <a:p>
            <a:pPr lvl="0"/>
            <a:r>
              <a:rPr lang="x-none"/>
              <a:t>TALN</a:t>
            </a:r>
          </a:p>
          <a:p>
            <a:pPr lvl="0"/>
            <a:r>
              <a:rPr lang="x-none"/>
              <a:t>Communication Client/Serveur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0EB4BA-084B-49F9-8EB5-A4EE3C1EBD40}" type="slidenum">
              <a:t>8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96096" y="376200"/>
            <a:ext cx="6768503" cy="655776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Interface graphique et sonore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Indication du temps restant</a:t>
            </a:r>
          </a:p>
          <a:p>
            <a:pPr lvl="0"/>
            <a:r>
              <a:rPr lang="x-none" dirty="0"/>
              <a:t>Construire et afficher la grille de jeu</a:t>
            </a:r>
          </a:p>
          <a:p>
            <a:pPr lvl="0"/>
            <a:r>
              <a:rPr lang="x-none" dirty="0"/>
              <a:t>Afficher victoire ou défaite</a:t>
            </a:r>
          </a:p>
          <a:p>
            <a:pPr lvl="0"/>
            <a:r>
              <a:rPr lang="x-none" dirty="0"/>
              <a:t>Input contenant la réponse du joueur</a:t>
            </a:r>
          </a:p>
          <a:p>
            <a:pPr lvl="0"/>
            <a:r>
              <a:rPr lang="x-none" dirty="0"/>
              <a:t>Effets sonores  selon évènement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/>
              <a:t>L3 Informatique ---- Projet Motus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9765E9-D1CF-4CE0-B8F4-F3BEBE2D637B}" type="slidenum">
              <a:t>9</a:t>
            </a:fld>
            <a:endParaRPr lang="x-none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20032" y="276172"/>
            <a:ext cx="9072563" cy="655776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3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Traitement du mot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384675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x-none" dirty="0"/>
              <a:t>Vérifier Regex</a:t>
            </a:r>
          </a:p>
          <a:p>
            <a:pPr lvl="0"/>
            <a:r>
              <a:rPr lang="x-none" dirty="0"/>
              <a:t>Lettres bien placées =&gt; carrés rouges</a:t>
            </a:r>
          </a:p>
          <a:p>
            <a:pPr lvl="0"/>
            <a:r>
              <a:rPr lang="x-none" dirty="0"/>
              <a:t>Lettres existantes mal placées =&gt; cercle jaune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93959" y="3600000"/>
            <a:ext cx="2692440" cy="31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361</TotalTime>
  <Words>261</Words>
  <Application>Microsoft Office PowerPoint</Application>
  <PresentationFormat>Custom</PresentationFormat>
  <Paragraphs>93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Andale Sans UI</vt:lpstr>
      <vt:lpstr>Arial</vt:lpstr>
      <vt:lpstr>Book Antiqua</vt:lpstr>
      <vt:lpstr>Calibri</vt:lpstr>
      <vt:lpstr>Lucida Sans</vt:lpstr>
      <vt:lpstr>StarSymbol</vt:lpstr>
      <vt:lpstr>Symbol</vt:lpstr>
      <vt:lpstr>Tahoma</vt:lpstr>
      <vt:lpstr>Times New Roman</vt:lpstr>
      <vt:lpstr>Wingdings</vt:lpstr>
      <vt:lpstr>Waveform</vt:lpstr>
      <vt:lpstr>  Groupe 7      </vt:lpstr>
      <vt:lpstr>Sommaire</vt:lpstr>
      <vt:lpstr>Règle</vt:lpstr>
      <vt:lpstr>Description globale</vt:lpstr>
      <vt:lpstr>Les fonctionnalités</vt:lpstr>
      <vt:lpstr>PowerPoint Presentation</vt:lpstr>
      <vt:lpstr>Les modules</vt:lpstr>
      <vt:lpstr>Interface graphique et sonore</vt:lpstr>
      <vt:lpstr>Traitement du mot</vt:lpstr>
      <vt:lpstr>Communication Client/Serveur</vt:lpstr>
      <vt:lpstr>Module TALN</vt:lpstr>
      <vt:lpstr>Module Timer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7</dc:title>
  <dc:creator>Arkane</dc:creator>
  <cp:lastModifiedBy>Maxime</cp:lastModifiedBy>
  <cp:revision>86</cp:revision>
  <dcterms:created xsi:type="dcterms:W3CDTF">2009-04-16T11:32:32Z</dcterms:created>
  <dcterms:modified xsi:type="dcterms:W3CDTF">2016-06-06T00:10:52Z</dcterms:modified>
</cp:coreProperties>
</file>