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7" r:id="rId12"/>
    <p:sldId id="265" r:id="rId13"/>
    <p:sldId id="268" r:id="rId14"/>
  </p:sldIdLst>
  <p:sldSz cx="10080625" cy="7559675"/>
  <p:notesSz cx="7559675" cy="10691813"/>
  <p:defaultTextStyle>
    <a:defPPr>
      <a:defRPr lang="fr-FR"/>
    </a:defPPr>
    <a:lvl1pPr marL="0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985DE31-5A4D-41DE-922B-31836DF95EF9}" type="slidenum">
              <a:t>‹#›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472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35BB245-C8B2-484C-9427-73D7ABCC598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58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868" marR="0" indent="-215868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691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2188A6AB-F5C8-4C96-A385-F6AC3B2E164D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242EB36-BFFB-47B4-A20F-902A87167519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0952A8F-6E6A-49D0-AF0C-70A33D28AAAA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BFDA7DDA-99D4-467A-9CE2-9B68CD99AC6F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17C27204-E27B-4130-A87E-747718465D7C}" type="slidenum">
              <a:t>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C5AD3CB-4F3B-4E87-997F-5AE1271E9BF2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FE666011-E4DD-4D61-AA8B-C5A96E40F092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91BA248-C02D-473A-8901-5B8B4364C6BB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D038AB85-DCE2-4180-B01C-D760F79B9EDA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67FE337-5D7B-4D4B-BFDC-714EFA088C8C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41C0663-1B0B-4633-B726-B8027BB47FB8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C2B4E826-97DB-4956-8C7A-826A7A3689D0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78C245-DF4F-48ED-80C5-F4F491486416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41A6B-1FA6-4AC0-B4E2-24E80CB6DE37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6EDC7-7148-41C2-B420-EB7B2A60330F}" type="slidenum">
              <a:rPr lang="x-none" smtClean="0"/>
              <a:t>‹#›</a:t>
            </a:fld>
            <a:endParaRPr lang="x-non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0F88D-C0F2-4AC3-B8DC-140236891ADF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BABCE0-7FF7-40C8-8C2F-08FAB911C7E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35D66-1F22-4920-BEBC-9B0B3331193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881AC-5E92-4D73-9EDC-1AF63B886EC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2F8C5B-FD67-4C9D-B9E8-4A4C95159D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46E9F-63A3-4B91-9015-07381D11DE8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3C491-B60D-432A-AD0D-A12D8D9AF175}" type="slidenum">
              <a:rPr lang="x-none" smtClean="0"/>
              <a:t>‹#›</a:t>
            </a:fld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FF3D1-ACCE-4D43-8775-7A0E84B56C9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lvl="0"/>
            <a:fld id="{BCBEB9B2-8771-4452-93DE-3C390082C44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A0EDF-8051-419D-AA90-C186B3D088F8}" type="slidenum">
              <a:t>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0592" y="5580037"/>
            <a:ext cx="3335573" cy="2160000"/>
          </a:xfrm>
        </p:spPr>
        <p:txBody>
          <a:bodyPr anchor="t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br>
              <a:rPr lang="x-none" dirty="0"/>
            </a:br>
            <a:br>
              <a:rPr lang="x-none" dirty="0"/>
            </a:br>
            <a:r>
              <a:rPr lang="x-none" sz="2700" b="1" dirty="0">
                <a:solidFill>
                  <a:srgbClr val="FF3333"/>
                </a:solidFill>
                <a:latin typeface="Tahoma" pitchFamily="34"/>
              </a:rPr>
              <a:t>Groupe 7</a:t>
            </a:r>
            <a:br>
              <a:rPr lang="x-none" dirty="0"/>
            </a:br>
            <a:br>
              <a:rPr lang="x-none" dirty="0"/>
            </a:br>
            <a:br>
              <a:rPr lang="x-none" dirty="0"/>
            </a:br>
            <a:br>
              <a:rPr lang="x-none" dirty="0"/>
            </a:br>
            <a:br>
              <a:rPr lang="x-none" sz="2200" dirty="0">
                <a:latin typeface="Tahoma" pitchFamily="34"/>
              </a:rPr>
            </a:br>
            <a:br>
              <a:rPr lang="x-none" sz="2200" dirty="0">
                <a:latin typeface="Tahoma" pitchFamily="34"/>
              </a:rPr>
            </a:br>
            <a:endParaRPr lang="x-none" sz="2200" dirty="0">
              <a:latin typeface="Tahoma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899517"/>
            <a:ext cx="2580840" cy="25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7784" y="4279404"/>
            <a:ext cx="5472359" cy="194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944" tIns="44973" rIns="89944" bIns="44973" anchorCtr="0" compatLnSpc="0">
            <a:spAutoFit/>
          </a:bodyPr>
          <a:lstStyle/>
          <a:p>
            <a:pPr hangingPunct="0">
              <a:defRPr>
                <a:latin typeface="Arial" pitchFamily="34"/>
              </a:defRPr>
            </a:pPr>
            <a:br>
              <a:rPr lang="fr-FR" sz="2200" dirty="0"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GESNOUIN 	Kévin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LAVASTE 		Maxime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LAFONTAINE 	Loïc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MALAMAS 		Alexis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04608" y="576351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MOTUS</a:t>
            </a:r>
            <a:endParaRPr lang="fr-FR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B3B94-C3A0-4CCC-A168-40208D88469D}" type="slidenum">
              <a:t>10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52480" y="395461"/>
            <a:ext cx="4680271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TALN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241010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Vérification de l'existence du mot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x-none" dirty="0"/>
              <a:t>dans la langue française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x-none" dirty="0"/>
              <a:t>dans la langue </a:t>
            </a:r>
            <a:r>
              <a:rPr lang="fr-FR" dirty="0"/>
              <a:t>anglaise</a:t>
            </a:r>
            <a:endParaRPr lang="x-none" dirty="0"/>
          </a:p>
          <a:p>
            <a:pPr marL="108000" lvl="0" indent="0">
              <a:buNone/>
            </a:pPr>
            <a:endParaRPr 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E6F1F-2397-4D5A-B6A3-3CBEE1BE85B0}" type="slidenum">
              <a:t>11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48424" y="376200"/>
            <a:ext cx="568838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Gérer le temps</a:t>
            </a:r>
          </a:p>
          <a:p>
            <a:pPr lvl="0"/>
            <a:r>
              <a:rPr lang="x-none" dirty="0"/>
              <a:t>Fonction timerEvent</a:t>
            </a:r>
          </a:p>
          <a:p>
            <a:pPr lvl="0"/>
            <a:r>
              <a:rPr lang="x-none" dirty="0"/>
              <a:t>Fonction resetTimer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6ABE0-7E00-4E58-A778-334F6B0CBA76}" type="slidenum">
              <a:t>12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08064" y="426831"/>
            <a:ext cx="7200800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Communication C</a:t>
            </a:r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ient/Serveur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193817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Gestion des meilleurs scores</a:t>
            </a:r>
          </a:p>
          <a:p>
            <a:pPr lvl="0"/>
            <a:r>
              <a:rPr lang="x-none" dirty="0"/>
              <a:t>Pseudo demandé à la fin d'une partie</a:t>
            </a:r>
          </a:p>
          <a:p>
            <a:pPr lvl="0"/>
            <a:r>
              <a:rPr lang="x-none" dirty="0"/>
              <a:t>Scores enregistré</a:t>
            </a:r>
            <a:r>
              <a:rPr lang="fr-FR" dirty="0"/>
              <a:t>s</a:t>
            </a:r>
            <a:r>
              <a:rPr lang="x-none" dirty="0"/>
              <a:t> côté serveur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6536" y="4674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816" y="2339677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Bilan humain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Bilan technique</a:t>
            </a:r>
          </a:p>
        </p:txBody>
      </p:sp>
    </p:spTree>
    <p:extLst>
      <p:ext uri="{BB962C8B-B14F-4D97-AF65-F5344CB8AC3E}">
        <p14:creationId xmlns:p14="http://schemas.microsoft.com/office/powerpoint/2010/main" val="354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6197F-CBCF-43E1-ABBF-D73CB3D8E996}" type="slidenum">
              <a:t>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96496" y="398096"/>
            <a:ext cx="3672159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Sommaire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Présentation du jeu Motus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Description globale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fonctionnalités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modules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A910D-1295-467C-B6AD-87BAD4657547}" type="slidenum">
              <a:t>3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912520" y="431293"/>
            <a:ext cx="381642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Règles</a:t>
            </a:r>
            <a:endParaRPr lang="x-none" sz="36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itchFamily="34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23653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Trouver un mot mystère</a:t>
            </a:r>
          </a:p>
          <a:p>
            <a:pPr lvl="0"/>
            <a:r>
              <a:rPr lang="fr-FR" dirty="0">
                <a:latin typeface="Arial" pitchFamily="34"/>
              </a:rPr>
              <a:t>Mot de taille fixe</a:t>
            </a:r>
          </a:p>
          <a:p>
            <a:pPr lvl="0"/>
            <a:r>
              <a:rPr lang="fr-FR" dirty="0">
                <a:latin typeface="Arial" pitchFamily="34"/>
              </a:rPr>
              <a:t>Nombre de tentatives limité</a:t>
            </a:r>
          </a:p>
          <a:p>
            <a:pPr lvl="0"/>
            <a:r>
              <a:rPr lang="fr-FR" dirty="0">
                <a:latin typeface="Arial" pitchFamily="34"/>
              </a:rPr>
              <a:t>Temps limité par tentative</a:t>
            </a:r>
          </a:p>
          <a:p>
            <a:pPr lvl="0"/>
            <a:endParaRPr lang="fr-FR" dirty="0">
              <a:latin typeface="Tahoma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3" y="2123653"/>
            <a:ext cx="2314441" cy="268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13A41-7B6C-42B8-AF3A-DC4170726D25}" type="slidenum">
              <a:t>4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8037" y="416562"/>
            <a:ext cx="6336456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Description globale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Jeu accessible via un site web</a:t>
            </a:r>
          </a:p>
          <a:p>
            <a:pPr lvl="0"/>
            <a:r>
              <a:rPr lang="fr-FR" dirty="0">
                <a:latin typeface="Arial" pitchFamily="34"/>
              </a:rPr>
              <a:t>Clavier et écran nécessaire pour jouer</a:t>
            </a:r>
          </a:p>
          <a:p>
            <a:pPr lvl="0"/>
            <a:r>
              <a:rPr lang="fr-FR" dirty="0">
                <a:latin typeface="Arial" pitchFamily="34"/>
              </a:rPr>
              <a:t>Jouable sur smartphone</a:t>
            </a:r>
          </a:p>
          <a:p>
            <a:pPr lvl="0"/>
            <a:r>
              <a:rPr lang="fr-FR" dirty="0">
                <a:latin typeface="Arial" pitchFamily="34"/>
              </a:rPr>
              <a:t>Profil des utilisateurs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E1A4-5BBC-4815-AF38-01366DED5F24}" type="slidenum">
              <a:t>5</a:t>
            </a:fld>
            <a:endParaRPr lang="x-none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1840" y="1691605"/>
            <a:ext cx="3778250" cy="4384675"/>
          </a:xfrm>
        </p:spPr>
      </p:pic>
      <p:sp>
        <p:nvSpPr>
          <p:cNvPr id="3" name="TextBox 2"/>
          <p:cNvSpPr txBox="1"/>
          <p:nvPr/>
        </p:nvSpPr>
        <p:spPr>
          <a:xfrm>
            <a:off x="1583928" y="1187549"/>
            <a:ext cx="1772560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Mot de 6 lettres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4288" y="3995861"/>
            <a:ext cx="136219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7 tentatives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5383" y="5580037"/>
            <a:ext cx="427055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Durée : Temps en seconde par tentative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91" y="3252051"/>
            <a:ext cx="2571750" cy="220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8900" y="395461"/>
            <a:ext cx="389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028105-5D2A-46A1-8A05-EAC87363FDD8}" type="slidenum">
              <a:t>6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616376" y="442372"/>
            <a:ext cx="5184576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 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626094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Jeu</a:t>
            </a:r>
          </a:p>
          <a:p>
            <a:pPr lvl="0"/>
            <a:r>
              <a:rPr lang="x-none" dirty="0"/>
              <a:t>Paramètre</a:t>
            </a:r>
            <a:endParaRPr lang="fr-FR" dirty="0"/>
          </a:p>
          <a:p>
            <a:pPr lvl="0"/>
            <a:r>
              <a:rPr lang="x-none" dirty="0"/>
              <a:t>Interface graphique et sonore</a:t>
            </a:r>
          </a:p>
          <a:p>
            <a:pPr lvl="0"/>
            <a:r>
              <a:rPr lang="x-none" dirty="0"/>
              <a:t>Traitement du mot</a:t>
            </a:r>
          </a:p>
          <a:p>
            <a:pPr lvl="0"/>
            <a:r>
              <a:rPr lang="x-none" dirty="0"/>
              <a:t>TALN</a:t>
            </a:r>
            <a:endParaRPr lang="fr-FR" dirty="0"/>
          </a:p>
          <a:p>
            <a:pPr lvl="0"/>
            <a:r>
              <a:rPr lang="x-none" dirty="0"/>
              <a:t>Timer</a:t>
            </a:r>
          </a:p>
          <a:p>
            <a:pPr lvl="0"/>
            <a:r>
              <a:rPr lang="x-none" dirty="0"/>
              <a:t>Communication Client/Serveur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AB436A-D21B-4945-8154-9E28EA5B2729}" type="slidenum">
              <a:t>7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752280" y="416562"/>
            <a:ext cx="741682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Paramètre</a:t>
            </a:r>
            <a:endParaRPr lang="x-none" sz="36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itchFamily="34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lvl="0" indent="0">
              <a:buNone/>
            </a:pPr>
            <a:r>
              <a:rPr lang="x-none" dirty="0"/>
              <a:t>Choix des paramètres</a:t>
            </a:r>
          </a:p>
          <a:p>
            <a:pPr lvl="0"/>
            <a:endParaRPr lang="x-none" dirty="0"/>
          </a:p>
        </p:txBody>
      </p:sp>
      <p:pic>
        <p:nvPicPr>
          <p:cNvPr id="1026" name="Picture 2" descr="C:\Users\Arkane\AppData\Roaming\Skype\live#3aa4arkane\media_messaging\media_cache_v3\^2F7E45C40017E18C9BC7F5B96B448E7E7529CD72BB6901AFCC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1" y="2915741"/>
            <a:ext cx="8707066" cy="27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EB4BA-084B-49F9-8EB5-A4EE3C1EBD40}" type="slidenum">
              <a:t>8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96096" y="376200"/>
            <a:ext cx="6768503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Interface graphique et sonore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Indication du temps restant</a:t>
            </a:r>
          </a:p>
          <a:p>
            <a:pPr lvl="0"/>
            <a:r>
              <a:rPr lang="x-none" dirty="0"/>
              <a:t>Construire et afficher la grille de jeu</a:t>
            </a:r>
          </a:p>
          <a:p>
            <a:pPr lvl="0"/>
            <a:r>
              <a:rPr lang="x-none" dirty="0"/>
              <a:t>Afficher victoire ou défaite</a:t>
            </a:r>
          </a:p>
          <a:p>
            <a:pPr lvl="0"/>
            <a:r>
              <a:rPr lang="x-none" dirty="0"/>
              <a:t>Input contenant la réponse du joueur</a:t>
            </a:r>
          </a:p>
          <a:p>
            <a:pPr lvl="0"/>
            <a:r>
              <a:rPr lang="x-none" dirty="0"/>
              <a:t>Effets sonores  selon évènement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765E9-D1CF-4CE0-B8F4-F3BEBE2D637B}" type="slidenum">
              <a:t>9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24088" y="395461"/>
            <a:ext cx="9072563" cy="6557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Traitement du mot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193817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Vérifier Regex</a:t>
            </a:r>
          </a:p>
          <a:p>
            <a:pPr lvl="0"/>
            <a:r>
              <a:rPr lang="x-none" dirty="0"/>
              <a:t>Lettres bien placées </a:t>
            </a:r>
            <a:r>
              <a:rPr lang="fr-FR" dirty="0"/>
              <a:t>→</a:t>
            </a:r>
            <a:r>
              <a:rPr lang="x-none" dirty="0"/>
              <a:t> carré rouge</a:t>
            </a:r>
          </a:p>
          <a:p>
            <a:pPr lvl="0"/>
            <a:r>
              <a:rPr lang="x-none" dirty="0"/>
              <a:t>Lettres existantes mal placées </a:t>
            </a:r>
            <a:r>
              <a:rPr lang="fr-FR" dirty="0"/>
              <a:t>→</a:t>
            </a:r>
            <a:r>
              <a:rPr lang="x-none" dirty="0"/>
              <a:t> cercle jaune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84231" y="3687552"/>
            <a:ext cx="2692440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379</TotalTime>
  <Words>260</Words>
  <Application>Microsoft Office PowerPoint</Application>
  <PresentationFormat>Custom</PresentationFormat>
  <Paragraphs>94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Andale Sans UI</vt:lpstr>
      <vt:lpstr>Arial</vt:lpstr>
      <vt:lpstr>Book Antiqua</vt:lpstr>
      <vt:lpstr>Calibri</vt:lpstr>
      <vt:lpstr>Lucida Sans</vt:lpstr>
      <vt:lpstr>StarSymbol</vt:lpstr>
      <vt:lpstr>Symbol</vt:lpstr>
      <vt:lpstr>Tahoma</vt:lpstr>
      <vt:lpstr>Times New Roman</vt:lpstr>
      <vt:lpstr>Wingdings</vt:lpstr>
      <vt:lpstr>Waveform</vt:lpstr>
      <vt:lpstr>  Groupe 7      </vt:lpstr>
      <vt:lpstr>Sommaire</vt:lpstr>
      <vt:lpstr>Règles</vt:lpstr>
      <vt:lpstr>Description globale</vt:lpstr>
      <vt:lpstr>PowerPoint Presentation</vt:lpstr>
      <vt:lpstr>Les modules</vt:lpstr>
      <vt:lpstr>Paramètre</vt:lpstr>
      <vt:lpstr>Interface graphique et sonore</vt:lpstr>
      <vt:lpstr>Traitement du mot</vt:lpstr>
      <vt:lpstr>TALN</vt:lpstr>
      <vt:lpstr>Timer</vt:lpstr>
      <vt:lpstr>Communication Client/Serveur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7</dc:title>
  <dc:creator>Arkane</dc:creator>
  <cp:lastModifiedBy>Maxime</cp:lastModifiedBy>
  <cp:revision>88</cp:revision>
  <dcterms:created xsi:type="dcterms:W3CDTF">2009-04-16T11:32:32Z</dcterms:created>
  <dcterms:modified xsi:type="dcterms:W3CDTF">2016-06-06T00:29:06Z</dcterms:modified>
</cp:coreProperties>
</file>