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arlow"/>
      <p:regular r:id="rId12"/>
    </p:embeddedFont>
    <p:embeddedFont>
      <p:font typeface="Barlow"/>
      <p:regular r:id="rId13"/>
    </p:embeddedFont>
    <p:embeddedFont>
      <p:font typeface="Barlow"/>
      <p:regular r:id="rId14"/>
    </p:embeddedFont>
    <p:embeddedFont>
      <p:font typeface="Barlow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53597"/>
            <a:ext cx="7627382" cy="3934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Estadístico Descriptivo de Datos Estudiantiles en Argentina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5412819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Este informe presenta un análisis estadístico descriptivo de datos de estudiantes en Argentina. La información se centra en los indicadores de rendimiento académico, asistencia y datos demográficos.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6712863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29" y="6720483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99528" y="6696670"/>
            <a:ext cx="4065627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por Soledad Yamila Cristaldo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66794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de Rendimiento Académico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66199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27827" y="273462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266199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Promedio de Notas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3148132"/>
            <a:ext cx="3001447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análisis incluye el cálculo del promedio de notas por materia, permitiendo identificar áreas de fortaleza y áreas donde se necesitan mejoras.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6747" y="266199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10314623" y="273462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70763" y="266199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Desviación Estándar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70763" y="3148132"/>
            <a:ext cx="3001447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desviación estándar proporciona información sobre la dispersión de las notas alrededor del promedio, indicando la homogeneidad o heterogeneidad del grupo.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603539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396037" y="6108025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60353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Frecuencia de Notas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6521529"/>
            <a:ext cx="692336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analiza la frecuencia de cada nota para determinar la distribución de las calificaciones y la concentración de estudiantes en diferentes rangos de rendimiento.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65139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de Asistencia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689027"/>
            <a:ext cx="7627382" cy="3889058"/>
          </a:xfrm>
          <a:prstGeom prst="roundRect">
            <a:avLst>
              <a:gd name="adj" fmla="val 501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52329" y="2696647"/>
            <a:ext cx="76121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68904" y="2834164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Indicador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278785" y="2834164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Descripción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6252329" y="3318391"/>
            <a:ext cx="7612142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468904" y="3455908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Tasa de Asistencia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10278785" y="3455908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Porcentaje de clases a las que asistió el estudiante.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6252329" y="4286845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468904" y="4424363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Frecuencia de Faltas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10278785" y="4424363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Número de veces que un estudiante faltó a clases.</a:t>
            </a:r>
            <a:endParaRPr lang="en-US" sz="1700" dirty="0"/>
          </a:p>
        </p:txBody>
      </p:sp>
      <p:sp>
        <p:nvSpPr>
          <p:cNvPr id="14" name="Shape 11"/>
          <p:cNvSpPr/>
          <p:nvPr/>
        </p:nvSpPr>
        <p:spPr>
          <a:xfrm>
            <a:off x="6252329" y="5255300"/>
            <a:ext cx="7612142" cy="1315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468904" y="5392817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Faltas Justificadas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10278785" y="5392817"/>
            <a:ext cx="336911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Número de inasistencias justificadas por motivos médicos o personales.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799588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de Datos Demográficos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98525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Distribución Geográfica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analiza la ubicación geográfica de los estudiantes para identificar la concentración de estudiantes en diferentes regiones del país.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298382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Distribución por Género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análisis del género de los estudiantes permite evaluar la representación de ambos géneros en el sistema educativo.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482935"/>
            <a:ext cx="637627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Análisis de Correlaciones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9" y="4520565"/>
            <a:ext cx="6556891" cy="8665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74884" y="5712023"/>
            <a:ext cx="490442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Rendimiento Académico vs. Asistencia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74884" y="6198156"/>
            <a:ext cx="612374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investiga la posible relación entre el rendimiento académico y la asistencia a clases, para identificar si existe una correlación significativa.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20565"/>
            <a:ext cx="6556891" cy="86653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1775" y="5712023"/>
            <a:ext cx="43832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Asistencia vs. Datos Demográficos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31775" y="6198156"/>
            <a:ext cx="612374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analiza si existen diferencias significativas en la asistencia entre grupos de estudiantes con características demográficas específicas.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2024-11-29T18:20:22Z</dcterms:created>
  <dcterms:modified xsi:type="dcterms:W3CDTF">2024-11-29T18:20:22Z</dcterms:modified>
</cp:coreProperties>
</file>