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87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6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0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55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1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66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5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5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41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1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4370-C93B-4D0E-8806-FD49A38A258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921E-34A0-4613-8719-E8D5177F5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0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65927" y="746975"/>
            <a:ext cx="6370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>
                <a:latin typeface="Agency FB" panose="020B0503020202020204" pitchFamily="34" charset="0"/>
              </a:rPr>
              <a:t>Universidad Politécnica de Chiapas</a:t>
            </a:r>
            <a:endParaRPr lang="es-MX" sz="4400" dirty="0">
              <a:latin typeface="Agency FB" panose="020B0503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08360" y="2086377"/>
            <a:ext cx="366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Arial Rounded MT Bold" panose="020F0704030504030204" pitchFamily="34" charset="0"/>
              </a:rPr>
              <a:t>Proyecto Integrador</a:t>
            </a:r>
            <a:endParaRPr lang="es-MX" sz="2800" dirty="0">
              <a:latin typeface="Arial Rounded MT Bold" panose="020F07040305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55323" y="4327302"/>
            <a:ext cx="3253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rgbClr val="FF0000"/>
                </a:solidFill>
              </a:rPr>
              <a:t>Historias de Usuarios</a:t>
            </a:r>
            <a:endParaRPr lang="es-MX" sz="28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17476" y="4172755"/>
            <a:ext cx="3211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/>
              <a:t>Integrantes del equipo: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Ana Fernanda Aguilar Vázquez</a:t>
            </a:r>
          </a:p>
          <a:p>
            <a:pPr algn="ctr"/>
            <a:r>
              <a:rPr lang="es-MX" dirty="0" smtClean="0"/>
              <a:t>Carlos Eduardo Chanona Aquino</a:t>
            </a:r>
          </a:p>
          <a:p>
            <a:pPr algn="ctr"/>
            <a:r>
              <a:rPr lang="es-MX" dirty="0" smtClean="0"/>
              <a:t>Alan David Balbuena Zavala</a:t>
            </a:r>
          </a:p>
          <a:p>
            <a:pPr algn="ctr"/>
            <a:r>
              <a:rPr lang="es-MX" dirty="0" smtClean="0"/>
              <a:t>Yamili Gómez Salas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8045" y="1232871"/>
            <a:ext cx="10334689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accent4">
                    <a:lumMod val="75000"/>
                  </a:schemeClr>
                </a:solidFill>
              </a:rPr>
              <a:t>Las historias de usuario de forma  narrativa:</a:t>
            </a:r>
          </a:p>
          <a:p>
            <a:endParaRPr lang="es-MX" dirty="0"/>
          </a:p>
          <a:p>
            <a:r>
              <a:rPr lang="es-MX" dirty="0" smtClean="0"/>
              <a:t>Yo como </a:t>
            </a:r>
            <a:r>
              <a:rPr lang="es-MX" b="1" dirty="0" smtClean="0"/>
              <a:t>usuario/cliente</a:t>
            </a:r>
            <a:r>
              <a:rPr lang="es-MX" dirty="0" smtClean="0"/>
              <a:t> lo que quiero </a:t>
            </a:r>
            <a:r>
              <a:rPr lang="es-MX" b="1" dirty="0" smtClean="0"/>
              <a:t>es donar cualquier tipo de ropa</a:t>
            </a:r>
            <a:r>
              <a:rPr lang="es-MX" dirty="0" smtClean="0"/>
              <a:t> para lograr</a:t>
            </a:r>
          </a:p>
          <a:p>
            <a:r>
              <a:rPr lang="es-MX" b="1" dirty="0" smtClean="0"/>
              <a:t> que las demás personas dispongan de variedad de ropa.</a:t>
            </a:r>
          </a:p>
          <a:p>
            <a:endParaRPr lang="es-MX" b="1" dirty="0"/>
          </a:p>
          <a:p>
            <a:r>
              <a:rPr lang="es-MX" dirty="0" smtClean="0"/>
              <a:t>Yo como </a:t>
            </a:r>
            <a:r>
              <a:rPr lang="es-MX" b="1" dirty="0" smtClean="0"/>
              <a:t>Donador </a:t>
            </a:r>
            <a:r>
              <a:rPr lang="es-MX" dirty="0" smtClean="0"/>
              <a:t>lo que quiero es</a:t>
            </a:r>
            <a:r>
              <a:rPr lang="es-MX" b="1" dirty="0"/>
              <a:t> </a:t>
            </a:r>
            <a:r>
              <a:rPr lang="es-MX" b="1" dirty="0" smtClean="0"/>
              <a:t>que tenga una etiqueta con mi nombre </a:t>
            </a:r>
            <a:r>
              <a:rPr lang="es-MX" dirty="0" smtClean="0"/>
              <a:t>para lograr</a:t>
            </a:r>
          </a:p>
          <a:p>
            <a:r>
              <a:rPr lang="es-MX" dirty="0" smtClean="0"/>
              <a:t> </a:t>
            </a:r>
            <a:r>
              <a:rPr lang="es-MX" b="1" dirty="0" smtClean="0"/>
              <a:t>el agradecimiento de las personas.</a:t>
            </a:r>
          </a:p>
          <a:p>
            <a:endParaRPr lang="es-MX" b="1" dirty="0"/>
          </a:p>
          <a:p>
            <a:r>
              <a:rPr lang="es-MX" dirty="0" smtClean="0"/>
              <a:t>Yo como </a:t>
            </a:r>
            <a:r>
              <a:rPr lang="es-MX" b="1" dirty="0" smtClean="0"/>
              <a:t>persona que recibe el donativo </a:t>
            </a:r>
            <a:r>
              <a:rPr lang="es-MX" dirty="0" smtClean="0"/>
              <a:t>lo que quiero es </a:t>
            </a:r>
            <a:r>
              <a:rPr lang="es-MX" b="1" dirty="0" smtClean="0"/>
              <a:t>poder enviar una carta de agradecimiento</a:t>
            </a:r>
          </a:p>
          <a:p>
            <a:r>
              <a:rPr lang="es-MX" dirty="0" smtClean="0"/>
              <a:t>para lograr </a:t>
            </a:r>
            <a:r>
              <a:rPr lang="es-MX" b="1" dirty="0" smtClean="0"/>
              <a:t>que la persona que hizo el donativo se sienta feliz que ayudo a una  persona con esa necesidad.</a:t>
            </a:r>
          </a:p>
          <a:p>
            <a:endParaRPr lang="es-MX" b="1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180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614057" y="377371"/>
            <a:ext cx="4347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Criterios de aceptación</a:t>
            </a:r>
            <a:endParaRPr lang="es-MX" sz="4400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43200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85164"/>
              </p:ext>
            </p:extLst>
          </p:nvPr>
        </p:nvGraphicFramePr>
        <p:xfrm>
          <a:off x="1857829" y="1851780"/>
          <a:ext cx="8127999" cy="33883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624114"/>
                <a:gridCol w="2075543"/>
                <a:gridCol w="5428342"/>
              </a:tblGrid>
              <a:tr h="370840">
                <a:tc gridSpan="3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1.-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Carta de agradecimiento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 caso que </a:t>
                      </a:r>
                      <a:r>
                        <a:rPr lang="es-MX" b="1" dirty="0" smtClean="0"/>
                        <a:t>la</a:t>
                      </a:r>
                      <a:r>
                        <a:rPr lang="es-MX" b="1" baseline="0" dirty="0" smtClean="0"/>
                        <a:t> persona no reciba la carta de agradecimiento</a:t>
                      </a:r>
                      <a:r>
                        <a:rPr lang="es-MX" dirty="0" smtClean="0"/>
                        <a:t> y </a:t>
                      </a:r>
                      <a:r>
                        <a:rPr lang="es-MX" b="0" dirty="0" smtClean="0"/>
                        <a:t>adicionalmente</a:t>
                      </a:r>
                      <a:r>
                        <a:rPr lang="es-MX" b="1" baseline="0" dirty="0" smtClean="0"/>
                        <a:t> no pueda visualizar la tarjeta de envió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, el sistema</a:t>
                      </a:r>
                      <a:r>
                        <a:rPr lang="es-MX" b="1" baseline="0" dirty="0" smtClean="0"/>
                        <a:t> lo podrá compensar.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2.-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Tiempo de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Recavacion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En caso que </a:t>
                      </a:r>
                      <a:r>
                        <a:rPr lang="es-MX" b="1" dirty="0" smtClean="0"/>
                        <a:t>el</a:t>
                      </a:r>
                      <a:r>
                        <a:rPr lang="es-MX" b="1" baseline="0" dirty="0" smtClean="0"/>
                        <a:t> tiempo de recabar sea tardado</a:t>
                      </a:r>
                      <a:r>
                        <a:rPr lang="es-MX" b="1" dirty="0" smtClean="0"/>
                        <a:t> </a:t>
                      </a:r>
                      <a:r>
                        <a:rPr lang="es-MX" b="0" dirty="0" smtClean="0"/>
                        <a:t>adicionalmente</a:t>
                      </a:r>
                      <a:r>
                        <a:rPr lang="es-MX" b="1" baseline="0" dirty="0" smtClean="0"/>
                        <a:t> le podremos entregar un obsequio de recompensa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, el sistema</a:t>
                      </a:r>
                      <a:r>
                        <a:rPr lang="es-MX" b="1" baseline="0" dirty="0" smtClean="0"/>
                        <a:t> le podrá dar un cupón.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3.-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En caso que </a:t>
                      </a:r>
                      <a:r>
                        <a:rPr lang="es-MX" b="1" dirty="0" smtClean="0"/>
                        <a:t>no</a:t>
                      </a:r>
                      <a:r>
                        <a:rPr lang="es-MX" b="1" baseline="0" dirty="0" smtClean="0"/>
                        <a:t> pueda donar ropa </a:t>
                      </a:r>
                      <a:r>
                        <a:rPr lang="es-MX" b="0" dirty="0" smtClean="0"/>
                        <a:t>adicionalmente</a:t>
                      </a:r>
                      <a:r>
                        <a:rPr lang="es-MX" b="1" baseline="0" dirty="0" smtClean="0"/>
                        <a:t> podemos ir a su domicilio para poder recibir la ropa</a:t>
                      </a:r>
                      <a:r>
                        <a:rPr lang="es-MX" dirty="0" smtClean="0"/>
                        <a:t>, el sistema</a:t>
                      </a:r>
                      <a:r>
                        <a:rPr lang="es-MX" b="1" baseline="0" dirty="0" smtClean="0"/>
                        <a:t> se pondría en refinamiento.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2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216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Agency FB</vt:lpstr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9</cp:revision>
  <dcterms:created xsi:type="dcterms:W3CDTF">2022-06-24T02:03:56Z</dcterms:created>
  <dcterms:modified xsi:type="dcterms:W3CDTF">2022-06-24T03:27:44Z</dcterms:modified>
</cp:coreProperties>
</file>