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sldIdLst>
    <p:sldId id="256" r:id="rId2"/>
    <p:sldId id="257" r:id="rId3"/>
    <p:sldId id="258" r:id="rId4"/>
    <p:sldId id="281" r:id="rId5"/>
    <p:sldId id="259" r:id="rId6"/>
    <p:sldId id="261" r:id="rId7"/>
    <p:sldId id="262" r:id="rId8"/>
    <p:sldId id="263" r:id="rId9"/>
    <p:sldId id="270" r:id="rId10"/>
    <p:sldId id="264" r:id="rId11"/>
    <p:sldId id="265" r:id="rId12"/>
    <p:sldId id="271" r:id="rId13"/>
    <p:sldId id="272" r:id="rId14"/>
    <p:sldId id="283" r:id="rId15"/>
    <p:sldId id="284" r:id="rId16"/>
    <p:sldId id="285" r:id="rId17"/>
    <p:sldId id="286" r:id="rId18"/>
    <p:sldId id="287" r:id="rId19"/>
    <p:sldId id="288" r:id="rId20"/>
    <p:sldId id="273" r:id="rId21"/>
    <p:sldId id="274" r:id="rId22"/>
    <p:sldId id="293" r:id="rId23"/>
    <p:sldId id="275" r:id="rId24"/>
    <p:sldId id="266" r:id="rId25"/>
    <p:sldId id="289" r:id="rId26"/>
    <p:sldId id="276" r:id="rId27"/>
    <p:sldId id="277" r:id="rId28"/>
    <p:sldId id="278" r:id="rId29"/>
    <p:sldId id="279" r:id="rId30"/>
    <p:sldId id="294" r:id="rId31"/>
    <p:sldId id="267" r:id="rId32"/>
    <p:sldId id="280" r:id="rId33"/>
    <p:sldId id="282" r:id="rId34"/>
    <p:sldId id="290" r:id="rId35"/>
    <p:sldId id="269" r:id="rId36"/>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51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2400" dirty="0"/>
              <a:t>Data</a:t>
            </a:r>
            <a:r>
              <a:rPr lang="en-GB" sz="2400" baseline="0" dirty="0"/>
              <a:t> Splitting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Train &amp; validation</c:v>
                </c:pt>
              </c:strCache>
            </c:strRef>
          </c:tx>
          <c:spPr>
            <a:solidFill>
              <a:schemeClr val="tx2">
                <a:lumMod val="60000"/>
                <a:lumOff val="40000"/>
              </a:schemeClr>
            </a:solidFill>
            <a:ln>
              <a:solidFill>
                <a:srgbClr val="00B05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Cell Images</c:v>
                </c:pt>
              </c:strCache>
            </c:strRef>
          </c:cat>
          <c:val>
            <c:numRef>
              <c:f>Sheet1!$B$2</c:f>
              <c:numCache>
                <c:formatCode>General</c:formatCode>
                <c:ptCount val="1"/>
                <c:pt idx="0">
                  <c:v>22048</c:v>
                </c:pt>
              </c:numCache>
            </c:numRef>
          </c:val>
          <c:extLst>
            <c:ext xmlns:c16="http://schemas.microsoft.com/office/drawing/2014/chart" uri="{C3380CC4-5D6E-409C-BE32-E72D297353CC}">
              <c16:uniqueId val="{00000000-9187-47C2-BA1C-52AB0264E854}"/>
            </c:ext>
          </c:extLst>
        </c:ser>
        <c:ser>
          <c:idx val="1"/>
          <c:order val="1"/>
          <c:tx>
            <c:strRef>
              <c:f>Sheet1!$C$1</c:f>
              <c:strCache>
                <c:ptCount val="1"/>
                <c:pt idx="0">
                  <c:v>Test</c:v>
                </c:pt>
              </c:strCache>
            </c:strRef>
          </c:tx>
          <c:spPr>
            <a:solidFill>
              <a:schemeClr val="tx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Cell Images</c:v>
                </c:pt>
              </c:strCache>
            </c:strRef>
          </c:cat>
          <c:val>
            <c:numRef>
              <c:f>Sheet1!$C$2</c:f>
              <c:numCache>
                <c:formatCode>General</c:formatCode>
                <c:ptCount val="1"/>
                <c:pt idx="0">
                  <c:v>5510</c:v>
                </c:pt>
              </c:numCache>
            </c:numRef>
          </c:val>
          <c:extLst>
            <c:ext xmlns:c16="http://schemas.microsoft.com/office/drawing/2014/chart" uri="{C3380CC4-5D6E-409C-BE32-E72D297353CC}">
              <c16:uniqueId val="{00000001-9187-47C2-BA1C-52AB0264E854}"/>
            </c:ext>
          </c:extLst>
        </c:ser>
        <c:dLbls>
          <c:showLegendKey val="0"/>
          <c:showVal val="0"/>
          <c:showCatName val="0"/>
          <c:showSerName val="0"/>
          <c:showPercent val="0"/>
          <c:showBubbleSize val="0"/>
        </c:dLbls>
        <c:gapWidth val="219"/>
        <c:overlap val="-27"/>
        <c:axId val="1666953487"/>
        <c:axId val="1666954735"/>
      </c:barChart>
      <c:catAx>
        <c:axId val="166695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666954735"/>
        <c:crosses val="autoZero"/>
        <c:auto val="1"/>
        <c:lblAlgn val="ctr"/>
        <c:lblOffset val="100"/>
        <c:noMultiLvlLbl val="0"/>
      </c:catAx>
      <c:valAx>
        <c:axId val="1666954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666953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C8871-5DA2-488B-A818-F1BF56A214E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2ED8B6D-9804-41DD-909D-A4ACB2817C07}">
      <dgm:prSet phldrT="[Text]" custT="1"/>
      <dgm:spPr>
        <a:solidFill>
          <a:schemeClr val="accent1">
            <a:lumMod val="75000"/>
          </a:schemeClr>
        </a:solidFill>
        <a:ln>
          <a:solidFill>
            <a:schemeClr val="bg1">
              <a:lumMod val="95000"/>
              <a:lumOff val="5000"/>
            </a:schemeClr>
          </a:solidFill>
        </a:ln>
      </dgm:spPr>
      <dgm:t>
        <a:bodyPr/>
        <a:lstStyle/>
        <a:p>
          <a:r>
            <a:rPr lang="en-US" sz="2800" b="1" dirty="0"/>
            <a:t>CNN</a:t>
          </a:r>
        </a:p>
      </dgm:t>
    </dgm:pt>
    <dgm:pt modelId="{D7EBE684-86AE-47CB-818A-EEAC7722F39A}" type="parTrans" cxnId="{0E51FE64-8D60-42CC-A567-2A9D4BFF0601}">
      <dgm:prSet/>
      <dgm:spPr/>
      <dgm:t>
        <a:bodyPr/>
        <a:lstStyle/>
        <a:p>
          <a:endParaRPr lang="en-US"/>
        </a:p>
      </dgm:t>
    </dgm:pt>
    <dgm:pt modelId="{2BF2944D-2030-44CA-81CA-8AFAD75D4F45}" type="sibTrans" cxnId="{0E51FE64-8D60-42CC-A567-2A9D4BFF0601}">
      <dgm:prSet/>
      <dgm:spPr/>
      <dgm:t>
        <a:bodyPr/>
        <a:lstStyle/>
        <a:p>
          <a:endParaRPr lang="en-US"/>
        </a:p>
      </dgm:t>
    </dgm:pt>
    <dgm:pt modelId="{B91473F6-187D-4E20-8162-E32680AD9EB8}">
      <dgm:prSet phldrT="[Text]" custT="1"/>
      <dgm:spPr>
        <a:solidFill>
          <a:schemeClr val="tx2">
            <a:lumMod val="50000"/>
          </a:schemeClr>
        </a:solidFill>
      </dgm:spPr>
      <dgm:t>
        <a:bodyPr/>
        <a:lstStyle/>
        <a:p>
          <a:r>
            <a:rPr lang="en-US" sz="1500" b="0" dirty="0"/>
            <a:t>Convolution</a:t>
          </a:r>
        </a:p>
      </dgm:t>
    </dgm:pt>
    <dgm:pt modelId="{27A2249D-A48A-4840-9C5E-B722589D3A2E}" type="parTrans" cxnId="{3E13C725-4FED-4BE1-8949-4EAD04071A2F}">
      <dgm:prSet/>
      <dgm:spPr/>
      <dgm:t>
        <a:bodyPr/>
        <a:lstStyle/>
        <a:p>
          <a:endParaRPr lang="en-US"/>
        </a:p>
      </dgm:t>
    </dgm:pt>
    <dgm:pt modelId="{0D8CBBF9-20AA-4845-9C20-366DF6898EAB}" type="sibTrans" cxnId="{3E13C725-4FED-4BE1-8949-4EAD04071A2F}">
      <dgm:prSet/>
      <dgm:spPr/>
      <dgm:t>
        <a:bodyPr/>
        <a:lstStyle/>
        <a:p>
          <a:endParaRPr lang="en-US"/>
        </a:p>
      </dgm:t>
    </dgm:pt>
    <dgm:pt modelId="{7032892F-D70A-42A1-8190-F31CC3AE45E3}">
      <dgm:prSet phldrT="[Text]"/>
      <dgm:spPr/>
      <dgm:t>
        <a:bodyPr/>
        <a:lstStyle/>
        <a:p>
          <a:r>
            <a:rPr lang="en-US" b="0" dirty="0"/>
            <a:t>Padding</a:t>
          </a:r>
        </a:p>
      </dgm:t>
    </dgm:pt>
    <dgm:pt modelId="{762CA0B5-DD59-41F3-959C-228F167816A4}" type="parTrans" cxnId="{B03FAF27-1CDB-48DE-9CE0-5E445B78AACD}">
      <dgm:prSet/>
      <dgm:spPr/>
      <dgm:t>
        <a:bodyPr/>
        <a:lstStyle/>
        <a:p>
          <a:endParaRPr lang="en-US"/>
        </a:p>
      </dgm:t>
    </dgm:pt>
    <dgm:pt modelId="{1296F5F2-6B40-472C-8593-8AC271F9C6B5}" type="sibTrans" cxnId="{B03FAF27-1CDB-48DE-9CE0-5E445B78AACD}">
      <dgm:prSet/>
      <dgm:spPr/>
      <dgm:t>
        <a:bodyPr/>
        <a:lstStyle/>
        <a:p>
          <a:endParaRPr lang="en-US"/>
        </a:p>
      </dgm:t>
    </dgm:pt>
    <dgm:pt modelId="{E4AB31C4-A427-41EF-A789-6B31CC6F2287}">
      <dgm:prSet phldrT="[Text]"/>
      <dgm:spPr/>
      <dgm:t>
        <a:bodyPr/>
        <a:lstStyle/>
        <a:p>
          <a:r>
            <a:rPr lang="en-US" b="0" dirty="0"/>
            <a:t>Non</a:t>
          </a:r>
          <a:r>
            <a:rPr lang="en-US" dirty="0"/>
            <a:t> </a:t>
          </a:r>
          <a:r>
            <a:rPr lang="en-US" b="0" dirty="0"/>
            <a:t>Linearity</a:t>
          </a:r>
        </a:p>
        <a:p>
          <a:r>
            <a:rPr lang="en-US" dirty="0"/>
            <a:t>(</a:t>
          </a:r>
          <a:r>
            <a:rPr lang="en-US" b="0" dirty="0" err="1"/>
            <a:t>ReLu</a:t>
          </a:r>
          <a:r>
            <a:rPr lang="en-US" dirty="0"/>
            <a:t>)</a:t>
          </a:r>
        </a:p>
      </dgm:t>
    </dgm:pt>
    <dgm:pt modelId="{D73E171C-1F2A-4893-BED8-EBEF8D117364}" type="parTrans" cxnId="{14794961-8015-4C04-8E92-5AD7D82739BD}">
      <dgm:prSet/>
      <dgm:spPr/>
      <dgm:t>
        <a:bodyPr/>
        <a:lstStyle/>
        <a:p>
          <a:endParaRPr lang="en-US"/>
        </a:p>
      </dgm:t>
    </dgm:pt>
    <dgm:pt modelId="{24937DC6-4A2D-4CF9-8745-96437573CB87}" type="sibTrans" cxnId="{14794961-8015-4C04-8E92-5AD7D82739BD}">
      <dgm:prSet/>
      <dgm:spPr/>
      <dgm:t>
        <a:bodyPr/>
        <a:lstStyle/>
        <a:p>
          <a:endParaRPr lang="en-US"/>
        </a:p>
      </dgm:t>
    </dgm:pt>
    <dgm:pt modelId="{10916CFB-E623-4B6B-BC11-F1E881C78855}">
      <dgm:prSet phldrT="[Text]"/>
      <dgm:spPr/>
      <dgm:t>
        <a:bodyPr/>
        <a:lstStyle/>
        <a:p>
          <a:r>
            <a:rPr lang="en-US" b="0" dirty="0"/>
            <a:t>Pooling </a:t>
          </a:r>
        </a:p>
      </dgm:t>
    </dgm:pt>
    <dgm:pt modelId="{DE297EDE-DB99-4569-968A-AE3D5C26572B}" type="parTrans" cxnId="{921394D5-B417-4545-865B-BB8DC3D72898}">
      <dgm:prSet/>
      <dgm:spPr/>
      <dgm:t>
        <a:bodyPr/>
        <a:lstStyle/>
        <a:p>
          <a:endParaRPr lang="en-US"/>
        </a:p>
      </dgm:t>
    </dgm:pt>
    <dgm:pt modelId="{B6C8F097-B226-4244-BB3B-52AB75743F61}" type="sibTrans" cxnId="{921394D5-B417-4545-865B-BB8DC3D72898}">
      <dgm:prSet/>
      <dgm:spPr/>
      <dgm:t>
        <a:bodyPr/>
        <a:lstStyle/>
        <a:p>
          <a:endParaRPr lang="en-US"/>
        </a:p>
      </dgm:t>
    </dgm:pt>
    <dgm:pt modelId="{1243DC00-D18D-4839-AA56-B5145B0DB5F5}">
      <dgm:prSet phldrT="[Text]"/>
      <dgm:spPr/>
      <dgm:t>
        <a:bodyPr/>
        <a:lstStyle/>
        <a:p>
          <a:r>
            <a:rPr lang="en-US" b="0" dirty="0"/>
            <a:t>Flattening</a:t>
          </a:r>
        </a:p>
      </dgm:t>
    </dgm:pt>
    <dgm:pt modelId="{7990EC76-FE32-4861-B212-366BA8CDA0DB}" type="parTrans" cxnId="{5A67AE34-09BD-4C18-9F0E-89284C007082}">
      <dgm:prSet/>
      <dgm:spPr/>
      <dgm:t>
        <a:bodyPr/>
        <a:lstStyle/>
        <a:p>
          <a:endParaRPr lang="en-US"/>
        </a:p>
      </dgm:t>
    </dgm:pt>
    <dgm:pt modelId="{C70824EB-CDAC-4E24-AA66-8F4307DE1825}" type="sibTrans" cxnId="{5A67AE34-09BD-4C18-9F0E-89284C007082}">
      <dgm:prSet/>
      <dgm:spPr/>
      <dgm:t>
        <a:bodyPr/>
        <a:lstStyle/>
        <a:p>
          <a:endParaRPr lang="en-US"/>
        </a:p>
      </dgm:t>
    </dgm:pt>
    <dgm:pt modelId="{EFE07CF3-3EEB-43DB-B687-0201DA32DCB0}">
      <dgm:prSet phldrT="[Text]"/>
      <dgm:spPr/>
      <dgm:t>
        <a:bodyPr/>
        <a:lstStyle/>
        <a:p>
          <a:r>
            <a:rPr lang="en-US" b="0" dirty="0"/>
            <a:t>Fully</a:t>
          </a:r>
          <a:r>
            <a:rPr lang="en-US" b="1" dirty="0"/>
            <a:t> </a:t>
          </a:r>
          <a:r>
            <a:rPr lang="en-US" b="0" dirty="0"/>
            <a:t>Connected</a:t>
          </a:r>
          <a:r>
            <a:rPr lang="en-US" b="1" dirty="0"/>
            <a:t> </a:t>
          </a:r>
          <a:r>
            <a:rPr lang="en-US" b="0" dirty="0"/>
            <a:t>Layer</a:t>
          </a:r>
        </a:p>
      </dgm:t>
    </dgm:pt>
    <dgm:pt modelId="{245404FE-2FAB-49F2-8841-BB88BD35753A}" type="parTrans" cxnId="{94434DA3-DBE9-4C51-89DA-FF7D59C1FBA3}">
      <dgm:prSet/>
      <dgm:spPr/>
      <dgm:t>
        <a:bodyPr/>
        <a:lstStyle/>
        <a:p>
          <a:endParaRPr lang="en-US"/>
        </a:p>
      </dgm:t>
    </dgm:pt>
    <dgm:pt modelId="{E53F3C08-B996-4A09-AD27-0208A12B87BD}" type="sibTrans" cxnId="{94434DA3-DBE9-4C51-89DA-FF7D59C1FBA3}">
      <dgm:prSet/>
      <dgm:spPr/>
      <dgm:t>
        <a:bodyPr/>
        <a:lstStyle/>
        <a:p>
          <a:endParaRPr lang="en-US"/>
        </a:p>
      </dgm:t>
    </dgm:pt>
    <dgm:pt modelId="{DAE175FF-35BC-4026-8C45-45B379CF35BE}" type="pres">
      <dgm:prSet presAssocID="{DE3C8871-5DA2-488B-A818-F1BF56A214E5}" presName="hierChild1" presStyleCnt="0">
        <dgm:presLayoutVars>
          <dgm:orgChart val="1"/>
          <dgm:chPref val="1"/>
          <dgm:dir/>
          <dgm:animOne val="branch"/>
          <dgm:animLvl val="lvl"/>
          <dgm:resizeHandles/>
        </dgm:presLayoutVars>
      </dgm:prSet>
      <dgm:spPr/>
    </dgm:pt>
    <dgm:pt modelId="{B0D3BC55-690E-414C-B05A-7950E98C44F2}" type="pres">
      <dgm:prSet presAssocID="{62ED8B6D-9804-41DD-909D-A4ACB2817C07}" presName="hierRoot1" presStyleCnt="0">
        <dgm:presLayoutVars>
          <dgm:hierBranch val="init"/>
        </dgm:presLayoutVars>
      </dgm:prSet>
      <dgm:spPr/>
    </dgm:pt>
    <dgm:pt modelId="{68C208AB-0420-4F61-92BA-AA37556C1AA1}" type="pres">
      <dgm:prSet presAssocID="{62ED8B6D-9804-41DD-909D-A4ACB2817C07}" presName="rootComposite1" presStyleCnt="0"/>
      <dgm:spPr/>
    </dgm:pt>
    <dgm:pt modelId="{6BA0D6A4-9775-436E-B55B-39670C39A9BD}" type="pres">
      <dgm:prSet presAssocID="{62ED8B6D-9804-41DD-909D-A4ACB2817C07}" presName="rootText1" presStyleLbl="node0" presStyleIdx="0" presStyleCnt="1" custLinFactNeighborX="0" custLinFactNeighborY="-40572">
        <dgm:presLayoutVars>
          <dgm:chPref val="3"/>
        </dgm:presLayoutVars>
      </dgm:prSet>
      <dgm:spPr/>
    </dgm:pt>
    <dgm:pt modelId="{698442A8-A238-45FE-959D-8B4705BED025}" type="pres">
      <dgm:prSet presAssocID="{62ED8B6D-9804-41DD-909D-A4ACB2817C07}" presName="rootConnector1" presStyleLbl="node1" presStyleIdx="0" presStyleCnt="0"/>
      <dgm:spPr/>
    </dgm:pt>
    <dgm:pt modelId="{6719CB81-1259-471C-A712-0BD5049275F3}" type="pres">
      <dgm:prSet presAssocID="{62ED8B6D-9804-41DD-909D-A4ACB2817C07}" presName="hierChild2" presStyleCnt="0"/>
      <dgm:spPr/>
    </dgm:pt>
    <dgm:pt modelId="{CE760769-C060-4E33-99FE-0BAD6FC872F9}" type="pres">
      <dgm:prSet presAssocID="{27A2249D-A48A-4840-9C5E-B722589D3A2E}" presName="Name37" presStyleLbl="parChTrans1D2" presStyleIdx="0" presStyleCnt="6"/>
      <dgm:spPr/>
    </dgm:pt>
    <dgm:pt modelId="{2C99E088-E6D7-43C4-ADBD-4AB574821293}" type="pres">
      <dgm:prSet presAssocID="{B91473F6-187D-4E20-8162-E32680AD9EB8}" presName="hierRoot2" presStyleCnt="0">
        <dgm:presLayoutVars>
          <dgm:hierBranch val="init"/>
        </dgm:presLayoutVars>
      </dgm:prSet>
      <dgm:spPr/>
    </dgm:pt>
    <dgm:pt modelId="{36D37DC4-D5EB-43C5-B232-4759C4B1E6A4}" type="pres">
      <dgm:prSet presAssocID="{B91473F6-187D-4E20-8162-E32680AD9EB8}" presName="rootComposite" presStyleCnt="0"/>
      <dgm:spPr/>
    </dgm:pt>
    <dgm:pt modelId="{A03F3D09-19F7-4C33-9CE8-35862444DB7E}" type="pres">
      <dgm:prSet presAssocID="{B91473F6-187D-4E20-8162-E32680AD9EB8}" presName="rootText" presStyleLbl="node2" presStyleIdx="0" presStyleCnt="6">
        <dgm:presLayoutVars>
          <dgm:chPref val="3"/>
        </dgm:presLayoutVars>
      </dgm:prSet>
      <dgm:spPr/>
    </dgm:pt>
    <dgm:pt modelId="{5AEF53F7-1E19-4CAD-A41E-7D76011F748C}" type="pres">
      <dgm:prSet presAssocID="{B91473F6-187D-4E20-8162-E32680AD9EB8}" presName="rootConnector" presStyleLbl="node2" presStyleIdx="0" presStyleCnt="6"/>
      <dgm:spPr/>
    </dgm:pt>
    <dgm:pt modelId="{7FC9DB40-6055-4FF6-B1D1-552AE36C18F9}" type="pres">
      <dgm:prSet presAssocID="{B91473F6-187D-4E20-8162-E32680AD9EB8}" presName="hierChild4" presStyleCnt="0"/>
      <dgm:spPr/>
    </dgm:pt>
    <dgm:pt modelId="{07DD0D3D-55C9-481E-AD0B-202A0BC1BB0E}" type="pres">
      <dgm:prSet presAssocID="{B91473F6-187D-4E20-8162-E32680AD9EB8}" presName="hierChild5" presStyleCnt="0"/>
      <dgm:spPr/>
    </dgm:pt>
    <dgm:pt modelId="{FD4C9545-F218-444E-A490-33BCDB913FE4}" type="pres">
      <dgm:prSet presAssocID="{762CA0B5-DD59-41F3-959C-228F167816A4}" presName="Name37" presStyleLbl="parChTrans1D2" presStyleIdx="1" presStyleCnt="6"/>
      <dgm:spPr/>
    </dgm:pt>
    <dgm:pt modelId="{1EB2AEF9-39AA-46D2-9BDF-92CC647DFDE8}" type="pres">
      <dgm:prSet presAssocID="{7032892F-D70A-42A1-8190-F31CC3AE45E3}" presName="hierRoot2" presStyleCnt="0">
        <dgm:presLayoutVars>
          <dgm:hierBranch val="init"/>
        </dgm:presLayoutVars>
      </dgm:prSet>
      <dgm:spPr/>
    </dgm:pt>
    <dgm:pt modelId="{D90909DD-1950-4EBF-819D-C02A9D41DA24}" type="pres">
      <dgm:prSet presAssocID="{7032892F-D70A-42A1-8190-F31CC3AE45E3}" presName="rootComposite" presStyleCnt="0"/>
      <dgm:spPr/>
    </dgm:pt>
    <dgm:pt modelId="{CB8BC7C2-3D72-4E36-A6A3-A59345D0F4A1}" type="pres">
      <dgm:prSet presAssocID="{7032892F-D70A-42A1-8190-F31CC3AE45E3}" presName="rootText" presStyleLbl="node2" presStyleIdx="1" presStyleCnt="6">
        <dgm:presLayoutVars>
          <dgm:chPref val="3"/>
        </dgm:presLayoutVars>
      </dgm:prSet>
      <dgm:spPr/>
    </dgm:pt>
    <dgm:pt modelId="{04F1A712-C158-4621-A492-761C1A831952}" type="pres">
      <dgm:prSet presAssocID="{7032892F-D70A-42A1-8190-F31CC3AE45E3}" presName="rootConnector" presStyleLbl="node2" presStyleIdx="1" presStyleCnt="6"/>
      <dgm:spPr/>
    </dgm:pt>
    <dgm:pt modelId="{3184847F-6CBC-40E1-A8A0-5315681EF669}" type="pres">
      <dgm:prSet presAssocID="{7032892F-D70A-42A1-8190-F31CC3AE45E3}" presName="hierChild4" presStyleCnt="0"/>
      <dgm:spPr/>
    </dgm:pt>
    <dgm:pt modelId="{1649CF46-50AE-410C-8E3E-54BF815200B9}" type="pres">
      <dgm:prSet presAssocID="{7032892F-D70A-42A1-8190-F31CC3AE45E3}" presName="hierChild5" presStyleCnt="0"/>
      <dgm:spPr/>
    </dgm:pt>
    <dgm:pt modelId="{5C2593ED-4763-4FEA-8FDA-11F15484BC6A}" type="pres">
      <dgm:prSet presAssocID="{D73E171C-1F2A-4893-BED8-EBEF8D117364}" presName="Name37" presStyleLbl="parChTrans1D2" presStyleIdx="2" presStyleCnt="6"/>
      <dgm:spPr/>
    </dgm:pt>
    <dgm:pt modelId="{8BA7619E-2871-4EB2-9353-94E4B0CFEFF3}" type="pres">
      <dgm:prSet presAssocID="{E4AB31C4-A427-41EF-A789-6B31CC6F2287}" presName="hierRoot2" presStyleCnt="0">
        <dgm:presLayoutVars>
          <dgm:hierBranch val="init"/>
        </dgm:presLayoutVars>
      </dgm:prSet>
      <dgm:spPr/>
    </dgm:pt>
    <dgm:pt modelId="{48442A6E-F918-4292-88E1-DA9F81723A87}" type="pres">
      <dgm:prSet presAssocID="{E4AB31C4-A427-41EF-A789-6B31CC6F2287}" presName="rootComposite" presStyleCnt="0"/>
      <dgm:spPr/>
    </dgm:pt>
    <dgm:pt modelId="{87F8D731-19CB-46EE-9DCC-E26BEEF7F81F}" type="pres">
      <dgm:prSet presAssocID="{E4AB31C4-A427-41EF-A789-6B31CC6F2287}" presName="rootText" presStyleLbl="node2" presStyleIdx="2" presStyleCnt="6">
        <dgm:presLayoutVars>
          <dgm:chPref val="3"/>
        </dgm:presLayoutVars>
      </dgm:prSet>
      <dgm:spPr/>
    </dgm:pt>
    <dgm:pt modelId="{D00123AD-C60F-43F1-BCA7-ADC92E2B4DA7}" type="pres">
      <dgm:prSet presAssocID="{E4AB31C4-A427-41EF-A789-6B31CC6F2287}" presName="rootConnector" presStyleLbl="node2" presStyleIdx="2" presStyleCnt="6"/>
      <dgm:spPr/>
    </dgm:pt>
    <dgm:pt modelId="{8F27C066-D7F9-4AF5-8B75-F9022678D42B}" type="pres">
      <dgm:prSet presAssocID="{E4AB31C4-A427-41EF-A789-6B31CC6F2287}" presName="hierChild4" presStyleCnt="0"/>
      <dgm:spPr/>
    </dgm:pt>
    <dgm:pt modelId="{F315A052-74AC-4295-875A-E07C918EA1F0}" type="pres">
      <dgm:prSet presAssocID="{E4AB31C4-A427-41EF-A789-6B31CC6F2287}" presName="hierChild5" presStyleCnt="0"/>
      <dgm:spPr/>
    </dgm:pt>
    <dgm:pt modelId="{ECC6C36E-EEBF-41A0-B159-08B41F188C65}" type="pres">
      <dgm:prSet presAssocID="{DE297EDE-DB99-4569-968A-AE3D5C26572B}" presName="Name37" presStyleLbl="parChTrans1D2" presStyleIdx="3" presStyleCnt="6"/>
      <dgm:spPr/>
    </dgm:pt>
    <dgm:pt modelId="{A4C4C0C5-151F-4BFB-A2AB-B18E5777F478}" type="pres">
      <dgm:prSet presAssocID="{10916CFB-E623-4B6B-BC11-F1E881C78855}" presName="hierRoot2" presStyleCnt="0">
        <dgm:presLayoutVars>
          <dgm:hierBranch val="init"/>
        </dgm:presLayoutVars>
      </dgm:prSet>
      <dgm:spPr/>
    </dgm:pt>
    <dgm:pt modelId="{DAE035FE-E2C2-4755-8716-ED11D9170F72}" type="pres">
      <dgm:prSet presAssocID="{10916CFB-E623-4B6B-BC11-F1E881C78855}" presName="rootComposite" presStyleCnt="0"/>
      <dgm:spPr/>
    </dgm:pt>
    <dgm:pt modelId="{DEE07C5D-DBE0-4FFA-A903-EA319F401DDD}" type="pres">
      <dgm:prSet presAssocID="{10916CFB-E623-4B6B-BC11-F1E881C78855}" presName="rootText" presStyleLbl="node2" presStyleIdx="3" presStyleCnt="6">
        <dgm:presLayoutVars>
          <dgm:chPref val="3"/>
        </dgm:presLayoutVars>
      </dgm:prSet>
      <dgm:spPr/>
    </dgm:pt>
    <dgm:pt modelId="{5D5A1054-D7E7-4F47-BE62-323DC666967C}" type="pres">
      <dgm:prSet presAssocID="{10916CFB-E623-4B6B-BC11-F1E881C78855}" presName="rootConnector" presStyleLbl="node2" presStyleIdx="3" presStyleCnt="6"/>
      <dgm:spPr/>
    </dgm:pt>
    <dgm:pt modelId="{D7FED4DE-129F-4493-AA11-742C78864C8B}" type="pres">
      <dgm:prSet presAssocID="{10916CFB-E623-4B6B-BC11-F1E881C78855}" presName="hierChild4" presStyleCnt="0"/>
      <dgm:spPr/>
    </dgm:pt>
    <dgm:pt modelId="{C84824F9-6207-45ED-95BB-BA5866649BDA}" type="pres">
      <dgm:prSet presAssocID="{10916CFB-E623-4B6B-BC11-F1E881C78855}" presName="hierChild5" presStyleCnt="0"/>
      <dgm:spPr/>
    </dgm:pt>
    <dgm:pt modelId="{3A75BB47-2D33-490D-950B-701E85921990}" type="pres">
      <dgm:prSet presAssocID="{7990EC76-FE32-4861-B212-366BA8CDA0DB}" presName="Name37" presStyleLbl="parChTrans1D2" presStyleIdx="4" presStyleCnt="6"/>
      <dgm:spPr/>
    </dgm:pt>
    <dgm:pt modelId="{A7F8394B-F2D3-4EEC-8F0E-E0EA6ECB0C77}" type="pres">
      <dgm:prSet presAssocID="{1243DC00-D18D-4839-AA56-B5145B0DB5F5}" presName="hierRoot2" presStyleCnt="0">
        <dgm:presLayoutVars>
          <dgm:hierBranch val="init"/>
        </dgm:presLayoutVars>
      </dgm:prSet>
      <dgm:spPr/>
    </dgm:pt>
    <dgm:pt modelId="{FBA578EB-A747-47A5-B0BF-79C3026E4BFD}" type="pres">
      <dgm:prSet presAssocID="{1243DC00-D18D-4839-AA56-B5145B0DB5F5}" presName="rootComposite" presStyleCnt="0"/>
      <dgm:spPr/>
    </dgm:pt>
    <dgm:pt modelId="{788C29C0-EEBB-425D-8C42-F76CD9B21DE6}" type="pres">
      <dgm:prSet presAssocID="{1243DC00-D18D-4839-AA56-B5145B0DB5F5}" presName="rootText" presStyleLbl="node2" presStyleIdx="4" presStyleCnt="6">
        <dgm:presLayoutVars>
          <dgm:chPref val="3"/>
        </dgm:presLayoutVars>
      </dgm:prSet>
      <dgm:spPr/>
    </dgm:pt>
    <dgm:pt modelId="{86284AA9-64EF-477A-B890-9479F4B8340E}" type="pres">
      <dgm:prSet presAssocID="{1243DC00-D18D-4839-AA56-B5145B0DB5F5}" presName="rootConnector" presStyleLbl="node2" presStyleIdx="4" presStyleCnt="6"/>
      <dgm:spPr/>
    </dgm:pt>
    <dgm:pt modelId="{EAC34447-EAFF-4D93-BBD2-1DB9C09182F3}" type="pres">
      <dgm:prSet presAssocID="{1243DC00-D18D-4839-AA56-B5145B0DB5F5}" presName="hierChild4" presStyleCnt="0"/>
      <dgm:spPr/>
    </dgm:pt>
    <dgm:pt modelId="{EADD847F-916C-4506-8CC9-2BDB7B2183C8}" type="pres">
      <dgm:prSet presAssocID="{1243DC00-D18D-4839-AA56-B5145B0DB5F5}" presName="hierChild5" presStyleCnt="0"/>
      <dgm:spPr/>
    </dgm:pt>
    <dgm:pt modelId="{EBA22784-80FF-4395-86F0-D5B8D6DB8226}" type="pres">
      <dgm:prSet presAssocID="{245404FE-2FAB-49F2-8841-BB88BD35753A}" presName="Name37" presStyleLbl="parChTrans1D2" presStyleIdx="5" presStyleCnt="6"/>
      <dgm:spPr/>
    </dgm:pt>
    <dgm:pt modelId="{581CDF36-FD47-472C-A415-667DC087BF91}" type="pres">
      <dgm:prSet presAssocID="{EFE07CF3-3EEB-43DB-B687-0201DA32DCB0}" presName="hierRoot2" presStyleCnt="0">
        <dgm:presLayoutVars>
          <dgm:hierBranch val="init"/>
        </dgm:presLayoutVars>
      </dgm:prSet>
      <dgm:spPr/>
    </dgm:pt>
    <dgm:pt modelId="{FAC757D1-C1C9-4622-A924-13D2B59560E5}" type="pres">
      <dgm:prSet presAssocID="{EFE07CF3-3EEB-43DB-B687-0201DA32DCB0}" presName="rootComposite" presStyleCnt="0"/>
      <dgm:spPr/>
    </dgm:pt>
    <dgm:pt modelId="{9F7A6954-2CED-4484-9238-FE40C6956F42}" type="pres">
      <dgm:prSet presAssocID="{EFE07CF3-3EEB-43DB-B687-0201DA32DCB0}" presName="rootText" presStyleLbl="node2" presStyleIdx="5" presStyleCnt="6">
        <dgm:presLayoutVars>
          <dgm:chPref val="3"/>
        </dgm:presLayoutVars>
      </dgm:prSet>
      <dgm:spPr/>
    </dgm:pt>
    <dgm:pt modelId="{E921B3B0-2575-4E70-B014-F419D29F8AC0}" type="pres">
      <dgm:prSet presAssocID="{EFE07CF3-3EEB-43DB-B687-0201DA32DCB0}" presName="rootConnector" presStyleLbl="node2" presStyleIdx="5" presStyleCnt="6"/>
      <dgm:spPr/>
    </dgm:pt>
    <dgm:pt modelId="{6CD3DAB8-80F7-4E1A-A671-3AE2AAE9941C}" type="pres">
      <dgm:prSet presAssocID="{EFE07CF3-3EEB-43DB-B687-0201DA32DCB0}" presName="hierChild4" presStyleCnt="0"/>
      <dgm:spPr/>
    </dgm:pt>
    <dgm:pt modelId="{904671B1-3EA3-4CEF-AB8A-31479191C209}" type="pres">
      <dgm:prSet presAssocID="{EFE07CF3-3EEB-43DB-B687-0201DA32DCB0}" presName="hierChild5" presStyleCnt="0"/>
      <dgm:spPr/>
    </dgm:pt>
    <dgm:pt modelId="{E14621EA-495F-411E-8528-AC9FA9C35096}" type="pres">
      <dgm:prSet presAssocID="{62ED8B6D-9804-41DD-909D-A4ACB2817C07}" presName="hierChild3" presStyleCnt="0"/>
      <dgm:spPr/>
    </dgm:pt>
  </dgm:ptLst>
  <dgm:cxnLst>
    <dgm:cxn modelId="{4D5FCF1B-F02D-405D-B051-627F6703E41C}" type="presOf" srcId="{7032892F-D70A-42A1-8190-F31CC3AE45E3}" destId="{04F1A712-C158-4621-A492-761C1A831952}" srcOrd="1" destOrd="0" presId="urn:microsoft.com/office/officeart/2005/8/layout/orgChart1"/>
    <dgm:cxn modelId="{858D1F25-0E9E-4F8B-A37D-1687720EE689}" type="presOf" srcId="{D73E171C-1F2A-4893-BED8-EBEF8D117364}" destId="{5C2593ED-4763-4FEA-8FDA-11F15484BC6A}" srcOrd="0" destOrd="0" presId="urn:microsoft.com/office/officeart/2005/8/layout/orgChart1"/>
    <dgm:cxn modelId="{3E13C725-4FED-4BE1-8949-4EAD04071A2F}" srcId="{62ED8B6D-9804-41DD-909D-A4ACB2817C07}" destId="{B91473F6-187D-4E20-8162-E32680AD9EB8}" srcOrd="0" destOrd="0" parTransId="{27A2249D-A48A-4840-9C5E-B722589D3A2E}" sibTransId="{0D8CBBF9-20AA-4845-9C20-366DF6898EAB}"/>
    <dgm:cxn modelId="{B03FAF27-1CDB-48DE-9CE0-5E445B78AACD}" srcId="{62ED8B6D-9804-41DD-909D-A4ACB2817C07}" destId="{7032892F-D70A-42A1-8190-F31CC3AE45E3}" srcOrd="1" destOrd="0" parTransId="{762CA0B5-DD59-41F3-959C-228F167816A4}" sibTransId="{1296F5F2-6B40-472C-8593-8AC271F9C6B5}"/>
    <dgm:cxn modelId="{A8D3CC28-D82C-4F77-85CD-C20A0545FE85}" type="presOf" srcId="{10916CFB-E623-4B6B-BC11-F1E881C78855}" destId="{DEE07C5D-DBE0-4FFA-A903-EA319F401DDD}" srcOrd="0" destOrd="0" presId="urn:microsoft.com/office/officeart/2005/8/layout/orgChart1"/>
    <dgm:cxn modelId="{545BA330-8009-4E9C-821F-EAB0B8FFBB74}" type="presOf" srcId="{DE3C8871-5DA2-488B-A818-F1BF56A214E5}" destId="{DAE175FF-35BC-4026-8C45-45B379CF35BE}" srcOrd="0" destOrd="0" presId="urn:microsoft.com/office/officeart/2005/8/layout/orgChart1"/>
    <dgm:cxn modelId="{5A67AE34-09BD-4C18-9F0E-89284C007082}" srcId="{62ED8B6D-9804-41DD-909D-A4ACB2817C07}" destId="{1243DC00-D18D-4839-AA56-B5145B0DB5F5}" srcOrd="4" destOrd="0" parTransId="{7990EC76-FE32-4861-B212-366BA8CDA0DB}" sibTransId="{C70824EB-CDAC-4E24-AA66-8F4307DE1825}"/>
    <dgm:cxn modelId="{1569785D-B67E-41FB-B6C5-A7075C6C3202}" type="presOf" srcId="{27A2249D-A48A-4840-9C5E-B722589D3A2E}" destId="{CE760769-C060-4E33-99FE-0BAD6FC872F9}" srcOrd="0" destOrd="0" presId="urn:microsoft.com/office/officeart/2005/8/layout/orgChart1"/>
    <dgm:cxn modelId="{14794961-8015-4C04-8E92-5AD7D82739BD}" srcId="{62ED8B6D-9804-41DD-909D-A4ACB2817C07}" destId="{E4AB31C4-A427-41EF-A789-6B31CC6F2287}" srcOrd="2" destOrd="0" parTransId="{D73E171C-1F2A-4893-BED8-EBEF8D117364}" sibTransId="{24937DC6-4A2D-4CF9-8745-96437573CB87}"/>
    <dgm:cxn modelId="{0E51FE64-8D60-42CC-A567-2A9D4BFF0601}" srcId="{DE3C8871-5DA2-488B-A818-F1BF56A214E5}" destId="{62ED8B6D-9804-41DD-909D-A4ACB2817C07}" srcOrd="0" destOrd="0" parTransId="{D7EBE684-86AE-47CB-818A-EEAC7722F39A}" sibTransId="{2BF2944D-2030-44CA-81CA-8AFAD75D4F45}"/>
    <dgm:cxn modelId="{3DFABD4B-B8C6-44C9-B8FF-F41747549CE0}" type="presOf" srcId="{E4AB31C4-A427-41EF-A789-6B31CC6F2287}" destId="{87F8D731-19CB-46EE-9DCC-E26BEEF7F81F}" srcOrd="0" destOrd="0" presId="urn:microsoft.com/office/officeart/2005/8/layout/orgChart1"/>
    <dgm:cxn modelId="{1911996D-BA7B-4153-ADEC-55D633A4106B}" type="presOf" srcId="{62ED8B6D-9804-41DD-909D-A4ACB2817C07}" destId="{698442A8-A238-45FE-959D-8B4705BED025}" srcOrd="1" destOrd="0" presId="urn:microsoft.com/office/officeart/2005/8/layout/orgChart1"/>
    <dgm:cxn modelId="{E9C0FA50-B638-494F-AA72-05DD760D63BB}" type="presOf" srcId="{7990EC76-FE32-4861-B212-366BA8CDA0DB}" destId="{3A75BB47-2D33-490D-950B-701E85921990}" srcOrd="0" destOrd="0" presId="urn:microsoft.com/office/officeart/2005/8/layout/orgChart1"/>
    <dgm:cxn modelId="{ADBF5957-ABE0-4754-958F-B02370CEB07D}" type="presOf" srcId="{7032892F-D70A-42A1-8190-F31CC3AE45E3}" destId="{CB8BC7C2-3D72-4E36-A6A3-A59345D0F4A1}" srcOrd="0" destOrd="0" presId="urn:microsoft.com/office/officeart/2005/8/layout/orgChart1"/>
    <dgm:cxn modelId="{BDC19977-569D-4B03-B64C-8E3B660C1FA0}" type="presOf" srcId="{62ED8B6D-9804-41DD-909D-A4ACB2817C07}" destId="{6BA0D6A4-9775-436E-B55B-39670C39A9BD}" srcOrd="0" destOrd="0" presId="urn:microsoft.com/office/officeart/2005/8/layout/orgChart1"/>
    <dgm:cxn modelId="{ABF7AA7A-755C-4AC2-8DA3-697A44170E7C}" type="presOf" srcId="{1243DC00-D18D-4839-AA56-B5145B0DB5F5}" destId="{86284AA9-64EF-477A-B890-9479F4B8340E}" srcOrd="1" destOrd="0" presId="urn:microsoft.com/office/officeart/2005/8/layout/orgChart1"/>
    <dgm:cxn modelId="{8019F47B-6DC9-42F5-888A-FF00678497F1}" type="presOf" srcId="{B91473F6-187D-4E20-8162-E32680AD9EB8}" destId="{A03F3D09-19F7-4C33-9CE8-35862444DB7E}" srcOrd="0" destOrd="0" presId="urn:microsoft.com/office/officeart/2005/8/layout/orgChart1"/>
    <dgm:cxn modelId="{6DA8FA9A-9FDF-41F2-9E72-F3D67F693E1D}" type="presOf" srcId="{DE297EDE-DB99-4569-968A-AE3D5C26572B}" destId="{ECC6C36E-EEBF-41A0-B159-08B41F188C65}" srcOrd="0" destOrd="0" presId="urn:microsoft.com/office/officeart/2005/8/layout/orgChart1"/>
    <dgm:cxn modelId="{94434DA3-DBE9-4C51-89DA-FF7D59C1FBA3}" srcId="{62ED8B6D-9804-41DD-909D-A4ACB2817C07}" destId="{EFE07CF3-3EEB-43DB-B687-0201DA32DCB0}" srcOrd="5" destOrd="0" parTransId="{245404FE-2FAB-49F2-8841-BB88BD35753A}" sibTransId="{E53F3C08-B996-4A09-AD27-0208A12B87BD}"/>
    <dgm:cxn modelId="{15B916B6-F569-4281-ABAF-D042EA7B2DBB}" type="presOf" srcId="{EFE07CF3-3EEB-43DB-B687-0201DA32DCB0}" destId="{9F7A6954-2CED-4484-9238-FE40C6956F42}" srcOrd="0" destOrd="0" presId="urn:microsoft.com/office/officeart/2005/8/layout/orgChart1"/>
    <dgm:cxn modelId="{FB9DEBBD-690E-4368-91CA-DA3A81AC7B43}" type="presOf" srcId="{762CA0B5-DD59-41F3-959C-228F167816A4}" destId="{FD4C9545-F218-444E-A490-33BCDB913FE4}" srcOrd="0" destOrd="0" presId="urn:microsoft.com/office/officeart/2005/8/layout/orgChart1"/>
    <dgm:cxn modelId="{01EE4CCD-5ED7-4A7B-86A1-1141497F659C}" type="presOf" srcId="{B91473F6-187D-4E20-8162-E32680AD9EB8}" destId="{5AEF53F7-1E19-4CAD-A41E-7D76011F748C}" srcOrd="1" destOrd="0" presId="urn:microsoft.com/office/officeart/2005/8/layout/orgChart1"/>
    <dgm:cxn modelId="{20D8A9CD-CC8E-46E5-BC01-0FC8D099116B}" type="presOf" srcId="{10916CFB-E623-4B6B-BC11-F1E881C78855}" destId="{5D5A1054-D7E7-4F47-BE62-323DC666967C}" srcOrd="1" destOrd="0" presId="urn:microsoft.com/office/officeart/2005/8/layout/orgChart1"/>
    <dgm:cxn modelId="{921394D5-B417-4545-865B-BB8DC3D72898}" srcId="{62ED8B6D-9804-41DD-909D-A4ACB2817C07}" destId="{10916CFB-E623-4B6B-BC11-F1E881C78855}" srcOrd="3" destOrd="0" parTransId="{DE297EDE-DB99-4569-968A-AE3D5C26572B}" sibTransId="{B6C8F097-B226-4244-BB3B-52AB75743F61}"/>
    <dgm:cxn modelId="{496932DB-9277-4A42-B6B7-61E80A3C8F3C}" type="presOf" srcId="{245404FE-2FAB-49F2-8841-BB88BD35753A}" destId="{EBA22784-80FF-4395-86F0-D5B8D6DB8226}" srcOrd="0" destOrd="0" presId="urn:microsoft.com/office/officeart/2005/8/layout/orgChart1"/>
    <dgm:cxn modelId="{5D867ADB-CB04-455C-8F47-D17319FFD9F8}" type="presOf" srcId="{EFE07CF3-3EEB-43DB-B687-0201DA32DCB0}" destId="{E921B3B0-2575-4E70-B014-F419D29F8AC0}" srcOrd="1" destOrd="0" presId="urn:microsoft.com/office/officeart/2005/8/layout/orgChart1"/>
    <dgm:cxn modelId="{B59B34E0-2EBA-46F2-9550-9960BEA032F9}" type="presOf" srcId="{E4AB31C4-A427-41EF-A789-6B31CC6F2287}" destId="{D00123AD-C60F-43F1-BCA7-ADC92E2B4DA7}" srcOrd="1" destOrd="0" presId="urn:microsoft.com/office/officeart/2005/8/layout/orgChart1"/>
    <dgm:cxn modelId="{29F7E3ED-89A3-4F13-95E7-EB408CD48953}" type="presOf" srcId="{1243DC00-D18D-4839-AA56-B5145B0DB5F5}" destId="{788C29C0-EEBB-425D-8C42-F76CD9B21DE6}" srcOrd="0" destOrd="0" presId="urn:microsoft.com/office/officeart/2005/8/layout/orgChart1"/>
    <dgm:cxn modelId="{A1452334-5B6F-45B4-B7CB-CAC1E14BDAAE}" type="presParOf" srcId="{DAE175FF-35BC-4026-8C45-45B379CF35BE}" destId="{B0D3BC55-690E-414C-B05A-7950E98C44F2}" srcOrd="0" destOrd="0" presId="urn:microsoft.com/office/officeart/2005/8/layout/orgChart1"/>
    <dgm:cxn modelId="{18FAE821-BAA3-4216-B04A-602C334D3304}" type="presParOf" srcId="{B0D3BC55-690E-414C-B05A-7950E98C44F2}" destId="{68C208AB-0420-4F61-92BA-AA37556C1AA1}" srcOrd="0" destOrd="0" presId="urn:microsoft.com/office/officeart/2005/8/layout/orgChart1"/>
    <dgm:cxn modelId="{6553B8D9-D00C-4616-BA0C-CF769E9D91F6}" type="presParOf" srcId="{68C208AB-0420-4F61-92BA-AA37556C1AA1}" destId="{6BA0D6A4-9775-436E-B55B-39670C39A9BD}" srcOrd="0" destOrd="0" presId="urn:microsoft.com/office/officeart/2005/8/layout/orgChart1"/>
    <dgm:cxn modelId="{8DE80856-1692-4084-9469-980A6D827EB6}" type="presParOf" srcId="{68C208AB-0420-4F61-92BA-AA37556C1AA1}" destId="{698442A8-A238-45FE-959D-8B4705BED025}" srcOrd="1" destOrd="0" presId="urn:microsoft.com/office/officeart/2005/8/layout/orgChart1"/>
    <dgm:cxn modelId="{780A959B-374A-4A00-A44A-B004AE8A9B72}" type="presParOf" srcId="{B0D3BC55-690E-414C-B05A-7950E98C44F2}" destId="{6719CB81-1259-471C-A712-0BD5049275F3}" srcOrd="1" destOrd="0" presId="urn:microsoft.com/office/officeart/2005/8/layout/orgChart1"/>
    <dgm:cxn modelId="{B194ACE4-32D9-45D7-ACEF-0E028AD0CAD3}" type="presParOf" srcId="{6719CB81-1259-471C-A712-0BD5049275F3}" destId="{CE760769-C060-4E33-99FE-0BAD6FC872F9}" srcOrd="0" destOrd="0" presId="urn:microsoft.com/office/officeart/2005/8/layout/orgChart1"/>
    <dgm:cxn modelId="{7E83B2F0-A17D-41C0-B28A-95F00A91426A}" type="presParOf" srcId="{6719CB81-1259-471C-A712-0BD5049275F3}" destId="{2C99E088-E6D7-43C4-ADBD-4AB574821293}" srcOrd="1" destOrd="0" presId="urn:microsoft.com/office/officeart/2005/8/layout/orgChart1"/>
    <dgm:cxn modelId="{B86FB7A2-902A-435E-9E1E-DEE64FDA8B88}" type="presParOf" srcId="{2C99E088-E6D7-43C4-ADBD-4AB574821293}" destId="{36D37DC4-D5EB-43C5-B232-4759C4B1E6A4}" srcOrd="0" destOrd="0" presId="urn:microsoft.com/office/officeart/2005/8/layout/orgChart1"/>
    <dgm:cxn modelId="{EF3BF2B5-A7DE-4BAE-B536-5C4D272897DD}" type="presParOf" srcId="{36D37DC4-D5EB-43C5-B232-4759C4B1E6A4}" destId="{A03F3D09-19F7-4C33-9CE8-35862444DB7E}" srcOrd="0" destOrd="0" presId="urn:microsoft.com/office/officeart/2005/8/layout/orgChart1"/>
    <dgm:cxn modelId="{E1920758-02D6-446C-AE91-60F30606599F}" type="presParOf" srcId="{36D37DC4-D5EB-43C5-B232-4759C4B1E6A4}" destId="{5AEF53F7-1E19-4CAD-A41E-7D76011F748C}" srcOrd="1" destOrd="0" presId="urn:microsoft.com/office/officeart/2005/8/layout/orgChart1"/>
    <dgm:cxn modelId="{8182A406-D648-4D77-B5CB-2FF53B2F833F}" type="presParOf" srcId="{2C99E088-E6D7-43C4-ADBD-4AB574821293}" destId="{7FC9DB40-6055-4FF6-B1D1-552AE36C18F9}" srcOrd="1" destOrd="0" presId="urn:microsoft.com/office/officeart/2005/8/layout/orgChart1"/>
    <dgm:cxn modelId="{340E0AA9-9B6A-48DA-824A-B5FFBED6B83B}" type="presParOf" srcId="{2C99E088-E6D7-43C4-ADBD-4AB574821293}" destId="{07DD0D3D-55C9-481E-AD0B-202A0BC1BB0E}" srcOrd="2" destOrd="0" presId="urn:microsoft.com/office/officeart/2005/8/layout/orgChart1"/>
    <dgm:cxn modelId="{2AF5FC93-36DB-43E0-9B94-13A3877D01F8}" type="presParOf" srcId="{6719CB81-1259-471C-A712-0BD5049275F3}" destId="{FD4C9545-F218-444E-A490-33BCDB913FE4}" srcOrd="2" destOrd="0" presId="urn:microsoft.com/office/officeart/2005/8/layout/orgChart1"/>
    <dgm:cxn modelId="{12B03615-D282-42BF-BF93-A8AF6EB00A6B}" type="presParOf" srcId="{6719CB81-1259-471C-A712-0BD5049275F3}" destId="{1EB2AEF9-39AA-46D2-9BDF-92CC647DFDE8}" srcOrd="3" destOrd="0" presId="urn:microsoft.com/office/officeart/2005/8/layout/orgChart1"/>
    <dgm:cxn modelId="{57507F07-B819-45DB-8F9B-F129F2A31CF1}" type="presParOf" srcId="{1EB2AEF9-39AA-46D2-9BDF-92CC647DFDE8}" destId="{D90909DD-1950-4EBF-819D-C02A9D41DA24}" srcOrd="0" destOrd="0" presId="urn:microsoft.com/office/officeart/2005/8/layout/orgChart1"/>
    <dgm:cxn modelId="{69A8DF51-330D-4A92-A80F-FEC6E60AB1D4}" type="presParOf" srcId="{D90909DD-1950-4EBF-819D-C02A9D41DA24}" destId="{CB8BC7C2-3D72-4E36-A6A3-A59345D0F4A1}" srcOrd="0" destOrd="0" presId="urn:microsoft.com/office/officeart/2005/8/layout/orgChart1"/>
    <dgm:cxn modelId="{28A81F33-51D7-4BE1-B37A-6954D1B76C9C}" type="presParOf" srcId="{D90909DD-1950-4EBF-819D-C02A9D41DA24}" destId="{04F1A712-C158-4621-A492-761C1A831952}" srcOrd="1" destOrd="0" presId="urn:microsoft.com/office/officeart/2005/8/layout/orgChart1"/>
    <dgm:cxn modelId="{DBF735D0-F173-44E3-8D7E-0832F7322168}" type="presParOf" srcId="{1EB2AEF9-39AA-46D2-9BDF-92CC647DFDE8}" destId="{3184847F-6CBC-40E1-A8A0-5315681EF669}" srcOrd="1" destOrd="0" presId="urn:microsoft.com/office/officeart/2005/8/layout/orgChart1"/>
    <dgm:cxn modelId="{E161FD0E-2A49-4771-AF0D-27FF063991E6}" type="presParOf" srcId="{1EB2AEF9-39AA-46D2-9BDF-92CC647DFDE8}" destId="{1649CF46-50AE-410C-8E3E-54BF815200B9}" srcOrd="2" destOrd="0" presId="urn:microsoft.com/office/officeart/2005/8/layout/orgChart1"/>
    <dgm:cxn modelId="{5B8CBD8C-3FDC-4949-91F0-A55F95907613}" type="presParOf" srcId="{6719CB81-1259-471C-A712-0BD5049275F3}" destId="{5C2593ED-4763-4FEA-8FDA-11F15484BC6A}" srcOrd="4" destOrd="0" presId="urn:microsoft.com/office/officeart/2005/8/layout/orgChart1"/>
    <dgm:cxn modelId="{F8DF1812-D055-4D34-AC75-795D3ECEB9C2}" type="presParOf" srcId="{6719CB81-1259-471C-A712-0BD5049275F3}" destId="{8BA7619E-2871-4EB2-9353-94E4B0CFEFF3}" srcOrd="5" destOrd="0" presId="urn:microsoft.com/office/officeart/2005/8/layout/orgChart1"/>
    <dgm:cxn modelId="{2A4BAE1A-17F9-42B9-ACEF-54406E019303}" type="presParOf" srcId="{8BA7619E-2871-4EB2-9353-94E4B0CFEFF3}" destId="{48442A6E-F918-4292-88E1-DA9F81723A87}" srcOrd="0" destOrd="0" presId="urn:microsoft.com/office/officeart/2005/8/layout/orgChart1"/>
    <dgm:cxn modelId="{5ACBCE50-8BD3-49E8-8ED7-0A6DD760F21D}" type="presParOf" srcId="{48442A6E-F918-4292-88E1-DA9F81723A87}" destId="{87F8D731-19CB-46EE-9DCC-E26BEEF7F81F}" srcOrd="0" destOrd="0" presId="urn:microsoft.com/office/officeart/2005/8/layout/orgChart1"/>
    <dgm:cxn modelId="{412D7D5B-391C-4026-ADA7-B0CE6034EF9A}" type="presParOf" srcId="{48442A6E-F918-4292-88E1-DA9F81723A87}" destId="{D00123AD-C60F-43F1-BCA7-ADC92E2B4DA7}" srcOrd="1" destOrd="0" presId="urn:microsoft.com/office/officeart/2005/8/layout/orgChart1"/>
    <dgm:cxn modelId="{87702B09-DF66-48A9-8B09-9FF445943384}" type="presParOf" srcId="{8BA7619E-2871-4EB2-9353-94E4B0CFEFF3}" destId="{8F27C066-D7F9-4AF5-8B75-F9022678D42B}" srcOrd="1" destOrd="0" presId="urn:microsoft.com/office/officeart/2005/8/layout/orgChart1"/>
    <dgm:cxn modelId="{005A2D5D-A61E-4C42-AA58-0B58482CAC57}" type="presParOf" srcId="{8BA7619E-2871-4EB2-9353-94E4B0CFEFF3}" destId="{F315A052-74AC-4295-875A-E07C918EA1F0}" srcOrd="2" destOrd="0" presId="urn:microsoft.com/office/officeart/2005/8/layout/orgChart1"/>
    <dgm:cxn modelId="{0092D526-9171-46FD-AA4F-10E2134600B5}" type="presParOf" srcId="{6719CB81-1259-471C-A712-0BD5049275F3}" destId="{ECC6C36E-EEBF-41A0-B159-08B41F188C65}" srcOrd="6" destOrd="0" presId="urn:microsoft.com/office/officeart/2005/8/layout/orgChart1"/>
    <dgm:cxn modelId="{6BA859B2-4DE6-488E-8ED1-BF1A3700B537}" type="presParOf" srcId="{6719CB81-1259-471C-A712-0BD5049275F3}" destId="{A4C4C0C5-151F-4BFB-A2AB-B18E5777F478}" srcOrd="7" destOrd="0" presId="urn:microsoft.com/office/officeart/2005/8/layout/orgChart1"/>
    <dgm:cxn modelId="{95390FA3-0864-4A9F-8E0D-606E35001841}" type="presParOf" srcId="{A4C4C0C5-151F-4BFB-A2AB-B18E5777F478}" destId="{DAE035FE-E2C2-4755-8716-ED11D9170F72}" srcOrd="0" destOrd="0" presId="urn:microsoft.com/office/officeart/2005/8/layout/orgChart1"/>
    <dgm:cxn modelId="{1DF00083-7996-4A9B-8AA8-91AF5F3C0383}" type="presParOf" srcId="{DAE035FE-E2C2-4755-8716-ED11D9170F72}" destId="{DEE07C5D-DBE0-4FFA-A903-EA319F401DDD}" srcOrd="0" destOrd="0" presId="urn:microsoft.com/office/officeart/2005/8/layout/orgChart1"/>
    <dgm:cxn modelId="{C8F60C2C-97E2-45CA-8142-7660C7BF2D37}" type="presParOf" srcId="{DAE035FE-E2C2-4755-8716-ED11D9170F72}" destId="{5D5A1054-D7E7-4F47-BE62-323DC666967C}" srcOrd="1" destOrd="0" presId="urn:microsoft.com/office/officeart/2005/8/layout/orgChart1"/>
    <dgm:cxn modelId="{B66A37C0-3DCB-44A6-87A1-56F73E51B63F}" type="presParOf" srcId="{A4C4C0C5-151F-4BFB-A2AB-B18E5777F478}" destId="{D7FED4DE-129F-4493-AA11-742C78864C8B}" srcOrd="1" destOrd="0" presId="urn:microsoft.com/office/officeart/2005/8/layout/orgChart1"/>
    <dgm:cxn modelId="{DB052E0A-2446-45D3-A889-EE717DB9B084}" type="presParOf" srcId="{A4C4C0C5-151F-4BFB-A2AB-B18E5777F478}" destId="{C84824F9-6207-45ED-95BB-BA5866649BDA}" srcOrd="2" destOrd="0" presId="urn:microsoft.com/office/officeart/2005/8/layout/orgChart1"/>
    <dgm:cxn modelId="{B0C6CBEC-8D96-4BBF-8B73-A6B8CFB0A090}" type="presParOf" srcId="{6719CB81-1259-471C-A712-0BD5049275F3}" destId="{3A75BB47-2D33-490D-950B-701E85921990}" srcOrd="8" destOrd="0" presId="urn:microsoft.com/office/officeart/2005/8/layout/orgChart1"/>
    <dgm:cxn modelId="{5C2173CD-4CC3-4673-BD4D-EB37A62B618A}" type="presParOf" srcId="{6719CB81-1259-471C-A712-0BD5049275F3}" destId="{A7F8394B-F2D3-4EEC-8F0E-E0EA6ECB0C77}" srcOrd="9" destOrd="0" presId="urn:microsoft.com/office/officeart/2005/8/layout/orgChart1"/>
    <dgm:cxn modelId="{D4AF703A-F8D2-43B8-9224-242BA525B261}" type="presParOf" srcId="{A7F8394B-F2D3-4EEC-8F0E-E0EA6ECB0C77}" destId="{FBA578EB-A747-47A5-B0BF-79C3026E4BFD}" srcOrd="0" destOrd="0" presId="urn:microsoft.com/office/officeart/2005/8/layout/orgChart1"/>
    <dgm:cxn modelId="{103416AE-BC26-4E57-8DFE-54CA2949E357}" type="presParOf" srcId="{FBA578EB-A747-47A5-B0BF-79C3026E4BFD}" destId="{788C29C0-EEBB-425D-8C42-F76CD9B21DE6}" srcOrd="0" destOrd="0" presId="urn:microsoft.com/office/officeart/2005/8/layout/orgChart1"/>
    <dgm:cxn modelId="{00479C5A-74FF-4604-AA4E-FF5B312F8D92}" type="presParOf" srcId="{FBA578EB-A747-47A5-B0BF-79C3026E4BFD}" destId="{86284AA9-64EF-477A-B890-9479F4B8340E}" srcOrd="1" destOrd="0" presId="urn:microsoft.com/office/officeart/2005/8/layout/orgChart1"/>
    <dgm:cxn modelId="{DC7396F2-CB1B-40F5-8C2D-C80D9E24062A}" type="presParOf" srcId="{A7F8394B-F2D3-4EEC-8F0E-E0EA6ECB0C77}" destId="{EAC34447-EAFF-4D93-BBD2-1DB9C09182F3}" srcOrd="1" destOrd="0" presId="urn:microsoft.com/office/officeart/2005/8/layout/orgChart1"/>
    <dgm:cxn modelId="{0094F067-262C-4816-83C9-C791AABF0478}" type="presParOf" srcId="{A7F8394B-F2D3-4EEC-8F0E-E0EA6ECB0C77}" destId="{EADD847F-916C-4506-8CC9-2BDB7B2183C8}" srcOrd="2" destOrd="0" presId="urn:microsoft.com/office/officeart/2005/8/layout/orgChart1"/>
    <dgm:cxn modelId="{F1778786-0140-4CE2-8F91-DB65596C6FE9}" type="presParOf" srcId="{6719CB81-1259-471C-A712-0BD5049275F3}" destId="{EBA22784-80FF-4395-86F0-D5B8D6DB8226}" srcOrd="10" destOrd="0" presId="urn:microsoft.com/office/officeart/2005/8/layout/orgChart1"/>
    <dgm:cxn modelId="{FC68C476-4482-4A32-9092-0B315812AB92}" type="presParOf" srcId="{6719CB81-1259-471C-A712-0BD5049275F3}" destId="{581CDF36-FD47-472C-A415-667DC087BF91}" srcOrd="11" destOrd="0" presId="urn:microsoft.com/office/officeart/2005/8/layout/orgChart1"/>
    <dgm:cxn modelId="{A3AC3004-4733-4CBC-8A58-5F43AF466F8E}" type="presParOf" srcId="{581CDF36-FD47-472C-A415-667DC087BF91}" destId="{FAC757D1-C1C9-4622-A924-13D2B59560E5}" srcOrd="0" destOrd="0" presId="urn:microsoft.com/office/officeart/2005/8/layout/orgChart1"/>
    <dgm:cxn modelId="{D8795C19-B8D8-4B1D-963C-1C8C79FADB7B}" type="presParOf" srcId="{FAC757D1-C1C9-4622-A924-13D2B59560E5}" destId="{9F7A6954-2CED-4484-9238-FE40C6956F42}" srcOrd="0" destOrd="0" presId="urn:microsoft.com/office/officeart/2005/8/layout/orgChart1"/>
    <dgm:cxn modelId="{5CF8E8A6-641F-4A18-98FE-CDDA30C0C9B1}" type="presParOf" srcId="{FAC757D1-C1C9-4622-A924-13D2B59560E5}" destId="{E921B3B0-2575-4E70-B014-F419D29F8AC0}" srcOrd="1" destOrd="0" presId="urn:microsoft.com/office/officeart/2005/8/layout/orgChart1"/>
    <dgm:cxn modelId="{1988FD83-7159-46EC-9FAE-166074937991}" type="presParOf" srcId="{581CDF36-FD47-472C-A415-667DC087BF91}" destId="{6CD3DAB8-80F7-4E1A-A671-3AE2AAE9941C}" srcOrd="1" destOrd="0" presId="urn:microsoft.com/office/officeart/2005/8/layout/orgChart1"/>
    <dgm:cxn modelId="{0F1C0C94-D47E-4350-9DEA-4BE2BA72199E}" type="presParOf" srcId="{581CDF36-FD47-472C-A415-667DC087BF91}" destId="{904671B1-3EA3-4CEF-AB8A-31479191C209}" srcOrd="2" destOrd="0" presId="urn:microsoft.com/office/officeart/2005/8/layout/orgChart1"/>
    <dgm:cxn modelId="{1594DB38-55D1-4E6E-966D-57C2BFDD63D0}" type="presParOf" srcId="{B0D3BC55-690E-414C-B05A-7950E98C44F2}" destId="{E14621EA-495F-411E-8528-AC9FA9C3509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3C8871-5DA2-488B-A818-F1BF56A214E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2ED8B6D-9804-41DD-909D-A4ACB2817C07}">
      <dgm:prSet phldrT="[Text]" custT="1"/>
      <dgm:spPr>
        <a:solidFill>
          <a:schemeClr val="accent1">
            <a:lumMod val="75000"/>
          </a:schemeClr>
        </a:solidFill>
        <a:ln>
          <a:solidFill>
            <a:schemeClr val="bg1">
              <a:lumMod val="95000"/>
              <a:lumOff val="5000"/>
            </a:schemeClr>
          </a:solidFill>
        </a:ln>
      </dgm:spPr>
      <dgm:t>
        <a:bodyPr/>
        <a:lstStyle/>
        <a:p>
          <a:r>
            <a:rPr lang="en-US" sz="2800" b="1" dirty="0"/>
            <a:t>CNN</a:t>
          </a:r>
        </a:p>
      </dgm:t>
    </dgm:pt>
    <dgm:pt modelId="{D7EBE684-86AE-47CB-818A-EEAC7722F39A}" type="parTrans" cxnId="{0E51FE64-8D60-42CC-A567-2A9D4BFF0601}">
      <dgm:prSet/>
      <dgm:spPr/>
      <dgm:t>
        <a:bodyPr/>
        <a:lstStyle/>
        <a:p>
          <a:endParaRPr lang="en-US"/>
        </a:p>
      </dgm:t>
    </dgm:pt>
    <dgm:pt modelId="{2BF2944D-2030-44CA-81CA-8AFAD75D4F45}" type="sibTrans" cxnId="{0E51FE64-8D60-42CC-A567-2A9D4BFF0601}">
      <dgm:prSet/>
      <dgm:spPr/>
      <dgm:t>
        <a:bodyPr/>
        <a:lstStyle/>
        <a:p>
          <a:endParaRPr lang="en-US"/>
        </a:p>
      </dgm:t>
    </dgm:pt>
    <dgm:pt modelId="{B91473F6-187D-4E20-8162-E32680AD9EB8}">
      <dgm:prSet phldrT="[Text]" custT="1"/>
      <dgm:spPr/>
      <dgm:t>
        <a:bodyPr/>
        <a:lstStyle/>
        <a:p>
          <a:r>
            <a:rPr lang="en-US" sz="1500" b="0" dirty="0"/>
            <a:t>Convolution</a:t>
          </a:r>
        </a:p>
      </dgm:t>
    </dgm:pt>
    <dgm:pt modelId="{27A2249D-A48A-4840-9C5E-B722589D3A2E}" type="parTrans" cxnId="{3E13C725-4FED-4BE1-8949-4EAD04071A2F}">
      <dgm:prSet/>
      <dgm:spPr/>
      <dgm:t>
        <a:bodyPr/>
        <a:lstStyle/>
        <a:p>
          <a:endParaRPr lang="en-US"/>
        </a:p>
      </dgm:t>
    </dgm:pt>
    <dgm:pt modelId="{0D8CBBF9-20AA-4845-9C20-366DF6898EAB}" type="sibTrans" cxnId="{3E13C725-4FED-4BE1-8949-4EAD04071A2F}">
      <dgm:prSet/>
      <dgm:spPr/>
      <dgm:t>
        <a:bodyPr/>
        <a:lstStyle/>
        <a:p>
          <a:endParaRPr lang="en-US"/>
        </a:p>
      </dgm:t>
    </dgm:pt>
    <dgm:pt modelId="{7032892F-D70A-42A1-8190-F31CC3AE45E3}">
      <dgm:prSet phldrT="[Text]"/>
      <dgm:spPr>
        <a:solidFill>
          <a:schemeClr val="tx2">
            <a:lumMod val="50000"/>
          </a:schemeClr>
        </a:solidFill>
      </dgm:spPr>
      <dgm:t>
        <a:bodyPr/>
        <a:lstStyle/>
        <a:p>
          <a:r>
            <a:rPr lang="en-US" b="0" dirty="0"/>
            <a:t>Padding</a:t>
          </a:r>
        </a:p>
      </dgm:t>
    </dgm:pt>
    <dgm:pt modelId="{762CA0B5-DD59-41F3-959C-228F167816A4}" type="parTrans" cxnId="{B03FAF27-1CDB-48DE-9CE0-5E445B78AACD}">
      <dgm:prSet/>
      <dgm:spPr/>
      <dgm:t>
        <a:bodyPr/>
        <a:lstStyle/>
        <a:p>
          <a:endParaRPr lang="en-US"/>
        </a:p>
      </dgm:t>
    </dgm:pt>
    <dgm:pt modelId="{1296F5F2-6B40-472C-8593-8AC271F9C6B5}" type="sibTrans" cxnId="{B03FAF27-1CDB-48DE-9CE0-5E445B78AACD}">
      <dgm:prSet/>
      <dgm:spPr/>
      <dgm:t>
        <a:bodyPr/>
        <a:lstStyle/>
        <a:p>
          <a:endParaRPr lang="en-US"/>
        </a:p>
      </dgm:t>
    </dgm:pt>
    <dgm:pt modelId="{E4AB31C4-A427-41EF-A789-6B31CC6F2287}">
      <dgm:prSet phldrT="[Text]"/>
      <dgm:spPr/>
      <dgm:t>
        <a:bodyPr/>
        <a:lstStyle/>
        <a:p>
          <a:r>
            <a:rPr lang="en-US" b="0" dirty="0"/>
            <a:t>Non</a:t>
          </a:r>
          <a:r>
            <a:rPr lang="en-US" dirty="0"/>
            <a:t> </a:t>
          </a:r>
          <a:r>
            <a:rPr lang="en-US" b="0" dirty="0"/>
            <a:t>Linearity</a:t>
          </a:r>
        </a:p>
        <a:p>
          <a:r>
            <a:rPr lang="en-US" dirty="0"/>
            <a:t>(</a:t>
          </a:r>
          <a:r>
            <a:rPr lang="en-US" b="0" dirty="0" err="1"/>
            <a:t>ReLu</a:t>
          </a:r>
          <a:r>
            <a:rPr lang="en-US" dirty="0"/>
            <a:t>)</a:t>
          </a:r>
        </a:p>
      </dgm:t>
    </dgm:pt>
    <dgm:pt modelId="{D73E171C-1F2A-4893-BED8-EBEF8D117364}" type="parTrans" cxnId="{14794961-8015-4C04-8E92-5AD7D82739BD}">
      <dgm:prSet/>
      <dgm:spPr/>
      <dgm:t>
        <a:bodyPr/>
        <a:lstStyle/>
        <a:p>
          <a:endParaRPr lang="en-US"/>
        </a:p>
      </dgm:t>
    </dgm:pt>
    <dgm:pt modelId="{24937DC6-4A2D-4CF9-8745-96437573CB87}" type="sibTrans" cxnId="{14794961-8015-4C04-8E92-5AD7D82739BD}">
      <dgm:prSet/>
      <dgm:spPr/>
      <dgm:t>
        <a:bodyPr/>
        <a:lstStyle/>
        <a:p>
          <a:endParaRPr lang="en-US"/>
        </a:p>
      </dgm:t>
    </dgm:pt>
    <dgm:pt modelId="{10916CFB-E623-4B6B-BC11-F1E881C78855}">
      <dgm:prSet phldrT="[Text]"/>
      <dgm:spPr/>
      <dgm:t>
        <a:bodyPr/>
        <a:lstStyle/>
        <a:p>
          <a:r>
            <a:rPr lang="en-US" b="0" dirty="0"/>
            <a:t>Pooling</a:t>
          </a:r>
        </a:p>
      </dgm:t>
    </dgm:pt>
    <dgm:pt modelId="{DE297EDE-DB99-4569-968A-AE3D5C26572B}" type="parTrans" cxnId="{921394D5-B417-4545-865B-BB8DC3D72898}">
      <dgm:prSet/>
      <dgm:spPr/>
      <dgm:t>
        <a:bodyPr/>
        <a:lstStyle/>
        <a:p>
          <a:endParaRPr lang="en-US"/>
        </a:p>
      </dgm:t>
    </dgm:pt>
    <dgm:pt modelId="{B6C8F097-B226-4244-BB3B-52AB75743F61}" type="sibTrans" cxnId="{921394D5-B417-4545-865B-BB8DC3D72898}">
      <dgm:prSet/>
      <dgm:spPr/>
      <dgm:t>
        <a:bodyPr/>
        <a:lstStyle/>
        <a:p>
          <a:endParaRPr lang="en-US"/>
        </a:p>
      </dgm:t>
    </dgm:pt>
    <dgm:pt modelId="{1243DC00-D18D-4839-AA56-B5145B0DB5F5}">
      <dgm:prSet phldrT="[Text]"/>
      <dgm:spPr/>
      <dgm:t>
        <a:bodyPr/>
        <a:lstStyle/>
        <a:p>
          <a:r>
            <a:rPr lang="en-US" b="0" dirty="0"/>
            <a:t>Flattening</a:t>
          </a:r>
        </a:p>
      </dgm:t>
    </dgm:pt>
    <dgm:pt modelId="{7990EC76-FE32-4861-B212-366BA8CDA0DB}" type="parTrans" cxnId="{5A67AE34-09BD-4C18-9F0E-89284C007082}">
      <dgm:prSet/>
      <dgm:spPr/>
      <dgm:t>
        <a:bodyPr/>
        <a:lstStyle/>
        <a:p>
          <a:endParaRPr lang="en-US"/>
        </a:p>
      </dgm:t>
    </dgm:pt>
    <dgm:pt modelId="{C70824EB-CDAC-4E24-AA66-8F4307DE1825}" type="sibTrans" cxnId="{5A67AE34-09BD-4C18-9F0E-89284C007082}">
      <dgm:prSet/>
      <dgm:spPr/>
      <dgm:t>
        <a:bodyPr/>
        <a:lstStyle/>
        <a:p>
          <a:endParaRPr lang="en-US"/>
        </a:p>
      </dgm:t>
    </dgm:pt>
    <dgm:pt modelId="{EFE07CF3-3EEB-43DB-B687-0201DA32DCB0}">
      <dgm:prSet phldrT="[Text]"/>
      <dgm:spPr/>
      <dgm:t>
        <a:bodyPr/>
        <a:lstStyle/>
        <a:p>
          <a:r>
            <a:rPr lang="en-US" b="0" dirty="0"/>
            <a:t>Fully</a:t>
          </a:r>
          <a:r>
            <a:rPr lang="en-US" b="1" dirty="0"/>
            <a:t> </a:t>
          </a:r>
          <a:r>
            <a:rPr lang="en-US" b="0" dirty="0"/>
            <a:t>Connected</a:t>
          </a:r>
          <a:r>
            <a:rPr lang="en-US" b="1" dirty="0"/>
            <a:t> </a:t>
          </a:r>
          <a:r>
            <a:rPr lang="en-US" b="0" dirty="0"/>
            <a:t>Layer</a:t>
          </a:r>
        </a:p>
      </dgm:t>
    </dgm:pt>
    <dgm:pt modelId="{245404FE-2FAB-49F2-8841-BB88BD35753A}" type="parTrans" cxnId="{94434DA3-DBE9-4C51-89DA-FF7D59C1FBA3}">
      <dgm:prSet/>
      <dgm:spPr/>
      <dgm:t>
        <a:bodyPr/>
        <a:lstStyle/>
        <a:p>
          <a:endParaRPr lang="en-US"/>
        </a:p>
      </dgm:t>
    </dgm:pt>
    <dgm:pt modelId="{E53F3C08-B996-4A09-AD27-0208A12B87BD}" type="sibTrans" cxnId="{94434DA3-DBE9-4C51-89DA-FF7D59C1FBA3}">
      <dgm:prSet/>
      <dgm:spPr/>
      <dgm:t>
        <a:bodyPr/>
        <a:lstStyle/>
        <a:p>
          <a:endParaRPr lang="en-US"/>
        </a:p>
      </dgm:t>
    </dgm:pt>
    <dgm:pt modelId="{DAE175FF-35BC-4026-8C45-45B379CF35BE}" type="pres">
      <dgm:prSet presAssocID="{DE3C8871-5DA2-488B-A818-F1BF56A214E5}" presName="hierChild1" presStyleCnt="0">
        <dgm:presLayoutVars>
          <dgm:orgChart val="1"/>
          <dgm:chPref val="1"/>
          <dgm:dir/>
          <dgm:animOne val="branch"/>
          <dgm:animLvl val="lvl"/>
          <dgm:resizeHandles/>
        </dgm:presLayoutVars>
      </dgm:prSet>
      <dgm:spPr/>
    </dgm:pt>
    <dgm:pt modelId="{B0D3BC55-690E-414C-B05A-7950E98C44F2}" type="pres">
      <dgm:prSet presAssocID="{62ED8B6D-9804-41DD-909D-A4ACB2817C07}" presName="hierRoot1" presStyleCnt="0">
        <dgm:presLayoutVars>
          <dgm:hierBranch val="init"/>
        </dgm:presLayoutVars>
      </dgm:prSet>
      <dgm:spPr/>
    </dgm:pt>
    <dgm:pt modelId="{68C208AB-0420-4F61-92BA-AA37556C1AA1}" type="pres">
      <dgm:prSet presAssocID="{62ED8B6D-9804-41DD-909D-A4ACB2817C07}" presName="rootComposite1" presStyleCnt="0"/>
      <dgm:spPr/>
    </dgm:pt>
    <dgm:pt modelId="{6BA0D6A4-9775-436E-B55B-39670C39A9BD}" type="pres">
      <dgm:prSet presAssocID="{62ED8B6D-9804-41DD-909D-A4ACB2817C07}" presName="rootText1" presStyleLbl="node0" presStyleIdx="0" presStyleCnt="1" custLinFactNeighborX="0" custLinFactNeighborY="-40572">
        <dgm:presLayoutVars>
          <dgm:chPref val="3"/>
        </dgm:presLayoutVars>
      </dgm:prSet>
      <dgm:spPr/>
    </dgm:pt>
    <dgm:pt modelId="{698442A8-A238-45FE-959D-8B4705BED025}" type="pres">
      <dgm:prSet presAssocID="{62ED8B6D-9804-41DD-909D-A4ACB2817C07}" presName="rootConnector1" presStyleLbl="node1" presStyleIdx="0" presStyleCnt="0"/>
      <dgm:spPr/>
    </dgm:pt>
    <dgm:pt modelId="{6719CB81-1259-471C-A712-0BD5049275F3}" type="pres">
      <dgm:prSet presAssocID="{62ED8B6D-9804-41DD-909D-A4ACB2817C07}" presName="hierChild2" presStyleCnt="0"/>
      <dgm:spPr/>
    </dgm:pt>
    <dgm:pt modelId="{CE760769-C060-4E33-99FE-0BAD6FC872F9}" type="pres">
      <dgm:prSet presAssocID="{27A2249D-A48A-4840-9C5E-B722589D3A2E}" presName="Name37" presStyleLbl="parChTrans1D2" presStyleIdx="0" presStyleCnt="6"/>
      <dgm:spPr/>
    </dgm:pt>
    <dgm:pt modelId="{2C99E088-E6D7-43C4-ADBD-4AB574821293}" type="pres">
      <dgm:prSet presAssocID="{B91473F6-187D-4E20-8162-E32680AD9EB8}" presName="hierRoot2" presStyleCnt="0">
        <dgm:presLayoutVars>
          <dgm:hierBranch val="init"/>
        </dgm:presLayoutVars>
      </dgm:prSet>
      <dgm:spPr/>
    </dgm:pt>
    <dgm:pt modelId="{36D37DC4-D5EB-43C5-B232-4759C4B1E6A4}" type="pres">
      <dgm:prSet presAssocID="{B91473F6-187D-4E20-8162-E32680AD9EB8}" presName="rootComposite" presStyleCnt="0"/>
      <dgm:spPr/>
    </dgm:pt>
    <dgm:pt modelId="{A03F3D09-19F7-4C33-9CE8-35862444DB7E}" type="pres">
      <dgm:prSet presAssocID="{B91473F6-187D-4E20-8162-E32680AD9EB8}" presName="rootText" presStyleLbl="node2" presStyleIdx="0" presStyleCnt="6">
        <dgm:presLayoutVars>
          <dgm:chPref val="3"/>
        </dgm:presLayoutVars>
      </dgm:prSet>
      <dgm:spPr/>
    </dgm:pt>
    <dgm:pt modelId="{5AEF53F7-1E19-4CAD-A41E-7D76011F748C}" type="pres">
      <dgm:prSet presAssocID="{B91473F6-187D-4E20-8162-E32680AD9EB8}" presName="rootConnector" presStyleLbl="node2" presStyleIdx="0" presStyleCnt="6"/>
      <dgm:spPr/>
    </dgm:pt>
    <dgm:pt modelId="{7FC9DB40-6055-4FF6-B1D1-552AE36C18F9}" type="pres">
      <dgm:prSet presAssocID="{B91473F6-187D-4E20-8162-E32680AD9EB8}" presName="hierChild4" presStyleCnt="0"/>
      <dgm:spPr/>
    </dgm:pt>
    <dgm:pt modelId="{07DD0D3D-55C9-481E-AD0B-202A0BC1BB0E}" type="pres">
      <dgm:prSet presAssocID="{B91473F6-187D-4E20-8162-E32680AD9EB8}" presName="hierChild5" presStyleCnt="0"/>
      <dgm:spPr/>
    </dgm:pt>
    <dgm:pt modelId="{FD4C9545-F218-444E-A490-33BCDB913FE4}" type="pres">
      <dgm:prSet presAssocID="{762CA0B5-DD59-41F3-959C-228F167816A4}" presName="Name37" presStyleLbl="parChTrans1D2" presStyleIdx="1" presStyleCnt="6"/>
      <dgm:spPr/>
    </dgm:pt>
    <dgm:pt modelId="{1EB2AEF9-39AA-46D2-9BDF-92CC647DFDE8}" type="pres">
      <dgm:prSet presAssocID="{7032892F-D70A-42A1-8190-F31CC3AE45E3}" presName="hierRoot2" presStyleCnt="0">
        <dgm:presLayoutVars>
          <dgm:hierBranch val="init"/>
        </dgm:presLayoutVars>
      </dgm:prSet>
      <dgm:spPr/>
    </dgm:pt>
    <dgm:pt modelId="{D90909DD-1950-4EBF-819D-C02A9D41DA24}" type="pres">
      <dgm:prSet presAssocID="{7032892F-D70A-42A1-8190-F31CC3AE45E3}" presName="rootComposite" presStyleCnt="0"/>
      <dgm:spPr/>
    </dgm:pt>
    <dgm:pt modelId="{CB8BC7C2-3D72-4E36-A6A3-A59345D0F4A1}" type="pres">
      <dgm:prSet presAssocID="{7032892F-D70A-42A1-8190-F31CC3AE45E3}" presName="rootText" presStyleLbl="node2" presStyleIdx="1" presStyleCnt="6">
        <dgm:presLayoutVars>
          <dgm:chPref val="3"/>
        </dgm:presLayoutVars>
      </dgm:prSet>
      <dgm:spPr/>
    </dgm:pt>
    <dgm:pt modelId="{04F1A712-C158-4621-A492-761C1A831952}" type="pres">
      <dgm:prSet presAssocID="{7032892F-D70A-42A1-8190-F31CC3AE45E3}" presName="rootConnector" presStyleLbl="node2" presStyleIdx="1" presStyleCnt="6"/>
      <dgm:spPr/>
    </dgm:pt>
    <dgm:pt modelId="{3184847F-6CBC-40E1-A8A0-5315681EF669}" type="pres">
      <dgm:prSet presAssocID="{7032892F-D70A-42A1-8190-F31CC3AE45E3}" presName="hierChild4" presStyleCnt="0"/>
      <dgm:spPr/>
    </dgm:pt>
    <dgm:pt modelId="{1649CF46-50AE-410C-8E3E-54BF815200B9}" type="pres">
      <dgm:prSet presAssocID="{7032892F-D70A-42A1-8190-F31CC3AE45E3}" presName="hierChild5" presStyleCnt="0"/>
      <dgm:spPr/>
    </dgm:pt>
    <dgm:pt modelId="{5C2593ED-4763-4FEA-8FDA-11F15484BC6A}" type="pres">
      <dgm:prSet presAssocID="{D73E171C-1F2A-4893-BED8-EBEF8D117364}" presName="Name37" presStyleLbl="parChTrans1D2" presStyleIdx="2" presStyleCnt="6"/>
      <dgm:spPr/>
    </dgm:pt>
    <dgm:pt modelId="{8BA7619E-2871-4EB2-9353-94E4B0CFEFF3}" type="pres">
      <dgm:prSet presAssocID="{E4AB31C4-A427-41EF-A789-6B31CC6F2287}" presName="hierRoot2" presStyleCnt="0">
        <dgm:presLayoutVars>
          <dgm:hierBranch val="init"/>
        </dgm:presLayoutVars>
      </dgm:prSet>
      <dgm:spPr/>
    </dgm:pt>
    <dgm:pt modelId="{48442A6E-F918-4292-88E1-DA9F81723A87}" type="pres">
      <dgm:prSet presAssocID="{E4AB31C4-A427-41EF-A789-6B31CC6F2287}" presName="rootComposite" presStyleCnt="0"/>
      <dgm:spPr/>
    </dgm:pt>
    <dgm:pt modelId="{87F8D731-19CB-46EE-9DCC-E26BEEF7F81F}" type="pres">
      <dgm:prSet presAssocID="{E4AB31C4-A427-41EF-A789-6B31CC6F2287}" presName="rootText" presStyleLbl="node2" presStyleIdx="2" presStyleCnt="6">
        <dgm:presLayoutVars>
          <dgm:chPref val="3"/>
        </dgm:presLayoutVars>
      </dgm:prSet>
      <dgm:spPr/>
    </dgm:pt>
    <dgm:pt modelId="{D00123AD-C60F-43F1-BCA7-ADC92E2B4DA7}" type="pres">
      <dgm:prSet presAssocID="{E4AB31C4-A427-41EF-A789-6B31CC6F2287}" presName="rootConnector" presStyleLbl="node2" presStyleIdx="2" presStyleCnt="6"/>
      <dgm:spPr/>
    </dgm:pt>
    <dgm:pt modelId="{8F27C066-D7F9-4AF5-8B75-F9022678D42B}" type="pres">
      <dgm:prSet presAssocID="{E4AB31C4-A427-41EF-A789-6B31CC6F2287}" presName="hierChild4" presStyleCnt="0"/>
      <dgm:spPr/>
    </dgm:pt>
    <dgm:pt modelId="{F315A052-74AC-4295-875A-E07C918EA1F0}" type="pres">
      <dgm:prSet presAssocID="{E4AB31C4-A427-41EF-A789-6B31CC6F2287}" presName="hierChild5" presStyleCnt="0"/>
      <dgm:spPr/>
    </dgm:pt>
    <dgm:pt modelId="{ECC6C36E-EEBF-41A0-B159-08B41F188C65}" type="pres">
      <dgm:prSet presAssocID="{DE297EDE-DB99-4569-968A-AE3D5C26572B}" presName="Name37" presStyleLbl="parChTrans1D2" presStyleIdx="3" presStyleCnt="6"/>
      <dgm:spPr/>
    </dgm:pt>
    <dgm:pt modelId="{A4C4C0C5-151F-4BFB-A2AB-B18E5777F478}" type="pres">
      <dgm:prSet presAssocID="{10916CFB-E623-4B6B-BC11-F1E881C78855}" presName="hierRoot2" presStyleCnt="0">
        <dgm:presLayoutVars>
          <dgm:hierBranch val="init"/>
        </dgm:presLayoutVars>
      </dgm:prSet>
      <dgm:spPr/>
    </dgm:pt>
    <dgm:pt modelId="{DAE035FE-E2C2-4755-8716-ED11D9170F72}" type="pres">
      <dgm:prSet presAssocID="{10916CFB-E623-4B6B-BC11-F1E881C78855}" presName="rootComposite" presStyleCnt="0"/>
      <dgm:spPr/>
    </dgm:pt>
    <dgm:pt modelId="{DEE07C5D-DBE0-4FFA-A903-EA319F401DDD}" type="pres">
      <dgm:prSet presAssocID="{10916CFB-E623-4B6B-BC11-F1E881C78855}" presName="rootText" presStyleLbl="node2" presStyleIdx="3" presStyleCnt="6">
        <dgm:presLayoutVars>
          <dgm:chPref val="3"/>
        </dgm:presLayoutVars>
      </dgm:prSet>
      <dgm:spPr/>
    </dgm:pt>
    <dgm:pt modelId="{5D5A1054-D7E7-4F47-BE62-323DC666967C}" type="pres">
      <dgm:prSet presAssocID="{10916CFB-E623-4B6B-BC11-F1E881C78855}" presName="rootConnector" presStyleLbl="node2" presStyleIdx="3" presStyleCnt="6"/>
      <dgm:spPr/>
    </dgm:pt>
    <dgm:pt modelId="{D7FED4DE-129F-4493-AA11-742C78864C8B}" type="pres">
      <dgm:prSet presAssocID="{10916CFB-E623-4B6B-BC11-F1E881C78855}" presName="hierChild4" presStyleCnt="0"/>
      <dgm:spPr/>
    </dgm:pt>
    <dgm:pt modelId="{C84824F9-6207-45ED-95BB-BA5866649BDA}" type="pres">
      <dgm:prSet presAssocID="{10916CFB-E623-4B6B-BC11-F1E881C78855}" presName="hierChild5" presStyleCnt="0"/>
      <dgm:spPr/>
    </dgm:pt>
    <dgm:pt modelId="{3A75BB47-2D33-490D-950B-701E85921990}" type="pres">
      <dgm:prSet presAssocID="{7990EC76-FE32-4861-B212-366BA8CDA0DB}" presName="Name37" presStyleLbl="parChTrans1D2" presStyleIdx="4" presStyleCnt="6"/>
      <dgm:spPr/>
    </dgm:pt>
    <dgm:pt modelId="{A7F8394B-F2D3-4EEC-8F0E-E0EA6ECB0C77}" type="pres">
      <dgm:prSet presAssocID="{1243DC00-D18D-4839-AA56-B5145B0DB5F5}" presName="hierRoot2" presStyleCnt="0">
        <dgm:presLayoutVars>
          <dgm:hierBranch val="init"/>
        </dgm:presLayoutVars>
      </dgm:prSet>
      <dgm:spPr/>
    </dgm:pt>
    <dgm:pt modelId="{FBA578EB-A747-47A5-B0BF-79C3026E4BFD}" type="pres">
      <dgm:prSet presAssocID="{1243DC00-D18D-4839-AA56-B5145B0DB5F5}" presName="rootComposite" presStyleCnt="0"/>
      <dgm:spPr/>
    </dgm:pt>
    <dgm:pt modelId="{788C29C0-EEBB-425D-8C42-F76CD9B21DE6}" type="pres">
      <dgm:prSet presAssocID="{1243DC00-D18D-4839-AA56-B5145B0DB5F5}" presName="rootText" presStyleLbl="node2" presStyleIdx="4" presStyleCnt="6">
        <dgm:presLayoutVars>
          <dgm:chPref val="3"/>
        </dgm:presLayoutVars>
      </dgm:prSet>
      <dgm:spPr/>
    </dgm:pt>
    <dgm:pt modelId="{86284AA9-64EF-477A-B890-9479F4B8340E}" type="pres">
      <dgm:prSet presAssocID="{1243DC00-D18D-4839-AA56-B5145B0DB5F5}" presName="rootConnector" presStyleLbl="node2" presStyleIdx="4" presStyleCnt="6"/>
      <dgm:spPr/>
    </dgm:pt>
    <dgm:pt modelId="{EAC34447-EAFF-4D93-BBD2-1DB9C09182F3}" type="pres">
      <dgm:prSet presAssocID="{1243DC00-D18D-4839-AA56-B5145B0DB5F5}" presName="hierChild4" presStyleCnt="0"/>
      <dgm:spPr/>
    </dgm:pt>
    <dgm:pt modelId="{EADD847F-916C-4506-8CC9-2BDB7B2183C8}" type="pres">
      <dgm:prSet presAssocID="{1243DC00-D18D-4839-AA56-B5145B0DB5F5}" presName="hierChild5" presStyleCnt="0"/>
      <dgm:spPr/>
    </dgm:pt>
    <dgm:pt modelId="{EBA22784-80FF-4395-86F0-D5B8D6DB8226}" type="pres">
      <dgm:prSet presAssocID="{245404FE-2FAB-49F2-8841-BB88BD35753A}" presName="Name37" presStyleLbl="parChTrans1D2" presStyleIdx="5" presStyleCnt="6"/>
      <dgm:spPr/>
    </dgm:pt>
    <dgm:pt modelId="{581CDF36-FD47-472C-A415-667DC087BF91}" type="pres">
      <dgm:prSet presAssocID="{EFE07CF3-3EEB-43DB-B687-0201DA32DCB0}" presName="hierRoot2" presStyleCnt="0">
        <dgm:presLayoutVars>
          <dgm:hierBranch val="init"/>
        </dgm:presLayoutVars>
      </dgm:prSet>
      <dgm:spPr/>
    </dgm:pt>
    <dgm:pt modelId="{FAC757D1-C1C9-4622-A924-13D2B59560E5}" type="pres">
      <dgm:prSet presAssocID="{EFE07CF3-3EEB-43DB-B687-0201DA32DCB0}" presName="rootComposite" presStyleCnt="0"/>
      <dgm:spPr/>
    </dgm:pt>
    <dgm:pt modelId="{9F7A6954-2CED-4484-9238-FE40C6956F42}" type="pres">
      <dgm:prSet presAssocID="{EFE07CF3-3EEB-43DB-B687-0201DA32DCB0}" presName="rootText" presStyleLbl="node2" presStyleIdx="5" presStyleCnt="6">
        <dgm:presLayoutVars>
          <dgm:chPref val="3"/>
        </dgm:presLayoutVars>
      </dgm:prSet>
      <dgm:spPr/>
    </dgm:pt>
    <dgm:pt modelId="{E921B3B0-2575-4E70-B014-F419D29F8AC0}" type="pres">
      <dgm:prSet presAssocID="{EFE07CF3-3EEB-43DB-B687-0201DA32DCB0}" presName="rootConnector" presStyleLbl="node2" presStyleIdx="5" presStyleCnt="6"/>
      <dgm:spPr/>
    </dgm:pt>
    <dgm:pt modelId="{6CD3DAB8-80F7-4E1A-A671-3AE2AAE9941C}" type="pres">
      <dgm:prSet presAssocID="{EFE07CF3-3EEB-43DB-B687-0201DA32DCB0}" presName="hierChild4" presStyleCnt="0"/>
      <dgm:spPr/>
    </dgm:pt>
    <dgm:pt modelId="{904671B1-3EA3-4CEF-AB8A-31479191C209}" type="pres">
      <dgm:prSet presAssocID="{EFE07CF3-3EEB-43DB-B687-0201DA32DCB0}" presName="hierChild5" presStyleCnt="0"/>
      <dgm:spPr/>
    </dgm:pt>
    <dgm:pt modelId="{E14621EA-495F-411E-8528-AC9FA9C35096}" type="pres">
      <dgm:prSet presAssocID="{62ED8B6D-9804-41DD-909D-A4ACB2817C07}" presName="hierChild3" presStyleCnt="0"/>
      <dgm:spPr/>
    </dgm:pt>
  </dgm:ptLst>
  <dgm:cxnLst>
    <dgm:cxn modelId="{0D68030A-8ED5-40CB-A5BA-6F2E1F591E7D}" type="presOf" srcId="{62ED8B6D-9804-41DD-909D-A4ACB2817C07}" destId="{6BA0D6A4-9775-436E-B55B-39670C39A9BD}" srcOrd="0" destOrd="0" presId="urn:microsoft.com/office/officeart/2005/8/layout/orgChart1"/>
    <dgm:cxn modelId="{82CB620F-3453-40F0-9FD9-92D17D56B6C7}" type="presOf" srcId="{10916CFB-E623-4B6B-BC11-F1E881C78855}" destId="{5D5A1054-D7E7-4F47-BE62-323DC666967C}" srcOrd="1" destOrd="0" presId="urn:microsoft.com/office/officeart/2005/8/layout/orgChart1"/>
    <dgm:cxn modelId="{24E3D810-C504-498C-963D-66512C282226}" type="presOf" srcId="{DE297EDE-DB99-4569-968A-AE3D5C26572B}" destId="{ECC6C36E-EEBF-41A0-B159-08B41F188C65}" srcOrd="0" destOrd="0" presId="urn:microsoft.com/office/officeart/2005/8/layout/orgChart1"/>
    <dgm:cxn modelId="{B5FBDC23-A7CE-4141-8D84-2BF1A035C3CE}" type="presOf" srcId="{245404FE-2FAB-49F2-8841-BB88BD35753A}" destId="{EBA22784-80FF-4395-86F0-D5B8D6DB8226}" srcOrd="0" destOrd="0" presId="urn:microsoft.com/office/officeart/2005/8/layout/orgChart1"/>
    <dgm:cxn modelId="{6907FE23-7762-4A4D-8811-8E00CD5EA526}" type="presOf" srcId="{E4AB31C4-A427-41EF-A789-6B31CC6F2287}" destId="{D00123AD-C60F-43F1-BCA7-ADC92E2B4DA7}" srcOrd="1" destOrd="0" presId="urn:microsoft.com/office/officeart/2005/8/layout/orgChart1"/>
    <dgm:cxn modelId="{3E13C725-4FED-4BE1-8949-4EAD04071A2F}" srcId="{62ED8B6D-9804-41DD-909D-A4ACB2817C07}" destId="{B91473F6-187D-4E20-8162-E32680AD9EB8}" srcOrd="0" destOrd="0" parTransId="{27A2249D-A48A-4840-9C5E-B722589D3A2E}" sibTransId="{0D8CBBF9-20AA-4845-9C20-366DF6898EAB}"/>
    <dgm:cxn modelId="{B03FAF27-1CDB-48DE-9CE0-5E445B78AACD}" srcId="{62ED8B6D-9804-41DD-909D-A4ACB2817C07}" destId="{7032892F-D70A-42A1-8190-F31CC3AE45E3}" srcOrd="1" destOrd="0" parTransId="{762CA0B5-DD59-41F3-959C-228F167816A4}" sibTransId="{1296F5F2-6B40-472C-8593-8AC271F9C6B5}"/>
    <dgm:cxn modelId="{5A67AE34-09BD-4C18-9F0E-89284C007082}" srcId="{62ED8B6D-9804-41DD-909D-A4ACB2817C07}" destId="{1243DC00-D18D-4839-AA56-B5145B0DB5F5}" srcOrd="4" destOrd="0" parTransId="{7990EC76-FE32-4861-B212-366BA8CDA0DB}" sibTransId="{C70824EB-CDAC-4E24-AA66-8F4307DE1825}"/>
    <dgm:cxn modelId="{93CC195F-6C99-4427-A24C-8732CDDA5BCC}" type="presOf" srcId="{762CA0B5-DD59-41F3-959C-228F167816A4}" destId="{FD4C9545-F218-444E-A490-33BCDB913FE4}" srcOrd="0" destOrd="0" presId="urn:microsoft.com/office/officeart/2005/8/layout/orgChart1"/>
    <dgm:cxn modelId="{14794961-8015-4C04-8E92-5AD7D82739BD}" srcId="{62ED8B6D-9804-41DD-909D-A4ACB2817C07}" destId="{E4AB31C4-A427-41EF-A789-6B31CC6F2287}" srcOrd="2" destOrd="0" parTransId="{D73E171C-1F2A-4893-BED8-EBEF8D117364}" sibTransId="{24937DC6-4A2D-4CF9-8745-96437573CB87}"/>
    <dgm:cxn modelId="{0E51FE64-8D60-42CC-A567-2A9D4BFF0601}" srcId="{DE3C8871-5DA2-488B-A818-F1BF56A214E5}" destId="{62ED8B6D-9804-41DD-909D-A4ACB2817C07}" srcOrd="0" destOrd="0" parTransId="{D7EBE684-86AE-47CB-818A-EEAC7722F39A}" sibTransId="{2BF2944D-2030-44CA-81CA-8AFAD75D4F45}"/>
    <dgm:cxn modelId="{4BF74466-F5D1-4B6E-9C01-A074C8E30446}" type="presOf" srcId="{D73E171C-1F2A-4893-BED8-EBEF8D117364}" destId="{5C2593ED-4763-4FEA-8FDA-11F15484BC6A}" srcOrd="0" destOrd="0" presId="urn:microsoft.com/office/officeart/2005/8/layout/orgChart1"/>
    <dgm:cxn modelId="{61521047-0496-4D2F-9D2E-EC13E4FF3073}" type="presOf" srcId="{7032892F-D70A-42A1-8190-F31CC3AE45E3}" destId="{CB8BC7C2-3D72-4E36-A6A3-A59345D0F4A1}" srcOrd="0" destOrd="0" presId="urn:microsoft.com/office/officeart/2005/8/layout/orgChart1"/>
    <dgm:cxn modelId="{907E404C-6B0D-4CDD-967A-C8DADE130FFE}" type="presOf" srcId="{DE3C8871-5DA2-488B-A818-F1BF56A214E5}" destId="{DAE175FF-35BC-4026-8C45-45B379CF35BE}" srcOrd="0" destOrd="0" presId="urn:microsoft.com/office/officeart/2005/8/layout/orgChart1"/>
    <dgm:cxn modelId="{2DDF0971-415B-4995-9215-9327CF470D20}" type="presOf" srcId="{62ED8B6D-9804-41DD-909D-A4ACB2817C07}" destId="{698442A8-A238-45FE-959D-8B4705BED025}" srcOrd="1" destOrd="0" presId="urn:microsoft.com/office/officeart/2005/8/layout/orgChart1"/>
    <dgm:cxn modelId="{4AC1AF73-6D2B-45EA-A0DF-2FAA651F621D}" type="presOf" srcId="{27A2249D-A48A-4840-9C5E-B722589D3A2E}" destId="{CE760769-C060-4E33-99FE-0BAD6FC872F9}" srcOrd="0" destOrd="0" presId="urn:microsoft.com/office/officeart/2005/8/layout/orgChart1"/>
    <dgm:cxn modelId="{02512F57-000C-4D4C-B2BC-C22E4D8FC5BA}" type="presOf" srcId="{B91473F6-187D-4E20-8162-E32680AD9EB8}" destId="{A03F3D09-19F7-4C33-9CE8-35862444DB7E}" srcOrd="0" destOrd="0" presId="urn:microsoft.com/office/officeart/2005/8/layout/orgChart1"/>
    <dgm:cxn modelId="{2A1F608C-9065-461D-BF18-DF74710D1C87}" type="presOf" srcId="{1243DC00-D18D-4839-AA56-B5145B0DB5F5}" destId="{788C29C0-EEBB-425D-8C42-F76CD9B21DE6}" srcOrd="0" destOrd="0" presId="urn:microsoft.com/office/officeart/2005/8/layout/orgChart1"/>
    <dgm:cxn modelId="{94434DA3-DBE9-4C51-89DA-FF7D59C1FBA3}" srcId="{62ED8B6D-9804-41DD-909D-A4ACB2817C07}" destId="{EFE07CF3-3EEB-43DB-B687-0201DA32DCB0}" srcOrd="5" destOrd="0" parTransId="{245404FE-2FAB-49F2-8841-BB88BD35753A}" sibTransId="{E53F3C08-B996-4A09-AD27-0208A12B87BD}"/>
    <dgm:cxn modelId="{82D36FB8-2679-4E25-A6E8-6F56E0CCFA9F}" type="presOf" srcId="{7032892F-D70A-42A1-8190-F31CC3AE45E3}" destId="{04F1A712-C158-4621-A492-761C1A831952}" srcOrd="1" destOrd="0" presId="urn:microsoft.com/office/officeart/2005/8/layout/orgChart1"/>
    <dgm:cxn modelId="{BF6089BC-2D18-497E-A7C0-C1B1FC8229F5}" type="presOf" srcId="{EFE07CF3-3EEB-43DB-B687-0201DA32DCB0}" destId="{E921B3B0-2575-4E70-B014-F419D29F8AC0}" srcOrd="1" destOrd="0" presId="urn:microsoft.com/office/officeart/2005/8/layout/orgChart1"/>
    <dgm:cxn modelId="{921394D5-B417-4545-865B-BB8DC3D72898}" srcId="{62ED8B6D-9804-41DD-909D-A4ACB2817C07}" destId="{10916CFB-E623-4B6B-BC11-F1E881C78855}" srcOrd="3" destOrd="0" parTransId="{DE297EDE-DB99-4569-968A-AE3D5C26572B}" sibTransId="{B6C8F097-B226-4244-BB3B-52AB75743F61}"/>
    <dgm:cxn modelId="{63ACC3D5-91C4-4485-B274-9F902273C796}" type="presOf" srcId="{10916CFB-E623-4B6B-BC11-F1E881C78855}" destId="{DEE07C5D-DBE0-4FFA-A903-EA319F401DDD}" srcOrd="0" destOrd="0" presId="urn:microsoft.com/office/officeart/2005/8/layout/orgChart1"/>
    <dgm:cxn modelId="{4C4123DF-3371-4FAC-9D7A-730961ED9302}" type="presOf" srcId="{EFE07CF3-3EEB-43DB-B687-0201DA32DCB0}" destId="{9F7A6954-2CED-4484-9238-FE40C6956F42}" srcOrd="0" destOrd="0" presId="urn:microsoft.com/office/officeart/2005/8/layout/orgChart1"/>
    <dgm:cxn modelId="{D92450EF-A382-4CC4-A584-85355153DCC8}" type="presOf" srcId="{B91473F6-187D-4E20-8162-E32680AD9EB8}" destId="{5AEF53F7-1E19-4CAD-A41E-7D76011F748C}" srcOrd="1" destOrd="0" presId="urn:microsoft.com/office/officeart/2005/8/layout/orgChart1"/>
    <dgm:cxn modelId="{C0D667F2-949F-4EFA-8B07-69F46354A969}" type="presOf" srcId="{1243DC00-D18D-4839-AA56-B5145B0DB5F5}" destId="{86284AA9-64EF-477A-B890-9479F4B8340E}" srcOrd="1" destOrd="0" presId="urn:microsoft.com/office/officeart/2005/8/layout/orgChart1"/>
    <dgm:cxn modelId="{AF014CF2-AADB-468A-A1AD-535D824A4416}" type="presOf" srcId="{E4AB31C4-A427-41EF-A789-6B31CC6F2287}" destId="{87F8D731-19CB-46EE-9DCC-E26BEEF7F81F}" srcOrd="0" destOrd="0" presId="urn:microsoft.com/office/officeart/2005/8/layout/orgChart1"/>
    <dgm:cxn modelId="{06C194F2-E641-4E5B-8BAB-5B520088B93A}" type="presOf" srcId="{7990EC76-FE32-4861-B212-366BA8CDA0DB}" destId="{3A75BB47-2D33-490D-950B-701E85921990}" srcOrd="0" destOrd="0" presId="urn:microsoft.com/office/officeart/2005/8/layout/orgChart1"/>
    <dgm:cxn modelId="{700A77E3-52AE-45FC-8201-4E3A11D5FFA4}" type="presParOf" srcId="{DAE175FF-35BC-4026-8C45-45B379CF35BE}" destId="{B0D3BC55-690E-414C-B05A-7950E98C44F2}" srcOrd="0" destOrd="0" presId="urn:microsoft.com/office/officeart/2005/8/layout/orgChart1"/>
    <dgm:cxn modelId="{CFBD0001-5ADC-4DCF-94FC-E2B9F9A11EE5}" type="presParOf" srcId="{B0D3BC55-690E-414C-B05A-7950E98C44F2}" destId="{68C208AB-0420-4F61-92BA-AA37556C1AA1}" srcOrd="0" destOrd="0" presId="urn:microsoft.com/office/officeart/2005/8/layout/orgChart1"/>
    <dgm:cxn modelId="{C6B2BAB8-EF64-471B-AF60-2E89C6E10402}" type="presParOf" srcId="{68C208AB-0420-4F61-92BA-AA37556C1AA1}" destId="{6BA0D6A4-9775-436E-B55B-39670C39A9BD}" srcOrd="0" destOrd="0" presId="urn:microsoft.com/office/officeart/2005/8/layout/orgChart1"/>
    <dgm:cxn modelId="{C8733C1B-C42F-4F11-BB8D-79FB6FBF920B}" type="presParOf" srcId="{68C208AB-0420-4F61-92BA-AA37556C1AA1}" destId="{698442A8-A238-45FE-959D-8B4705BED025}" srcOrd="1" destOrd="0" presId="urn:microsoft.com/office/officeart/2005/8/layout/orgChart1"/>
    <dgm:cxn modelId="{93176DB4-34FA-403D-9295-ED21A2388542}" type="presParOf" srcId="{B0D3BC55-690E-414C-B05A-7950E98C44F2}" destId="{6719CB81-1259-471C-A712-0BD5049275F3}" srcOrd="1" destOrd="0" presId="urn:microsoft.com/office/officeart/2005/8/layout/orgChart1"/>
    <dgm:cxn modelId="{C562F9C3-A805-401C-95EE-B5A910283282}" type="presParOf" srcId="{6719CB81-1259-471C-A712-0BD5049275F3}" destId="{CE760769-C060-4E33-99FE-0BAD6FC872F9}" srcOrd="0" destOrd="0" presId="urn:microsoft.com/office/officeart/2005/8/layout/orgChart1"/>
    <dgm:cxn modelId="{8B7DDB49-A833-449F-A6E1-B5EDC8698039}" type="presParOf" srcId="{6719CB81-1259-471C-A712-0BD5049275F3}" destId="{2C99E088-E6D7-43C4-ADBD-4AB574821293}" srcOrd="1" destOrd="0" presId="urn:microsoft.com/office/officeart/2005/8/layout/orgChart1"/>
    <dgm:cxn modelId="{558CE63A-47D3-4300-B240-17B9A2F41ACB}" type="presParOf" srcId="{2C99E088-E6D7-43C4-ADBD-4AB574821293}" destId="{36D37DC4-D5EB-43C5-B232-4759C4B1E6A4}" srcOrd="0" destOrd="0" presId="urn:microsoft.com/office/officeart/2005/8/layout/orgChart1"/>
    <dgm:cxn modelId="{C6A96717-17B7-40F8-86A7-FB9EF397844F}" type="presParOf" srcId="{36D37DC4-D5EB-43C5-B232-4759C4B1E6A4}" destId="{A03F3D09-19F7-4C33-9CE8-35862444DB7E}" srcOrd="0" destOrd="0" presId="urn:microsoft.com/office/officeart/2005/8/layout/orgChart1"/>
    <dgm:cxn modelId="{C126874A-B467-4738-BCEA-F1EA6C206D52}" type="presParOf" srcId="{36D37DC4-D5EB-43C5-B232-4759C4B1E6A4}" destId="{5AEF53F7-1E19-4CAD-A41E-7D76011F748C}" srcOrd="1" destOrd="0" presId="urn:microsoft.com/office/officeart/2005/8/layout/orgChart1"/>
    <dgm:cxn modelId="{BEBBD08A-203C-4809-A5BD-FC43DCC36FEA}" type="presParOf" srcId="{2C99E088-E6D7-43C4-ADBD-4AB574821293}" destId="{7FC9DB40-6055-4FF6-B1D1-552AE36C18F9}" srcOrd="1" destOrd="0" presId="urn:microsoft.com/office/officeart/2005/8/layout/orgChart1"/>
    <dgm:cxn modelId="{0904E116-C22B-47BB-A7BD-178130EF063E}" type="presParOf" srcId="{2C99E088-E6D7-43C4-ADBD-4AB574821293}" destId="{07DD0D3D-55C9-481E-AD0B-202A0BC1BB0E}" srcOrd="2" destOrd="0" presId="urn:microsoft.com/office/officeart/2005/8/layout/orgChart1"/>
    <dgm:cxn modelId="{0EED61CF-6B02-4BD2-A206-17ADF6F8D0CA}" type="presParOf" srcId="{6719CB81-1259-471C-A712-0BD5049275F3}" destId="{FD4C9545-F218-444E-A490-33BCDB913FE4}" srcOrd="2" destOrd="0" presId="urn:microsoft.com/office/officeart/2005/8/layout/orgChart1"/>
    <dgm:cxn modelId="{4D6B2258-8609-4C1E-B833-B8A1E4B4D30D}" type="presParOf" srcId="{6719CB81-1259-471C-A712-0BD5049275F3}" destId="{1EB2AEF9-39AA-46D2-9BDF-92CC647DFDE8}" srcOrd="3" destOrd="0" presId="urn:microsoft.com/office/officeart/2005/8/layout/orgChart1"/>
    <dgm:cxn modelId="{0C96BEED-83D1-48DB-B531-BDB5FB1C5FCE}" type="presParOf" srcId="{1EB2AEF9-39AA-46D2-9BDF-92CC647DFDE8}" destId="{D90909DD-1950-4EBF-819D-C02A9D41DA24}" srcOrd="0" destOrd="0" presId="urn:microsoft.com/office/officeart/2005/8/layout/orgChart1"/>
    <dgm:cxn modelId="{FD18813D-17CD-4E89-B85B-0C9FB6A13004}" type="presParOf" srcId="{D90909DD-1950-4EBF-819D-C02A9D41DA24}" destId="{CB8BC7C2-3D72-4E36-A6A3-A59345D0F4A1}" srcOrd="0" destOrd="0" presId="urn:microsoft.com/office/officeart/2005/8/layout/orgChart1"/>
    <dgm:cxn modelId="{4C62B92D-73C8-414D-9BD6-7A8D70FEFAAC}" type="presParOf" srcId="{D90909DD-1950-4EBF-819D-C02A9D41DA24}" destId="{04F1A712-C158-4621-A492-761C1A831952}" srcOrd="1" destOrd="0" presId="urn:microsoft.com/office/officeart/2005/8/layout/orgChart1"/>
    <dgm:cxn modelId="{DF0A3BC2-60F4-424D-A1D0-394A9F6869BD}" type="presParOf" srcId="{1EB2AEF9-39AA-46D2-9BDF-92CC647DFDE8}" destId="{3184847F-6CBC-40E1-A8A0-5315681EF669}" srcOrd="1" destOrd="0" presId="urn:microsoft.com/office/officeart/2005/8/layout/orgChart1"/>
    <dgm:cxn modelId="{66B0D847-178E-47B0-81F8-F10B48F9AE13}" type="presParOf" srcId="{1EB2AEF9-39AA-46D2-9BDF-92CC647DFDE8}" destId="{1649CF46-50AE-410C-8E3E-54BF815200B9}" srcOrd="2" destOrd="0" presId="urn:microsoft.com/office/officeart/2005/8/layout/orgChart1"/>
    <dgm:cxn modelId="{38DF8A84-37EB-40F4-9565-B50E43AF93E8}" type="presParOf" srcId="{6719CB81-1259-471C-A712-0BD5049275F3}" destId="{5C2593ED-4763-4FEA-8FDA-11F15484BC6A}" srcOrd="4" destOrd="0" presId="urn:microsoft.com/office/officeart/2005/8/layout/orgChart1"/>
    <dgm:cxn modelId="{A2194E34-1241-404A-A9B7-5A1045A85897}" type="presParOf" srcId="{6719CB81-1259-471C-A712-0BD5049275F3}" destId="{8BA7619E-2871-4EB2-9353-94E4B0CFEFF3}" srcOrd="5" destOrd="0" presId="urn:microsoft.com/office/officeart/2005/8/layout/orgChart1"/>
    <dgm:cxn modelId="{E2AFF51B-18DE-4D35-A391-B5EA4E0AF28E}" type="presParOf" srcId="{8BA7619E-2871-4EB2-9353-94E4B0CFEFF3}" destId="{48442A6E-F918-4292-88E1-DA9F81723A87}" srcOrd="0" destOrd="0" presId="urn:microsoft.com/office/officeart/2005/8/layout/orgChart1"/>
    <dgm:cxn modelId="{40483F84-D44A-4D00-B75D-674F5C0FD69A}" type="presParOf" srcId="{48442A6E-F918-4292-88E1-DA9F81723A87}" destId="{87F8D731-19CB-46EE-9DCC-E26BEEF7F81F}" srcOrd="0" destOrd="0" presId="urn:microsoft.com/office/officeart/2005/8/layout/orgChart1"/>
    <dgm:cxn modelId="{4D6EBBD3-3043-4218-A454-4ED6DA74FC2A}" type="presParOf" srcId="{48442A6E-F918-4292-88E1-DA9F81723A87}" destId="{D00123AD-C60F-43F1-BCA7-ADC92E2B4DA7}" srcOrd="1" destOrd="0" presId="urn:microsoft.com/office/officeart/2005/8/layout/orgChart1"/>
    <dgm:cxn modelId="{00636B67-3BE1-432B-849E-1525E0A29932}" type="presParOf" srcId="{8BA7619E-2871-4EB2-9353-94E4B0CFEFF3}" destId="{8F27C066-D7F9-4AF5-8B75-F9022678D42B}" srcOrd="1" destOrd="0" presId="urn:microsoft.com/office/officeart/2005/8/layout/orgChart1"/>
    <dgm:cxn modelId="{994171A8-BD6A-44D4-97FF-147F29C7B387}" type="presParOf" srcId="{8BA7619E-2871-4EB2-9353-94E4B0CFEFF3}" destId="{F315A052-74AC-4295-875A-E07C918EA1F0}" srcOrd="2" destOrd="0" presId="urn:microsoft.com/office/officeart/2005/8/layout/orgChart1"/>
    <dgm:cxn modelId="{087BCB85-35B4-40B4-8C28-148D2D721233}" type="presParOf" srcId="{6719CB81-1259-471C-A712-0BD5049275F3}" destId="{ECC6C36E-EEBF-41A0-B159-08B41F188C65}" srcOrd="6" destOrd="0" presId="urn:microsoft.com/office/officeart/2005/8/layout/orgChart1"/>
    <dgm:cxn modelId="{85C599F6-3093-4BE3-8775-BC555506E48C}" type="presParOf" srcId="{6719CB81-1259-471C-A712-0BD5049275F3}" destId="{A4C4C0C5-151F-4BFB-A2AB-B18E5777F478}" srcOrd="7" destOrd="0" presId="urn:microsoft.com/office/officeart/2005/8/layout/orgChart1"/>
    <dgm:cxn modelId="{02184D15-0B1D-4785-B091-2A497A9D6CE0}" type="presParOf" srcId="{A4C4C0C5-151F-4BFB-A2AB-B18E5777F478}" destId="{DAE035FE-E2C2-4755-8716-ED11D9170F72}" srcOrd="0" destOrd="0" presId="urn:microsoft.com/office/officeart/2005/8/layout/orgChart1"/>
    <dgm:cxn modelId="{550D2ABF-FB2A-41ED-809B-1071249857FC}" type="presParOf" srcId="{DAE035FE-E2C2-4755-8716-ED11D9170F72}" destId="{DEE07C5D-DBE0-4FFA-A903-EA319F401DDD}" srcOrd="0" destOrd="0" presId="urn:microsoft.com/office/officeart/2005/8/layout/orgChart1"/>
    <dgm:cxn modelId="{24EFEFBC-70A7-4530-A39B-32B7F7AFCDCD}" type="presParOf" srcId="{DAE035FE-E2C2-4755-8716-ED11D9170F72}" destId="{5D5A1054-D7E7-4F47-BE62-323DC666967C}" srcOrd="1" destOrd="0" presId="urn:microsoft.com/office/officeart/2005/8/layout/orgChart1"/>
    <dgm:cxn modelId="{E8D34E90-FDC8-4FD6-8694-5C2962DB1DB8}" type="presParOf" srcId="{A4C4C0C5-151F-4BFB-A2AB-B18E5777F478}" destId="{D7FED4DE-129F-4493-AA11-742C78864C8B}" srcOrd="1" destOrd="0" presId="urn:microsoft.com/office/officeart/2005/8/layout/orgChart1"/>
    <dgm:cxn modelId="{C09E7A9B-7003-4100-9ED8-DF78649DB92F}" type="presParOf" srcId="{A4C4C0C5-151F-4BFB-A2AB-B18E5777F478}" destId="{C84824F9-6207-45ED-95BB-BA5866649BDA}" srcOrd="2" destOrd="0" presId="urn:microsoft.com/office/officeart/2005/8/layout/orgChart1"/>
    <dgm:cxn modelId="{40A803B2-6083-4A41-AF75-1A95F64A53AD}" type="presParOf" srcId="{6719CB81-1259-471C-A712-0BD5049275F3}" destId="{3A75BB47-2D33-490D-950B-701E85921990}" srcOrd="8" destOrd="0" presId="urn:microsoft.com/office/officeart/2005/8/layout/orgChart1"/>
    <dgm:cxn modelId="{BD55EE61-96DB-4644-BD74-0A653F8A48B3}" type="presParOf" srcId="{6719CB81-1259-471C-A712-0BD5049275F3}" destId="{A7F8394B-F2D3-4EEC-8F0E-E0EA6ECB0C77}" srcOrd="9" destOrd="0" presId="urn:microsoft.com/office/officeart/2005/8/layout/orgChart1"/>
    <dgm:cxn modelId="{54088403-2C5E-4008-8DF7-A5B28AC0A3F6}" type="presParOf" srcId="{A7F8394B-F2D3-4EEC-8F0E-E0EA6ECB0C77}" destId="{FBA578EB-A747-47A5-B0BF-79C3026E4BFD}" srcOrd="0" destOrd="0" presId="urn:microsoft.com/office/officeart/2005/8/layout/orgChart1"/>
    <dgm:cxn modelId="{285B6F69-97F7-44B6-9FF9-43004797253C}" type="presParOf" srcId="{FBA578EB-A747-47A5-B0BF-79C3026E4BFD}" destId="{788C29C0-EEBB-425D-8C42-F76CD9B21DE6}" srcOrd="0" destOrd="0" presId="urn:microsoft.com/office/officeart/2005/8/layout/orgChart1"/>
    <dgm:cxn modelId="{CCDEF1F8-7E81-432E-8285-5ED6AE5CC21B}" type="presParOf" srcId="{FBA578EB-A747-47A5-B0BF-79C3026E4BFD}" destId="{86284AA9-64EF-477A-B890-9479F4B8340E}" srcOrd="1" destOrd="0" presId="urn:microsoft.com/office/officeart/2005/8/layout/orgChart1"/>
    <dgm:cxn modelId="{67DE5FA6-CE13-4C43-8702-10A92C8C26A2}" type="presParOf" srcId="{A7F8394B-F2D3-4EEC-8F0E-E0EA6ECB0C77}" destId="{EAC34447-EAFF-4D93-BBD2-1DB9C09182F3}" srcOrd="1" destOrd="0" presId="urn:microsoft.com/office/officeart/2005/8/layout/orgChart1"/>
    <dgm:cxn modelId="{CDA4F962-4FB1-4B9B-86CD-2626C8D148C7}" type="presParOf" srcId="{A7F8394B-F2D3-4EEC-8F0E-E0EA6ECB0C77}" destId="{EADD847F-916C-4506-8CC9-2BDB7B2183C8}" srcOrd="2" destOrd="0" presId="urn:microsoft.com/office/officeart/2005/8/layout/orgChart1"/>
    <dgm:cxn modelId="{91A67F46-3176-4CA6-A829-1BA128219A59}" type="presParOf" srcId="{6719CB81-1259-471C-A712-0BD5049275F3}" destId="{EBA22784-80FF-4395-86F0-D5B8D6DB8226}" srcOrd="10" destOrd="0" presId="urn:microsoft.com/office/officeart/2005/8/layout/orgChart1"/>
    <dgm:cxn modelId="{5DA57FD9-ABB9-481F-8490-FA0A3FD1EE01}" type="presParOf" srcId="{6719CB81-1259-471C-A712-0BD5049275F3}" destId="{581CDF36-FD47-472C-A415-667DC087BF91}" srcOrd="11" destOrd="0" presId="urn:microsoft.com/office/officeart/2005/8/layout/orgChart1"/>
    <dgm:cxn modelId="{57382746-8262-43EE-AFC3-C61EFF37B855}" type="presParOf" srcId="{581CDF36-FD47-472C-A415-667DC087BF91}" destId="{FAC757D1-C1C9-4622-A924-13D2B59560E5}" srcOrd="0" destOrd="0" presId="urn:microsoft.com/office/officeart/2005/8/layout/orgChart1"/>
    <dgm:cxn modelId="{0B33D902-D60C-4511-A139-20B08BC9D6BE}" type="presParOf" srcId="{FAC757D1-C1C9-4622-A924-13D2B59560E5}" destId="{9F7A6954-2CED-4484-9238-FE40C6956F42}" srcOrd="0" destOrd="0" presId="urn:microsoft.com/office/officeart/2005/8/layout/orgChart1"/>
    <dgm:cxn modelId="{C370F12F-7056-41D7-9DD3-40DDA01D3D5A}" type="presParOf" srcId="{FAC757D1-C1C9-4622-A924-13D2B59560E5}" destId="{E921B3B0-2575-4E70-B014-F419D29F8AC0}" srcOrd="1" destOrd="0" presId="urn:microsoft.com/office/officeart/2005/8/layout/orgChart1"/>
    <dgm:cxn modelId="{4603BCC1-6088-4439-A6C7-DAE73471B0C1}" type="presParOf" srcId="{581CDF36-FD47-472C-A415-667DC087BF91}" destId="{6CD3DAB8-80F7-4E1A-A671-3AE2AAE9941C}" srcOrd="1" destOrd="0" presId="urn:microsoft.com/office/officeart/2005/8/layout/orgChart1"/>
    <dgm:cxn modelId="{51FCE39D-9E1A-4225-AD12-C54FC3948D1F}" type="presParOf" srcId="{581CDF36-FD47-472C-A415-667DC087BF91}" destId="{904671B1-3EA3-4CEF-AB8A-31479191C209}" srcOrd="2" destOrd="0" presId="urn:microsoft.com/office/officeart/2005/8/layout/orgChart1"/>
    <dgm:cxn modelId="{EB75F3AC-16E0-469F-9861-89E2E3005AB9}" type="presParOf" srcId="{B0D3BC55-690E-414C-B05A-7950E98C44F2}" destId="{E14621EA-495F-411E-8528-AC9FA9C3509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3C8871-5DA2-488B-A818-F1BF56A214E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2ED8B6D-9804-41DD-909D-A4ACB2817C07}">
      <dgm:prSet phldrT="[Text]" custT="1"/>
      <dgm:spPr>
        <a:solidFill>
          <a:schemeClr val="accent1">
            <a:lumMod val="75000"/>
          </a:schemeClr>
        </a:solidFill>
        <a:ln>
          <a:solidFill>
            <a:schemeClr val="bg1">
              <a:lumMod val="95000"/>
              <a:lumOff val="5000"/>
            </a:schemeClr>
          </a:solidFill>
        </a:ln>
      </dgm:spPr>
      <dgm:t>
        <a:bodyPr/>
        <a:lstStyle/>
        <a:p>
          <a:r>
            <a:rPr lang="en-US" sz="2800" b="1" dirty="0"/>
            <a:t>CNN</a:t>
          </a:r>
        </a:p>
      </dgm:t>
    </dgm:pt>
    <dgm:pt modelId="{D7EBE684-86AE-47CB-818A-EEAC7722F39A}" type="parTrans" cxnId="{0E51FE64-8D60-42CC-A567-2A9D4BFF0601}">
      <dgm:prSet/>
      <dgm:spPr/>
      <dgm:t>
        <a:bodyPr/>
        <a:lstStyle/>
        <a:p>
          <a:endParaRPr lang="en-US"/>
        </a:p>
      </dgm:t>
    </dgm:pt>
    <dgm:pt modelId="{2BF2944D-2030-44CA-81CA-8AFAD75D4F45}" type="sibTrans" cxnId="{0E51FE64-8D60-42CC-A567-2A9D4BFF0601}">
      <dgm:prSet/>
      <dgm:spPr/>
      <dgm:t>
        <a:bodyPr/>
        <a:lstStyle/>
        <a:p>
          <a:endParaRPr lang="en-US"/>
        </a:p>
      </dgm:t>
    </dgm:pt>
    <dgm:pt modelId="{B91473F6-187D-4E20-8162-E32680AD9EB8}">
      <dgm:prSet phldrT="[Text]" custT="1"/>
      <dgm:spPr/>
      <dgm:t>
        <a:bodyPr/>
        <a:lstStyle/>
        <a:p>
          <a:r>
            <a:rPr lang="en-US" sz="1500" b="0" dirty="0"/>
            <a:t>Convolution</a:t>
          </a:r>
        </a:p>
      </dgm:t>
    </dgm:pt>
    <dgm:pt modelId="{27A2249D-A48A-4840-9C5E-B722589D3A2E}" type="parTrans" cxnId="{3E13C725-4FED-4BE1-8949-4EAD04071A2F}">
      <dgm:prSet/>
      <dgm:spPr/>
      <dgm:t>
        <a:bodyPr/>
        <a:lstStyle/>
        <a:p>
          <a:endParaRPr lang="en-US"/>
        </a:p>
      </dgm:t>
    </dgm:pt>
    <dgm:pt modelId="{0D8CBBF9-20AA-4845-9C20-366DF6898EAB}" type="sibTrans" cxnId="{3E13C725-4FED-4BE1-8949-4EAD04071A2F}">
      <dgm:prSet/>
      <dgm:spPr/>
      <dgm:t>
        <a:bodyPr/>
        <a:lstStyle/>
        <a:p>
          <a:endParaRPr lang="en-US"/>
        </a:p>
      </dgm:t>
    </dgm:pt>
    <dgm:pt modelId="{7032892F-D70A-42A1-8190-F31CC3AE45E3}">
      <dgm:prSet phldrT="[Text]"/>
      <dgm:spPr/>
      <dgm:t>
        <a:bodyPr/>
        <a:lstStyle/>
        <a:p>
          <a:r>
            <a:rPr lang="en-US" b="0" dirty="0"/>
            <a:t>Padding</a:t>
          </a:r>
        </a:p>
      </dgm:t>
    </dgm:pt>
    <dgm:pt modelId="{762CA0B5-DD59-41F3-959C-228F167816A4}" type="parTrans" cxnId="{B03FAF27-1CDB-48DE-9CE0-5E445B78AACD}">
      <dgm:prSet/>
      <dgm:spPr/>
      <dgm:t>
        <a:bodyPr/>
        <a:lstStyle/>
        <a:p>
          <a:endParaRPr lang="en-US"/>
        </a:p>
      </dgm:t>
    </dgm:pt>
    <dgm:pt modelId="{1296F5F2-6B40-472C-8593-8AC271F9C6B5}" type="sibTrans" cxnId="{B03FAF27-1CDB-48DE-9CE0-5E445B78AACD}">
      <dgm:prSet/>
      <dgm:spPr/>
      <dgm:t>
        <a:bodyPr/>
        <a:lstStyle/>
        <a:p>
          <a:endParaRPr lang="en-US"/>
        </a:p>
      </dgm:t>
    </dgm:pt>
    <dgm:pt modelId="{E4AB31C4-A427-41EF-A789-6B31CC6F2287}">
      <dgm:prSet phldrT="[Text]"/>
      <dgm:spPr>
        <a:solidFill>
          <a:schemeClr val="tx2">
            <a:lumMod val="50000"/>
          </a:schemeClr>
        </a:solidFill>
      </dgm:spPr>
      <dgm:t>
        <a:bodyPr/>
        <a:lstStyle/>
        <a:p>
          <a:r>
            <a:rPr lang="en-US" b="0" dirty="0"/>
            <a:t>Non</a:t>
          </a:r>
          <a:r>
            <a:rPr lang="en-US" dirty="0"/>
            <a:t> </a:t>
          </a:r>
          <a:r>
            <a:rPr lang="en-US" b="0" dirty="0"/>
            <a:t>Linearity</a:t>
          </a:r>
        </a:p>
        <a:p>
          <a:r>
            <a:rPr lang="en-US" dirty="0"/>
            <a:t>(</a:t>
          </a:r>
          <a:r>
            <a:rPr lang="en-US" b="0" dirty="0" err="1"/>
            <a:t>ReLu</a:t>
          </a:r>
          <a:r>
            <a:rPr lang="en-US" dirty="0"/>
            <a:t>)</a:t>
          </a:r>
        </a:p>
      </dgm:t>
    </dgm:pt>
    <dgm:pt modelId="{D73E171C-1F2A-4893-BED8-EBEF8D117364}" type="parTrans" cxnId="{14794961-8015-4C04-8E92-5AD7D82739BD}">
      <dgm:prSet/>
      <dgm:spPr/>
      <dgm:t>
        <a:bodyPr/>
        <a:lstStyle/>
        <a:p>
          <a:endParaRPr lang="en-US"/>
        </a:p>
      </dgm:t>
    </dgm:pt>
    <dgm:pt modelId="{24937DC6-4A2D-4CF9-8745-96437573CB87}" type="sibTrans" cxnId="{14794961-8015-4C04-8E92-5AD7D82739BD}">
      <dgm:prSet/>
      <dgm:spPr/>
      <dgm:t>
        <a:bodyPr/>
        <a:lstStyle/>
        <a:p>
          <a:endParaRPr lang="en-US"/>
        </a:p>
      </dgm:t>
    </dgm:pt>
    <dgm:pt modelId="{10916CFB-E623-4B6B-BC11-F1E881C78855}">
      <dgm:prSet phldrT="[Text]"/>
      <dgm:spPr/>
      <dgm:t>
        <a:bodyPr/>
        <a:lstStyle/>
        <a:p>
          <a:r>
            <a:rPr lang="en-US" b="0" dirty="0"/>
            <a:t>Pooling</a:t>
          </a:r>
        </a:p>
      </dgm:t>
    </dgm:pt>
    <dgm:pt modelId="{DE297EDE-DB99-4569-968A-AE3D5C26572B}" type="parTrans" cxnId="{921394D5-B417-4545-865B-BB8DC3D72898}">
      <dgm:prSet/>
      <dgm:spPr/>
      <dgm:t>
        <a:bodyPr/>
        <a:lstStyle/>
        <a:p>
          <a:endParaRPr lang="en-US"/>
        </a:p>
      </dgm:t>
    </dgm:pt>
    <dgm:pt modelId="{B6C8F097-B226-4244-BB3B-52AB75743F61}" type="sibTrans" cxnId="{921394D5-B417-4545-865B-BB8DC3D72898}">
      <dgm:prSet/>
      <dgm:spPr/>
      <dgm:t>
        <a:bodyPr/>
        <a:lstStyle/>
        <a:p>
          <a:endParaRPr lang="en-US"/>
        </a:p>
      </dgm:t>
    </dgm:pt>
    <dgm:pt modelId="{1243DC00-D18D-4839-AA56-B5145B0DB5F5}">
      <dgm:prSet phldrT="[Text]"/>
      <dgm:spPr/>
      <dgm:t>
        <a:bodyPr/>
        <a:lstStyle/>
        <a:p>
          <a:r>
            <a:rPr lang="en-US" b="0" dirty="0"/>
            <a:t>Flattening</a:t>
          </a:r>
        </a:p>
      </dgm:t>
    </dgm:pt>
    <dgm:pt modelId="{7990EC76-FE32-4861-B212-366BA8CDA0DB}" type="parTrans" cxnId="{5A67AE34-09BD-4C18-9F0E-89284C007082}">
      <dgm:prSet/>
      <dgm:spPr/>
      <dgm:t>
        <a:bodyPr/>
        <a:lstStyle/>
        <a:p>
          <a:endParaRPr lang="en-US"/>
        </a:p>
      </dgm:t>
    </dgm:pt>
    <dgm:pt modelId="{C70824EB-CDAC-4E24-AA66-8F4307DE1825}" type="sibTrans" cxnId="{5A67AE34-09BD-4C18-9F0E-89284C007082}">
      <dgm:prSet/>
      <dgm:spPr/>
      <dgm:t>
        <a:bodyPr/>
        <a:lstStyle/>
        <a:p>
          <a:endParaRPr lang="en-US"/>
        </a:p>
      </dgm:t>
    </dgm:pt>
    <dgm:pt modelId="{EFE07CF3-3EEB-43DB-B687-0201DA32DCB0}">
      <dgm:prSet phldrT="[Text]"/>
      <dgm:spPr/>
      <dgm:t>
        <a:bodyPr/>
        <a:lstStyle/>
        <a:p>
          <a:r>
            <a:rPr lang="en-US" b="0" dirty="0"/>
            <a:t>Fully</a:t>
          </a:r>
          <a:r>
            <a:rPr lang="en-US" b="1" dirty="0"/>
            <a:t> </a:t>
          </a:r>
          <a:r>
            <a:rPr lang="en-US" b="0" dirty="0"/>
            <a:t>Connected</a:t>
          </a:r>
          <a:r>
            <a:rPr lang="en-US" b="1" dirty="0"/>
            <a:t> </a:t>
          </a:r>
          <a:r>
            <a:rPr lang="en-US" b="0" dirty="0"/>
            <a:t>Layer</a:t>
          </a:r>
        </a:p>
      </dgm:t>
    </dgm:pt>
    <dgm:pt modelId="{245404FE-2FAB-49F2-8841-BB88BD35753A}" type="parTrans" cxnId="{94434DA3-DBE9-4C51-89DA-FF7D59C1FBA3}">
      <dgm:prSet/>
      <dgm:spPr/>
      <dgm:t>
        <a:bodyPr/>
        <a:lstStyle/>
        <a:p>
          <a:endParaRPr lang="en-US"/>
        </a:p>
      </dgm:t>
    </dgm:pt>
    <dgm:pt modelId="{E53F3C08-B996-4A09-AD27-0208A12B87BD}" type="sibTrans" cxnId="{94434DA3-DBE9-4C51-89DA-FF7D59C1FBA3}">
      <dgm:prSet/>
      <dgm:spPr/>
      <dgm:t>
        <a:bodyPr/>
        <a:lstStyle/>
        <a:p>
          <a:endParaRPr lang="en-US"/>
        </a:p>
      </dgm:t>
    </dgm:pt>
    <dgm:pt modelId="{DAE175FF-35BC-4026-8C45-45B379CF35BE}" type="pres">
      <dgm:prSet presAssocID="{DE3C8871-5DA2-488B-A818-F1BF56A214E5}" presName="hierChild1" presStyleCnt="0">
        <dgm:presLayoutVars>
          <dgm:orgChart val="1"/>
          <dgm:chPref val="1"/>
          <dgm:dir/>
          <dgm:animOne val="branch"/>
          <dgm:animLvl val="lvl"/>
          <dgm:resizeHandles/>
        </dgm:presLayoutVars>
      </dgm:prSet>
      <dgm:spPr/>
    </dgm:pt>
    <dgm:pt modelId="{B0D3BC55-690E-414C-B05A-7950E98C44F2}" type="pres">
      <dgm:prSet presAssocID="{62ED8B6D-9804-41DD-909D-A4ACB2817C07}" presName="hierRoot1" presStyleCnt="0">
        <dgm:presLayoutVars>
          <dgm:hierBranch val="init"/>
        </dgm:presLayoutVars>
      </dgm:prSet>
      <dgm:spPr/>
    </dgm:pt>
    <dgm:pt modelId="{68C208AB-0420-4F61-92BA-AA37556C1AA1}" type="pres">
      <dgm:prSet presAssocID="{62ED8B6D-9804-41DD-909D-A4ACB2817C07}" presName="rootComposite1" presStyleCnt="0"/>
      <dgm:spPr/>
    </dgm:pt>
    <dgm:pt modelId="{6BA0D6A4-9775-436E-B55B-39670C39A9BD}" type="pres">
      <dgm:prSet presAssocID="{62ED8B6D-9804-41DD-909D-A4ACB2817C07}" presName="rootText1" presStyleLbl="node0" presStyleIdx="0" presStyleCnt="1" custLinFactNeighborX="0" custLinFactNeighborY="-40572">
        <dgm:presLayoutVars>
          <dgm:chPref val="3"/>
        </dgm:presLayoutVars>
      </dgm:prSet>
      <dgm:spPr/>
    </dgm:pt>
    <dgm:pt modelId="{698442A8-A238-45FE-959D-8B4705BED025}" type="pres">
      <dgm:prSet presAssocID="{62ED8B6D-9804-41DD-909D-A4ACB2817C07}" presName="rootConnector1" presStyleLbl="node1" presStyleIdx="0" presStyleCnt="0"/>
      <dgm:spPr/>
    </dgm:pt>
    <dgm:pt modelId="{6719CB81-1259-471C-A712-0BD5049275F3}" type="pres">
      <dgm:prSet presAssocID="{62ED8B6D-9804-41DD-909D-A4ACB2817C07}" presName="hierChild2" presStyleCnt="0"/>
      <dgm:spPr/>
    </dgm:pt>
    <dgm:pt modelId="{CE760769-C060-4E33-99FE-0BAD6FC872F9}" type="pres">
      <dgm:prSet presAssocID="{27A2249D-A48A-4840-9C5E-B722589D3A2E}" presName="Name37" presStyleLbl="parChTrans1D2" presStyleIdx="0" presStyleCnt="6"/>
      <dgm:spPr/>
    </dgm:pt>
    <dgm:pt modelId="{2C99E088-E6D7-43C4-ADBD-4AB574821293}" type="pres">
      <dgm:prSet presAssocID="{B91473F6-187D-4E20-8162-E32680AD9EB8}" presName="hierRoot2" presStyleCnt="0">
        <dgm:presLayoutVars>
          <dgm:hierBranch val="init"/>
        </dgm:presLayoutVars>
      </dgm:prSet>
      <dgm:spPr/>
    </dgm:pt>
    <dgm:pt modelId="{36D37DC4-D5EB-43C5-B232-4759C4B1E6A4}" type="pres">
      <dgm:prSet presAssocID="{B91473F6-187D-4E20-8162-E32680AD9EB8}" presName="rootComposite" presStyleCnt="0"/>
      <dgm:spPr/>
    </dgm:pt>
    <dgm:pt modelId="{A03F3D09-19F7-4C33-9CE8-35862444DB7E}" type="pres">
      <dgm:prSet presAssocID="{B91473F6-187D-4E20-8162-E32680AD9EB8}" presName="rootText" presStyleLbl="node2" presStyleIdx="0" presStyleCnt="6">
        <dgm:presLayoutVars>
          <dgm:chPref val="3"/>
        </dgm:presLayoutVars>
      </dgm:prSet>
      <dgm:spPr/>
    </dgm:pt>
    <dgm:pt modelId="{5AEF53F7-1E19-4CAD-A41E-7D76011F748C}" type="pres">
      <dgm:prSet presAssocID="{B91473F6-187D-4E20-8162-E32680AD9EB8}" presName="rootConnector" presStyleLbl="node2" presStyleIdx="0" presStyleCnt="6"/>
      <dgm:spPr/>
    </dgm:pt>
    <dgm:pt modelId="{7FC9DB40-6055-4FF6-B1D1-552AE36C18F9}" type="pres">
      <dgm:prSet presAssocID="{B91473F6-187D-4E20-8162-E32680AD9EB8}" presName="hierChild4" presStyleCnt="0"/>
      <dgm:spPr/>
    </dgm:pt>
    <dgm:pt modelId="{07DD0D3D-55C9-481E-AD0B-202A0BC1BB0E}" type="pres">
      <dgm:prSet presAssocID="{B91473F6-187D-4E20-8162-E32680AD9EB8}" presName="hierChild5" presStyleCnt="0"/>
      <dgm:spPr/>
    </dgm:pt>
    <dgm:pt modelId="{FD4C9545-F218-444E-A490-33BCDB913FE4}" type="pres">
      <dgm:prSet presAssocID="{762CA0B5-DD59-41F3-959C-228F167816A4}" presName="Name37" presStyleLbl="parChTrans1D2" presStyleIdx="1" presStyleCnt="6"/>
      <dgm:spPr/>
    </dgm:pt>
    <dgm:pt modelId="{1EB2AEF9-39AA-46D2-9BDF-92CC647DFDE8}" type="pres">
      <dgm:prSet presAssocID="{7032892F-D70A-42A1-8190-F31CC3AE45E3}" presName="hierRoot2" presStyleCnt="0">
        <dgm:presLayoutVars>
          <dgm:hierBranch val="init"/>
        </dgm:presLayoutVars>
      </dgm:prSet>
      <dgm:spPr/>
    </dgm:pt>
    <dgm:pt modelId="{D90909DD-1950-4EBF-819D-C02A9D41DA24}" type="pres">
      <dgm:prSet presAssocID="{7032892F-D70A-42A1-8190-F31CC3AE45E3}" presName="rootComposite" presStyleCnt="0"/>
      <dgm:spPr/>
    </dgm:pt>
    <dgm:pt modelId="{CB8BC7C2-3D72-4E36-A6A3-A59345D0F4A1}" type="pres">
      <dgm:prSet presAssocID="{7032892F-D70A-42A1-8190-F31CC3AE45E3}" presName="rootText" presStyleLbl="node2" presStyleIdx="1" presStyleCnt="6">
        <dgm:presLayoutVars>
          <dgm:chPref val="3"/>
        </dgm:presLayoutVars>
      </dgm:prSet>
      <dgm:spPr/>
    </dgm:pt>
    <dgm:pt modelId="{04F1A712-C158-4621-A492-761C1A831952}" type="pres">
      <dgm:prSet presAssocID="{7032892F-D70A-42A1-8190-F31CC3AE45E3}" presName="rootConnector" presStyleLbl="node2" presStyleIdx="1" presStyleCnt="6"/>
      <dgm:spPr/>
    </dgm:pt>
    <dgm:pt modelId="{3184847F-6CBC-40E1-A8A0-5315681EF669}" type="pres">
      <dgm:prSet presAssocID="{7032892F-D70A-42A1-8190-F31CC3AE45E3}" presName="hierChild4" presStyleCnt="0"/>
      <dgm:spPr/>
    </dgm:pt>
    <dgm:pt modelId="{1649CF46-50AE-410C-8E3E-54BF815200B9}" type="pres">
      <dgm:prSet presAssocID="{7032892F-D70A-42A1-8190-F31CC3AE45E3}" presName="hierChild5" presStyleCnt="0"/>
      <dgm:spPr/>
    </dgm:pt>
    <dgm:pt modelId="{5C2593ED-4763-4FEA-8FDA-11F15484BC6A}" type="pres">
      <dgm:prSet presAssocID="{D73E171C-1F2A-4893-BED8-EBEF8D117364}" presName="Name37" presStyleLbl="parChTrans1D2" presStyleIdx="2" presStyleCnt="6"/>
      <dgm:spPr/>
    </dgm:pt>
    <dgm:pt modelId="{8BA7619E-2871-4EB2-9353-94E4B0CFEFF3}" type="pres">
      <dgm:prSet presAssocID="{E4AB31C4-A427-41EF-A789-6B31CC6F2287}" presName="hierRoot2" presStyleCnt="0">
        <dgm:presLayoutVars>
          <dgm:hierBranch val="init"/>
        </dgm:presLayoutVars>
      </dgm:prSet>
      <dgm:spPr/>
    </dgm:pt>
    <dgm:pt modelId="{48442A6E-F918-4292-88E1-DA9F81723A87}" type="pres">
      <dgm:prSet presAssocID="{E4AB31C4-A427-41EF-A789-6B31CC6F2287}" presName="rootComposite" presStyleCnt="0"/>
      <dgm:spPr/>
    </dgm:pt>
    <dgm:pt modelId="{87F8D731-19CB-46EE-9DCC-E26BEEF7F81F}" type="pres">
      <dgm:prSet presAssocID="{E4AB31C4-A427-41EF-A789-6B31CC6F2287}" presName="rootText" presStyleLbl="node2" presStyleIdx="2" presStyleCnt="6">
        <dgm:presLayoutVars>
          <dgm:chPref val="3"/>
        </dgm:presLayoutVars>
      </dgm:prSet>
      <dgm:spPr/>
    </dgm:pt>
    <dgm:pt modelId="{D00123AD-C60F-43F1-BCA7-ADC92E2B4DA7}" type="pres">
      <dgm:prSet presAssocID="{E4AB31C4-A427-41EF-A789-6B31CC6F2287}" presName="rootConnector" presStyleLbl="node2" presStyleIdx="2" presStyleCnt="6"/>
      <dgm:spPr/>
    </dgm:pt>
    <dgm:pt modelId="{8F27C066-D7F9-4AF5-8B75-F9022678D42B}" type="pres">
      <dgm:prSet presAssocID="{E4AB31C4-A427-41EF-A789-6B31CC6F2287}" presName="hierChild4" presStyleCnt="0"/>
      <dgm:spPr/>
    </dgm:pt>
    <dgm:pt modelId="{F315A052-74AC-4295-875A-E07C918EA1F0}" type="pres">
      <dgm:prSet presAssocID="{E4AB31C4-A427-41EF-A789-6B31CC6F2287}" presName="hierChild5" presStyleCnt="0"/>
      <dgm:spPr/>
    </dgm:pt>
    <dgm:pt modelId="{ECC6C36E-EEBF-41A0-B159-08B41F188C65}" type="pres">
      <dgm:prSet presAssocID="{DE297EDE-DB99-4569-968A-AE3D5C26572B}" presName="Name37" presStyleLbl="parChTrans1D2" presStyleIdx="3" presStyleCnt="6"/>
      <dgm:spPr/>
    </dgm:pt>
    <dgm:pt modelId="{A4C4C0C5-151F-4BFB-A2AB-B18E5777F478}" type="pres">
      <dgm:prSet presAssocID="{10916CFB-E623-4B6B-BC11-F1E881C78855}" presName="hierRoot2" presStyleCnt="0">
        <dgm:presLayoutVars>
          <dgm:hierBranch val="init"/>
        </dgm:presLayoutVars>
      </dgm:prSet>
      <dgm:spPr/>
    </dgm:pt>
    <dgm:pt modelId="{DAE035FE-E2C2-4755-8716-ED11D9170F72}" type="pres">
      <dgm:prSet presAssocID="{10916CFB-E623-4B6B-BC11-F1E881C78855}" presName="rootComposite" presStyleCnt="0"/>
      <dgm:spPr/>
    </dgm:pt>
    <dgm:pt modelId="{DEE07C5D-DBE0-4FFA-A903-EA319F401DDD}" type="pres">
      <dgm:prSet presAssocID="{10916CFB-E623-4B6B-BC11-F1E881C78855}" presName="rootText" presStyleLbl="node2" presStyleIdx="3" presStyleCnt="6">
        <dgm:presLayoutVars>
          <dgm:chPref val="3"/>
        </dgm:presLayoutVars>
      </dgm:prSet>
      <dgm:spPr/>
    </dgm:pt>
    <dgm:pt modelId="{5D5A1054-D7E7-4F47-BE62-323DC666967C}" type="pres">
      <dgm:prSet presAssocID="{10916CFB-E623-4B6B-BC11-F1E881C78855}" presName="rootConnector" presStyleLbl="node2" presStyleIdx="3" presStyleCnt="6"/>
      <dgm:spPr/>
    </dgm:pt>
    <dgm:pt modelId="{D7FED4DE-129F-4493-AA11-742C78864C8B}" type="pres">
      <dgm:prSet presAssocID="{10916CFB-E623-4B6B-BC11-F1E881C78855}" presName="hierChild4" presStyleCnt="0"/>
      <dgm:spPr/>
    </dgm:pt>
    <dgm:pt modelId="{C84824F9-6207-45ED-95BB-BA5866649BDA}" type="pres">
      <dgm:prSet presAssocID="{10916CFB-E623-4B6B-BC11-F1E881C78855}" presName="hierChild5" presStyleCnt="0"/>
      <dgm:spPr/>
    </dgm:pt>
    <dgm:pt modelId="{3A75BB47-2D33-490D-950B-701E85921990}" type="pres">
      <dgm:prSet presAssocID="{7990EC76-FE32-4861-B212-366BA8CDA0DB}" presName="Name37" presStyleLbl="parChTrans1D2" presStyleIdx="4" presStyleCnt="6"/>
      <dgm:spPr/>
    </dgm:pt>
    <dgm:pt modelId="{A7F8394B-F2D3-4EEC-8F0E-E0EA6ECB0C77}" type="pres">
      <dgm:prSet presAssocID="{1243DC00-D18D-4839-AA56-B5145B0DB5F5}" presName="hierRoot2" presStyleCnt="0">
        <dgm:presLayoutVars>
          <dgm:hierBranch val="init"/>
        </dgm:presLayoutVars>
      </dgm:prSet>
      <dgm:spPr/>
    </dgm:pt>
    <dgm:pt modelId="{FBA578EB-A747-47A5-B0BF-79C3026E4BFD}" type="pres">
      <dgm:prSet presAssocID="{1243DC00-D18D-4839-AA56-B5145B0DB5F5}" presName="rootComposite" presStyleCnt="0"/>
      <dgm:spPr/>
    </dgm:pt>
    <dgm:pt modelId="{788C29C0-EEBB-425D-8C42-F76CD9B21DE6}" type="pres">
      <dgm:prSet presAssocID="{1243DC00-D18D-4839-AA56-B5145B0DB5F5}" presName="rootText" presStyleLbl="node2" presStyleIdx="4" presStyleCnt="6">
        <dgm:presLayoutVars>
          <dgm:chPref val="3"/>
        </dgm:presLayoutVars>
      </dgm:prSet>
      <dgm:spPr/>
    </dgm:pt>
    <dgm:pt modelId="{86284AA9-64EF-477A-B890-9479F4B8340E}" type="pres">
      <dgm:prSet presAssocID="{1243DC00-D18D-4839-AA56-B5145B0DB5F5}" presName="rootConnector" presStyleLbl="node2" presStyleIdx="4" presStyleCnt="6"/>
      <dgm:spPr/>
    </dgm:pt>
    <dgm:pt modelId="{EAC34447-EAFF-4D93-BBD2-1DB9C09182F3}" type="pres">
      <dgm:prSet presAssocID="{1243DC00-D18D-4839-AA56-B5145B0DB5F5}" presName="hierChild4" presStyleCnt="0"/>
      <dgm:spPr/>
    </dgm:pt>
    <dgm:pt modelId="{EADD847F-916C-4506-8CC9-2BDB7B2183C8}" type="pres">
      <dgm:prSet presAssocID="{1243DC00-D18D-4839-AA56-B5145B0DB5F5}" presName="hierChild5" presStyleCnt="0"/>
      <dgm:spPr/>
    </dgm:pt>
    <dgm:pt modelId="{EBA22784-80FF-4395-86F0-D5B8D6DB8226}" type="pres">
      <dgm:prSet presAssocID="{245404FE-2FAB-49F2-8841-BB88BD35753A}" presName="Name37" presStyleLbl="parChTrans1D2" presStyleIdx="5" presStyleCnt="6"/>
      <dgm:spPr/>
    </dgm:pt>
    <dgm:pt modelId="{581CDF36-FD47-472C-A415-667DC087BF91}" type="pres">
      <dgm:prSet presAssocID="{EFE07CF3-3EEB-43DB-B687-0201DA32DCB0}" presName="hierRoot2" presStyleCnt="0">
        <dgm:presLayoutVars>
          <dgm:hierBranch val="init"/>
        </dgm:presLayoutVars>
      </dgm:prSet>
      <dgm:spPr/>
    </dgm:pt>
    <dgm:pt modelId="{FAC757D1-C1C9-4622-A924-13D2B59560E5}" type="pres">
      <dgm:prSet presAssocID="{EFE07CF3-3EEB-43DB-B687-0201DA32DCB0}" presName="rootComposite" presStyleCnt="0"/>
      <dgm:spPr/>
    </dgm:pt>
    <dgm:pt modelId="{9F7A6954-2CED-4484-9238-FE40C6956F42}" type="pres">
      <dgm:prSet presAssocID="{EFE07CF3-3EEB-43DB-B687-0201DA32DCB0}" presName="rootText" presStyleLbl="node2" presStyleIdx="5" presStyleCnt="6">
        <dgm:presLayoutVars>
          <dgm:chPref val="3"/>
        </dgm:presLayoutVars>
      </dgm:prSet>
      <dgm:spPr/>
    </dgm:pt>
    <dgm:pt modelId="{E921B3B0-2575-4E70-B014-F419D29F8AC0}" type="pres">
      <dgm:prSet presAssocID="{EFE07CF3-3EEB-43DB-B687-0201DA32DCB0}" presName="rootConnector" presStyleLbl="node2" presStyleIdx="5" presStyleCnt="6"/>
      <dgm:spPr/>
    </dgm:pt>
    <dgm:pt modelId="{6CD3DAB8-80F7-4E1A-A671-3AE2AAE9941C}" type="pres">
      <dgm:prSet presAssocID="{EFE07CF3-3EEB-43DB-B687-0201DA32DCB0}" presName="hierChild4" presStyleCnt="0"/>
      <dgm:spPr/>
    </dgm:pt>
    <dgm:pt modelId="{904671B1-3EA3-4CEF-AB8A-31479191C209}" type="pres">
      <dgm:prSet presAssocID="{EFE07CF3-3EEB-43DB-B687-0201DA32DCB0}" presName="hierChild5" presStyleCnt="0"/>
      <dgm:spPr/>
    </dgm:pt>
    <dgm:pt modelId="{E14621EA-495F-411E-8528-AC9FA9C35096}" type="pres">
      <dgm:prSet presAssocID="{62ED8B6D-9804-41DD-909D-A4ACB2817C07}" presName="hierChild3" presStyleCnt="0"/>
      <dgm:spPr/>
    </dgm:pt>
  </dgm:ptLst>
  <dgm:cxnLst>
    <dgm:cxn modelId="{E476A61F-040D-40C6-A3B4-E3E63010B6EC}" type="presOf" srcId="{10916CFB-E623-4B6B-BC11-F1E881C78855}" destId="{DEE07C5D-DBE0-4FFA-A903-EA319F401DDD}" srcOrd="0" destOrd="0" presId="urn:microsoft.com/office/officeart/2005/8/layout/orgChart1"/>
    <dgm:cxn modelId="{3E13C725-4FED-4BE1-8949-4EAD04071A2F}" srcId="{62ED8B6D-9804-41DD-909D-A4ACB2817C07}" destId="{B91473F6-187D-4E20-8162-E32680AD9EB8}" srcOrd="0" destOrd="0" parTransId="{27A2249D-A48A-4840-9C5E-B722589D3A2E}" sibTransId="{0D8CBBF9-20AA-4845-9C20-366DF6898EAB}"/>
    <dgm:cxn modelId="{B03FAF27-1CDB-48DE-9CE0-5E445B78AACD}" srcId="{62ED8B6D-9804-41DD-909D-A4ACB2817C07}" destId="{7032892F-D70A-42A1-8190-F31CC3AE45E3}" srcOrd="1" destOrd="0" parTransId="{762CA0B5-DD59-41F3-959C-228F167816A4}" sibTransId="{1296F5F2-6B40-472C-8593-8AC271F9C6B5}"/>
    <dgm:cxn modelId="{5A67AE34-09BD-4C18-9F0E-89284C007082}" srcId="{62ED8B6D-9804-41DD-909D-A4ACB2817C07}" destId="{1243DC00-D18D-4839-AA56-B5145B0DB5F5}" srcOrd="4" destOrd="0" parTransId="{7990EC76-FE32-4861-B212-366BA8CDA0DB}" sibTransId="{C70824EB-CDAC-4E24-AA66-8F4307DE1825}"/>
    <dgm:cxn modelId="{ADBE9338-FEAA-435C-A0C7-96F9308C33BA}" type="presOf" srcId="{DE297EDE-DB99-4569-968A-AE3D5C26572B}" destId="{ECC6C36E-EEBF-41A0-B159-08B41F188C65}" srcOrd="0" destOrd="0" presId="urn:microsoft.com/office/officeart/2005/8/layout/orgChart1"/>
    <dgm:cxn modelId="{CFBBFF39-4708-4678-9A3D-9CF1534061FE}" type="presOf" srcId="{7990EC76-FE32-4861-B212-366BA8CDA0DB}" destId="{3A75BB47-2D33-490D-950B-701E85921990}" srcOrd="0" destOrd="0" presId="urn:microsoft.com/office/officeart/2005/8/layout/orgChart1"/>
    <dgm:cxn modelId="{CED4EE3A-23DA-4125-9A55-2C221FD5377E}" type="presOf" srcId="{B91473F6-187D-4E20-8162-E32680AD9EB8}" destId="{5AEF53F7-1E19-4CAD-A41E-7D76011F748C}" srcOrd="1" destOrd="0" presId="urn:microsoft.com/office/officeart/2005/8/layout/orgChart1"/>
    <dgm:cxn modelId="{CF53263C-AECE-4E1A-8204-24E5F9137495}" type="presOf" srcId="{EFE07CF3-3EEB-43DB-B687-0201DA32DCB0}" destId="{E921B3B0-2575-4E70-B014-F419D29F8AC0}" srcOrd="1" destOrd="0" presId="urn:microsoft.com/office/officeart/2005/8/layout/orgChart1"/>
    <dgm:cxn modelId="{14794961-8015-4C04-8E92-5AD7D82739BD}" srcId="{62ED8B6D-9804-41DD-909D-A4ACB2817C07}" destId="{E4AB31C4-A427-41EF-A789-6B31CC6F2287}" srcOrd="2" destOrd="0" parTransId="{D73E171C-1F2A-4893-BED8-EBEF8D117364}" sibTransId="{24937DC6-4A2D-4CF9-8745-96437573CB87}"/>
    <dgm:cxn modelId="{0E51FE64-8D60-42CC-A567-2A9D4BFF0601}" srcId="{DE3C8871-5DA2-488B-A818-F1BF56A214E5}" destId="{62ED8B6D-9804-41DD-909D-A4ACB2817C07}" srcOrd="0" destOrd="0" parTransId="{D7EBE684-86AE-47CB-818A-EEAC7722F39A}" sibTransId="{2BF2944D-2030-44CA-81CA-8AFAD75D4F45}"/>
    <dgm:cxn modelId="{534BA746-6E7E-4FDE-9482-E6B59FC51619}" type="presOf" srcId="{62ED8B6D-9804-41DD-909D-A4ACB2817C07}" destId="{698442A8-A238-45FE-959D-8B4705BED025}" srcOrd="1" destOrd="0" presId="urn:microsoft.com/office/officeart/2005/8/layout/orgChart1"/>
    <dgm:cxn modelId="{0948F46A-535E-449F-9889-BE05A07D4EF9}" type="presOf" srcId="{245404FE-2FAB-49F2-8841-BB88BD35753A}" destId="{EBA22784-80FF-4395-86F0-D5B8D6DB8226}" srcOrd="0" destOrd="0" presId="urn:microsoft.com/office/officeart/2005/8/layout/orgChart1"/>
    <dgm:cxn modelId="{423C4B4B-059A-4D34-AAF6-B22EE88EAC90}" type="presOf" srcId="{EFE07CF3-3EEB-43DB-B687-0201DA32DCB0}" destId="{9F7A6954-2CED-4484-9238-FE40C6956F42}" srcOrd="0" destOrd="0" presId="urn:microsoft.com/office/officeart/2005/8/layout/orgChart1"/>
    <dgm:cxn modelId="{02595182-C533-4B67-BB8E-EA22CCD663BC}" type="presOf" srcId="{B91473F6-187D-4E20-8162-E32680AD9EB8}" destId="{A03F3D09-19F7-4C33-9CE8-35862444DB7E}" srcOrd="0" destOrd="0" presId="urn:microsoft.com/office/officeart/2005/8/layout/orgChart1"/>
    <dgm:cxn modelId="{AD23D68D-FDC6-4FD2-9636-BE56ACA3CB4C}" type="presOf" srcId="{D73E171C-1F2A-4893-BED8-EBEF8D117364}" destId="{5C2593ED-4763-4FEA-8FDA-11F15484BC6A}" srcOrd="0" destOrd="0" presId="urn:microsoft.com/office/officeart/2005/8/layout/orgChart1"/>
    <dgm:cxn modelId="{0FF1469E-C4C1-432D-84B4-8E8C661AE90A}" type="presOf" srcId="{62ED8B6D-9804-41DD-909D-A4ACB2817C07}" destId="{6BA0D6A4-9775-436E-B55B-39670C39A9BD}" srcOrd="0" destOrd="0" presId="urn:microsoft.com/office/officeart/2005/8/layout/orgChart1"/>
    <dgm:cxn modelId="{94434DA3-DBE9-4C51-89DA-FF7D59C1FBA3}" srcId="{62ED8B6D-9804-41DD-909D-A4ACB2817C07}" destId="{EFE07CF3-3EEB-43DB-B687-0201DA32DCB0}" srcOrd="5" destOrd="0" parTransId="{245404FE-2FAB-49F2-8841-BB88BD35753A}" sibTransId="{E53F3C08-B996-4A09-AD27-0208A12B87BD}"/>
    <dgm:cxn modelId="{1071F6A7-B749-4447-A296-2C2EF7B15B28}" type="presOf" srcId="{1243DC00-D18D-4839-AA56-B5145B0DB5F5}" destId="{788C29C0-EEBB-425D-8C42-F76CD9B21DE6}" srcOrd="0" destOrd="0" presId="urn:microsoft.com/office/officeart/2005/8/layout/orgChart1"/>
    <dgm:cxn modelId="{73166BB3-4898-4322-B49C-B681C04358E6}" type="presOf" srcId="{27A2249D-A48A-4840-9C5E-B722589D3A2E}" destId="{CE760769-C060-4E33-99FE-0BAD6FC872F9}" srcOrd="0" destOrd="0" presId="urn:microsoft.com/office/officeart/2005/8/layout/orgChart1"/>
    <dgm:cxn modelId="{AE53EDC9-15EC-4788-BAEB-130BA077C220}" type="presOf" srcId="{1243DC00-D18D-4839-AA56-B5145B0DB5F5}" destId="{86284AA9-64EF-477A-B890-9479F4B8340E}" srcOrd="1" destOrd="0" presId="urn:microsoft.com/office/officeart/2005/8/layout/orgChart1"/>
    <dgm:cxn modelId="{921394D5-B417-4545-865B-BB8DC3D72898}" srcId="{62ED8B6D-9804-41DD-909D-A4ACB2817C07}" destId="{10916CFB-E623-4B6B-BC11-F1E881C78855}" srcOrd="3" destOrd="0" parTransId="{DE297EDE-DB99-4569-968A-AE3D5C26572B}" sibTransId="{B6C8F097-B226-4244-BB3B-52AB75743F61}"/>
    <dgm:cxn modelId="{65ED71E0-1715-4882-9783-EB84CE17ABF7}" type="presOf" srcId="{762CA0B5-DD59-41F3-959C-228F167816A4}" destId="{FD4C9545-F218-444E-A490-33BCDB913FE4}" srcOrd="0" destOrd="0" presId="urn:microsoft.com/office/officeart/2005/8/layout/orgChart1"/>
    <dgm:cxn modelId="{DB9C9EE5-0DA7-404A-AA00-61B0E007ED2A}" type="presOf" srcId="{E4AB31C4-A427-41EF-A789-6B31CC6F2287}" destId="{D00123AD-C60F-43F1-BCA7-ADC92E2B4DA7}" srcOrd="1" destOrd="0" presId="urn:microsoft.com/office/officeart/2005/8/layout/orgChart1"/>
    <dgm:cxn modelId="{34F305E9-EE1A-4021-8479-B9B26A21E74D}" type="presOf" srcId="{E4AB31C4-A427-41EF-A789-6B31CC6F2287}" destId="{87F8D731-19CB-46EE-9DCC-E26BEEF7F81F}" srcOrd="0" destOrd="0" presId="urn:microsoft.com/office/officeart/2005/8/layout/orgChart1"/>
    <dgm:cxn modelId="{84DAD5E9-913E-448A-B7E4-8127E95757C6}" type="presOf" srcId="{7032892F-D70A-42A1-8190-F31CC3AE45E3}" destId="{CB8BC7C2-3D72-4E36-A6A3-A59345D0F4A1}" srcOrd="0" destOrd="0" presId="urn:microsoft.com/office/officeart/2005/8/layout/orgChart1"/>
    <dgm:cxn modelId="{EE8770EB-CDD1-4E82-988F-D771730388CE}" type="presOf" srcId="{DE3C8871-5DA2-488B-A818-F1BF56A214E5}" destId="{DAE175FF-35BC-4026-8C45-45B379CF35BE}" srcOrd="0" destOrd="0" presId="urn:microsoft.com/office/officeart/2005/8/layout/orgChart1"/>
    <dgm:cxn modelId="{F70031F0-7ACD-4F28-93E0-8F05D4C9161A}" type="presOf" srcId="{10916CFB-E623-4B6B-BC11-F1E881C78855}" destId="{5D5A1054-D7E7-4F47-BE62-323DC666967C}" srcOrd="1" destOrd="0" presId="urn:microsoft.com/office/officeart/2005/8/layout/orgChart1"/>
    <dgm:cxn modelId="{9D9DC7F2-D0F9-485E-95D6-62219E8D4967}" type="presOf" srcId="{7032892F-D70A-42A1-8190-F31CC3AE45E3}" destId="{04F1A712-C158-4621-A492-761C1A831952}" srcOrd="1" destOrd="0" presId="urn:microsoft.com/office/officeart/2005/8/layout/orgChart1"/>
    <dgm:cxn modelId="{162223D7-13C5-4DB0-A1B1-E96F919D93B8}" type="presParOf" srcId="{DAE175FF-35BC-4026-8C45-45B379CF35BE}" destId="{B0D3BC55-690E-414C-B05A-7950E98C44F2}" srcOrd="0" destOrd="0" presId="urn:microsoft.com/office/officeart/2005/8/layout/orgChart1"/>
    <dgm:cxn modelId="{A8EB401B-D2FF-4EFE-A199-8F254DA891E9}" type="presParOf" srcId="{B0D3BC55-690E-414C-B05A-7950E98C44F2}" destId="{68C208AB-0420-4F61-92BA-AA37556C1AA1}" srcOrd="0" destOrd="0" presId="urn:microsoft.com/office/officeart/2005/8/layout/orgChart1"/>
    <dgm:cxn modelId="{BE4CD19B-683C-4EF2-8247-4EAF4F3CE962}" type="presParOf" srcId="{68C208AB-0420-4F61-92BA-AA37556C1AA1}" destId="{6BA0D6A4-9775-436E-B55B-39670C39A9BD}" srcOrd="0" destOrd="0" presId="urn:microsoft.com/office/officeart/2005/8/layout/orgChart1"/>
    <dgm:cxn modelId="{67CCE788-032A-42AB-8C20-105D95BE93FA}" type="presParOf" srcId="{68C208AB-0420-4F61-92BA-AA37556C1AA1}" destId="{698442A8-A238-45FE-959D-8B4705BED025}" srcOrd="1" destOrd="0" presId="urn:microsoft.com/office/officeart/2005/8/layout/orgChart1"/>
    <dgm:cxn modelId="{85834722-ACDF-4AFA-A3BE-F97CAAF78BD5}" type="presParOf" srcId="{B0D3BC55-690E-414C-B05A-7950E98C44F2}" destId="{6719CB81-1259-471C-A712-0BD5049275F3}" srcOrd="1" destOrd="0" presId="urn:microsoft.com/office/officeart/2005/8/layout/orgChart1"/>
    <dgm:cxn modelId="{AFCA1AAD-DA4D-4C77-9D26-4DF2E943CD59}" type="presParOf" srcId="{6719CB81-1259-471C-A712-0BD5049275F3}" destId="{CE760769-C060-4E33-99FE-0BAD6FC872F9}" srcOrd="0" destOrd="0" presId="urn:microsoft.com/office/officeart/2005/8/layout/orgChart1"/>
    <dgm:cxn modelId="{4093D9EF-BB6A-4CBC-9B61-D05A6497A871}" type="presParOf" srcId="{6719CB81-1259-471C-A712-0BD5049275F3}" destId="{2C99E088-E6D7-43C4-ADBD-4AB574821293}" srcOrd="1" destOrd="0" presId="urn:microsoft.com/office/officeart/2005/8/layout/orgChart1"/>
    <dgm:cxn modelId="{33227946-064C-43A6-A86A-443FB32A67CA}" type="presParOf" srcId="{2C99E088-E6D7-43C4-ADBD-4AB574821293}" destId="{36D37DC4-D5EB-43C5-B232-4759C4B1E6A4}" srcOrd="0" destOrd="0" presId="urn:microsoft.com/office/officeart/2005/8/layout/orgChart1"/>
    <dgm:cxn modelId="{50FFE484-C1FA-4F2A-B809-5612B1D4FD97}" type="presParOf" srcId="{36D37DC4-D5EB-43C5-B232-4759C4B1E6A4}" destId="{A03F3D09-19F7-4C33-9CE8-35862444DB7E}" srcOrd="0" destOrd="0" presId="urn:microsoft.com/office/officeart/2005/8/layout/orgChart1"/>
    <dgm:cxn modelId="{1D499A44-23A5-4624-A9DB-86376E76D6F1}" type="presParOf" srcId="{36D37DC4-D5EB-43C5-B232-4759C4B1E6A4}" destId="{5AEF53F7-1E19-4CAD-A41E-7D76011F748C}" srcOrd="1" destOrd="0" presId="urn:microsoft.com/office/officeart/2005/8/layout/orgChart1"/>
    <dgm:cxn modelId="{8927F6CC-2401-4261-9F97-115B568B1A0C}" type="presParOf" srcId="{2C99E088-E6D7-43C4-ADBD-4AB574821293}" destId="{7FC9DB40-6055-4FF6-B1D1-552AE36C18F9}" srcOrd="1" destOrd="0" presId="urn:microsoft.com/office/officeart/2005/8/layout/orgChart1"/>
    <dgm:cxn modelId="{29B3D5B0-6486-4BE8-B67A-45900A7A50CB}" type="presParOf" srcId="{2C99E088-E6D7-43C4-ADBD-4AB574821293}" destId="{07DD0D3D-55C9-481E-AD0B-202A0BC1BB0E}" srcOrd="2" destOrd="0" presId="urn:microsoft.com/office/officeart/2005/8/layout/orgChart1"/>
    <dgm:cxn modelId="{FA7D3A8D-C0AF-463A-BAAC-FC625CF97075}" type="presParOf" srcId="{6719CB81-1259-471C-A712-0BD5049275F3}" destId="{FD4C9545-F218-444E-A490-33BCDB913FE4}" srcOrd="2" destOrd="0" presId="urn:microsoft.com/office/officeart/2005/8/layout/orgChart1"/>
    <dgm:cxn modelId="{311BA82A-6E7F-427A-B4A6-C5DCBBCEA7E6}" type="presParOf" srcId="{6719CB81-1259-471C-A712-0BD5049275F3}" destId="{1EB2AEF9-39AA-46D2-9BDF-92CC647DFDE8}" srcOrd="3" destOrd="0" presId="urn:microsoft.com/office/officeart/2005/8/layout/orgChart1"/>
    <dgm:cxn modelId="{B380E29D-5B83-4F9B-80C9-73B831E2EA2F}" type="presParOf" srcId="{1EB2AEF9-39AA-46D2-9BDF-92CC647DFDE8}" destId="{D90909DD-1950-4EBF-819D-C02A9D41DA24}" srcOrd="0" destOrd="0" presId="urn:microsoft.com/office/officeart/2005/8/layout/orgChart1"/>
    <dgm:cxn modelId="{03945D34-6214-403C-A68D-963BDFB83DF3}" type="presParOf" srcId="{D90909DD-1950-4EBF-819D-C02A9D41DA24}" destId="{CB8BC7C2-3D72-4E36-A6A3-A59345D0F4A1}" srcOrd="0" destOrd="0" presId="urn:microsoft.com/office/officeart/2005/8/layout/orgChart1"/>
    <dgm:cxn modelId="{3752912E-26DE-453F-AD9F-C9944F35925A}" type="presParOf" srcId="{D90909DD-1950-4EBF-819D-C02A9D41DA24}" destId="{04F1A712-C158-4621-A492-761C1A831952}" srcOrd="1" destOrd="0" presId="urn:microsoft.com/office/officeart/2005/8/layout/orgChart1"/>
    <dgm:cxn modelId="{011771DF-CAB5-4AEB-B2E3-4C1D0F814169}" type="presParOf" srcId="{1EB2AEF9-39AA-46D2-9BDF-92CC647DFDE8}" destId="{3184847F-6CBC-40E1-A8A0-5315681EF669}" srcOrd="1" destOrd="0" presId="urn:microsoft.com/office/officeart/2005/8/layout/orgChart1"/>
    <dgm:cxn modelId="{D2FD8D62-184C-4CE0-9C2A-B13E71F21EDF}" type="presParOf" srcId="{1EB2AEF9-39AA-46D2-9BDF-92CC647DFDE8}" destId="{1649CF46-50AE-410C-8E3E-54BF815200B9}" srcOrd="2" destOrd="0" presId="urn:microsoft.com/office/officeart/2005/8/layout/orgChart1"/>
    <dgm:cxn modelId="{3B286428-44E6-414C-8574-8DA3EA83567D}" type="presParOf" srcId="{6719CB81-1259-471C-A712-0BD5049275F3}" destId="{5C2593ED-4763-4FEA-8FDA-11F15484BC6A}" srcOrd="4" destOrd="0" presId="urn:microsoft.com/office/officeart/2005/8/layout/orgChart1"/>
    <dgm:cxn modelId="{63685DB8-E3C0-4477-B7DE-AE9817F24DC4}" type="presParOf" srcId="{6719CB81-1259-471C-A712-0BD5049275F3}" destId="{8BA7619E-2871-4EB2-9353-94E4B0CFEFF3}" srcOrd="5" destOrd="0" presId="urn:microsoft.com/office/officeart/2005/8/layout/orgChart1"/>
    <dgm:cxn modelId="{3DCD2664-B17E-44FA-8448-B48BC40A6CCF}" type="presParOf" srcId="{8BA7619E-2871-4EB2-9353-94E4B0CFEFF3}" destId="{48442A6E-F918-4292-88E1-DA9F81723A87}" srcOrd="0" destOrd="0" presId="urn:microsoft.com/office/officeart/2005/8/layout/orgChart1"/>
    <dgm:cxn modelId="{92D10CEA-E57E-4047-BF3E-057EF73FFFFA}" type="presParOf" srcId="{48442A6E-F918-4292-88E1-DA9F81723A87}" destId="{87F8D731-19CB-46EE-9DCC-E26BEEF7F81F}" srcOrd="0" destOrd="0" presId="urn:microsoft.com/office/officeart/2005/8/layout/orgChart1"/>
    <dgm:cxn modelId="{DF06777A-FF66-414B-8B29-E63B9C6EC3E6}" type="presParOf" srcId="{48442A6E-F918-4292-88E1-DA9F81723A87}" destId="{D00123AD-C60F-43F1-BCA7-ADC92E2B4DA7}" srcOrd="1" destOrd="0" presId="urn:microsoft.com/office/officeart/2005/8/layout/orgChart1"/>
    <dgm:cxn modelId="{A4E4EBCB-E3F0-4D93-8637-6D575FD1D50A}" type="presParOf" srcId="{8BA7619E-2871-4EB2-9353-94E4B0CFEFF3}" destId="{8F27C066-D7F9-4AF5-8B75-F9022678D42B}" srcOrd="1" destOrd="0" presId="urn:microsoft.com/office/officeart/2005/8/layout/orgChart1"/>
    <dgm:cxn modelId="{2614D6A6-C1B2-4B4C-9388-5608C4E59BC3}" type="presParOf" srcId="{8BA7619E-2871-4EB2-9353-94E4B0CFEFF3}" destId="{F315A052-74AC-4295-875A-E07C918EA1F0}" srcOrd="2" destOrd="0" presId="urn:microsoft.com/office/officeart/2005/8/layout/orgChart1"/>
    <dgm:cxn modelId="{2AFBF3AA-66F8-49A9-8F0E-8BEA37AC363F}" type="presParOf" srcId="{6719CB81-1259-471C-A712-0BD5049275F3}" destId="{ECC6C36E-EEBF-41A0-B159-08B41F188C65}" srcOrd="6" destOrd="0" presId="urn:microsoft.com/office/officeart/2005/8/layout/orgChart1"/>
    <dgm:cxn modelId="{AF89E970-9851-42BD-A861-C0228BC7953E}" type="presParOf" srcId="{6719CB81-1259-471C-A712-0BD5049275F3}" destId="{A4C4C0C5-151F-4BFB-A2AB-B18E5777F478}" srcOrd="7" destOrd="0" presId="urn:microsoft.com/office/officeart/2005/8/layout/orgChart1"/>
    <dgm:cxn modelId="{F47FBEC2-8CA2-4C6F-9148-703598219C6F}" type="presParOf" srcId="{A4C4C0C5-151F-4BFB-A2AB-B18E5777F478}" destId="{DAE035FE-E2C2-4755-8716-ED11D9170F72}" srcOrd="0" destOrd="0" presId="urn:microsoft.com/office/officeart/2005/8/layout/orgChart1"/>
    <dgm:cxn modelId="{56BBC13B-6BFA-4279-903E-0AE492C9D759}" type="presParOf" srcId="{DAE035FE-E2C2-4755-8716-ED11D9170F72}" destId="{DEE07C5D-DBE0-4FFA-A903-EA319F401DDD}" srcOrd="0" destOrd="0" presId="urn:microsoft.com/office/officeart/2005/8/layout/orgChart1"/>
    <dgm:cxn modelId="{D716015D-4F3A-4583-ADCD-F405E2897535}" type="presParOf" srcId="{DAE035FE-E2C2-4755-8716-ED11D9170F72}" destId="{5D5A1054-D7E7-4F47-BE62-323DC666967C}" srcOrd="1" destOrd="0" presId="urn:microsoft.com/office/officeart/2005/8/layout/orgChart1"/>
    <dgm:cxn modelId="{94049C4F-A61C-48BC-8D8F-3324CB8118DB}" type="presParOf" srcId="{A4C4C0C5-151F-4BFB-A2AB-B18E5777F478}" destId="{D7FED4DE-129F-4493-AA11-742C78864C8B}" srcOrd="1" destOrd="0" presId="urn:microsoft.com/office/officeart/2005/8/layout/orgChart1"/>
    <dgm:cxn modelId="{B32978AE-C893-452B-9875-C10F13B32948}" type="presParOf" srcId="{A4C4C0C5-151F-4BFB-A2AB-B18E5777F478}" destId="{C84824F9-6207-45ED-95BB-BA5866649BDA}" srcOrd="2" destOrd="0" presId="urn:microsoft.com/office/officeart/2005/8/layout/orgChart1"/>
    <dgm:cxn modelId="{D52CC603-66F4-4B06-82F6-9477BAD4CD2C}" type="presParOf" srcId="{6719CB81-1259-471C-A712-0BD5049275F3}" destId="{3A75BB47-2D33-490D-950B-701E85921990}" srcOrd="8" destOrd="0" presId="urn:microsoft.com/office/officeart/2005/8/layout/orgChart1"/>
    <dgm:cxn modelId="{7DD1D694-8EA9-436B-90B6-4BB14470C31A}" type="presParOf" srcId="{6719CB81-1259-471C-A712-0BD5049275F3}" destId="{A7F8394B-F2D3-4EEC-8F0E-E0EA6ECB0C77}" srcOrd="9" destOrd="0" presId="urn:microsoft.com/office/officeart/2005/8/layout/orgChart1"/>
    <dgm:cxn modelId="{98A69F49-9794-49C7-B6D1-067C0E1EB80A}" type="presParOf" srcId="{A7F8394B-F2D3-4EEC-8F0E-E0EA6ECB0C77}" destId="{FBA578EB-A747-47A5-B0BF-79C3026E4BFD}" srcOrd="0" destOrd="0" presId="urn:microsoft.com/office/officeart/2005/8/layout/orgChart1"/>
    <dgm:cxn modelId="{349CDA62-6D71-4D08-A29F-7F70D8089460}" type="presParOf" srcId="{FBA578EB-A747-47A5-B0BF-79C3026E4BFD}" destId="{788C29C0-EEBB-425D-8C42-F76CD9B21DE6}" srcOrd="0" destOrd="0" presId="urn:microsoft.com/office/officeart/2005/8/layout/orgChart1"/>
    <dgm:cxn modelId="{87EAFAD3-CAC0-40A3-916D-796A2C944389}" type="presParOf" srcId="{FBA578EB-A747-47A5-B0BF-79C3026E4BFD}" destId="{86284AA9-64EF-477A-B890-9479F4B8340E}" srcOrd="1" destOrd="0" presId="urn:microsoft.com/office/officeart/2005/8/layout/orgChart1"/>
    <dgm:cxn modelId="{4061FD02-2D4C-45D1-8ABD-3B73E48D20BB}" type="presParOf" srcId="{A7F8394B-F2D3-4EEC-8F0E-E0EA6ECB0C77}" destId="{EAC34447-EAFF-4D93-BBD2-1DB9C09182F3}" srcOrd="1" destOrd="0" presId="urn:microsoft.com/office/officeart/2005/8/layout/orgChart1"/>
    <dgm:cxn modelId="{C06BD7E5-C6DD-4DBD-9FF2-085651A92B09}" type="presParOf" srcId="{A7F8394B-F2D3-4EEC-8F0E-E0EA6ECB0C77}" destId="{EADD847F-916C-4506-8CC9-2BDB7B2183C8}" srcOrd="2" destOrd="0" presId="urn:microsoft.com/office/officeart/2005/8/layout/orgChart1"/>
    <dgm:cxn modelId="{6109DBEF-1ED2-40E2-9587-620E04791102}" type="presParOf" srcId="{6719CB81-1259-471C-A712-0BD5049275F3}" destId="{EBA22784-80FF-4395-86F0-D5B8D6DB8226}" srcOrd="10" destOrd="0" presId="urn:microsoft.com/office/officeart/2005/8/layout/orgChart1"/>
    <dgm:cxn modelId="{CAAA5ED8-D97E-456A-9DF5-89131BD2896E}" type="presParOf" srcId="{6719CB81-1259-471C-A712-0BD5049275F3}" destId="{581CDF36-FD47-472C-A415-667DC087BF91}" srcOrd="11" destOrd="0" presId="urn:microsoft.com/office/officeart/2005/8/layout/orgChart1"/>
    <dgm:cxn modelId="{ACB8B16B-5552-41CB-B728-0CBE11E51305}" type="presParOf" srcId="{581CDF36-FD47-472C-A415-667DC087BF91}" destId="{FAC757D1-C1C9-4622-A924-13D2B59560E5}" srcOrd="0" destOrd="0" presId="urn:microsoft.com/office/officeart/2005/8/layout/orgChart1"/>
    <dgm:cxn modelId="{225D5C5C-74C9-4ACD-83CF-6DB50A7A14E7}" type="presParOf" srcId="{FAC757D1-C1C9-4622-A924-13D2B59560E5}" destId="{9F7A6954-2CED-4484-9238-FE40C6956F42}" srcOrd="0" destOrd="0" presId="urn:microsoft.com/office/officeart/2005/8/layout/orgChart1"/>
    <dgm:cxn modelId="{01D285DE-1CA0-46DA-90A3-19409F7EC341}" type="presParOf" srcId="{FAC757D1-C1C9-4622-A924-13D2B59560E5}" destId="{E921B3B0-2575-4E70-B014-F419D29F8AC0}" srcOrd="1" destOrd="0" presId="urn:microsoft.com/office/officeart/2005/8/layout/orgChart1"/>
    <dgm:cxn modelId="{DCF97B22-0F01-4250-8997-580B670B7201}" type="presParOf" srcId="{581CDF36-FD47-472C-A415-667DC087BF91}" destId="{6CD3DAB8-80F7-4E1A-A671-3AE2AAE9941C}" srcOrd="1" destOrd="0" presId="urn:microsoft.com/office/officeart/2005/8/layout/orgChart1"/>
    <dgm:cxn modelId="{FCBAE58D-20D2-4C1D-A14C-EF41508C395F}" type="presParOf" srcId="{581CDF36-FD47-472C-A415-667DC087BF91}" destId="{904671B1-3EA3-4CEF-AB8A-31479191C209}" srcOrd="2" destOrd="0" presId="urn:microsoft.com/office/officeart/2005/8/layout/orgChart1"/>
    <dgm:cxn modelId="{4E4A708F-775D-4157-A777-EDC7C768B464}" type="presParOf" srcId="{B0D3BC55-690E-414C-B05A-7950E98C44F2}" destId="{E14621EA-495F-411E-8528-AC9FA9C3509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DE3C8871-5DA2-488B-A818-F1BF56A214E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2ED8B6D-9804-41DD-909D-A4ACB2817C07}">
      <dgm:prSet phldrT="[Text]" custT="1"/>
      <dgm:spPr>
        <a:solidFill>
          <a:schemeClr val="accent1">
            <a:lumMod val="75000"/>
          </a:schemeClr>
        </a:solidFill>
        <a:ln>
          <a:solidFill>
            <a:schemeClr val="bg1">
              <a:lumMod val="95000"/>
              <a:lumOff val="5000"/>
            </a:schemeClr>
          </a:solidFill>
        </a:ln>
      </dgm:spPr>
      <dgm:t>
        <a:bodyPr/>
        <a:lstStyle/>
        <a:p>
          <a:r>
            <a:rPr lang="en-US" sz="2800" b="1" dirty="0"/>
            <a:t>CNN</a:t>
          </a:r>
        </a:p>
      </dgm:t>
    </dgm:pt>
    <dgm:pt modelId="{D7EBE684-86AE-47CB-818A-EEAC7722F39A}" type="parTrans" cxnId="{0E51FE64-8D60-42CC-A567-2A9D4BFF0601}">
      <dgm:prSet/>
      <dgm:spPr/>
      <dgm:t>
        <a:bodyPr/>
        <a:lstStyle/>
        <a:p>
          <a:endParaRPr lang="en-US"/>
        </a:p>
      </dgm:t>
    </dgm:pt>
    <dgm:pt modelId="{2BF2944D-2030-44CA-81CA-8AFAD75D4F45}" type="sibTrans" cxnId="{0E51FE64-8D60-42CC-A567-2A9D4BFF0601}">
      <dgm:prSet/>
      <dgm:spPr/>
      <dgm:t>
        <a:bodyPr/>
        <a:lstStyle/>
        <a:p>
          <a:endParaRPr lang="en-US"/>
        </a:p>
      </dgm:t>
    </dgm:pt>
    <dgm:pt modelId="{B91473F6-187D-4E20-8162-E32680AD9EB8}">
      <dgm:prSet phldrT="[Text]" custT="1"/>
      <dgm:spPr/>
      <dgm:t>
        <a:bodyPr/>
        <a:lstStyle/>
        <a:p>
          <a:r>
            <a:rPr lang="en-US" sz="1500" b="0" dirty="0"/>
            <a:t>Convolution</a:t>
          </a:r>
        </a:p>
      </dgm:t>
    </dgm:pt>
    <dgm:pt modelId="{27A2249D-A48A-4840-9C5E-B722589D3A2E}" type="parTrans" cxnId="{3E13C725-4FED-4BE1-8949-4EAD04071A2F}">
      <dgm:prSet/>
      <dgm:spPr/>
      <dgm:t>
        <a:bodyPr/>
        <a:lstStyle/>
        <a:p>
          <a:endParaRPr lang="en-US"/>
        </a:p>
      </dgm:t>
    </dgm:pt>
    <dgm:pt modelId="{0D8CBBF9-20AA-4845-9C20-366DF6898EAB}" type="sibTrans" cxnId="{3E13C725-4FED-4BE1-8949-4EAD04071A2F}">
      <dgm:prSet/>
      <dgm:spPr/>
      <dgm:t>
        <a:bodyPr/>
        <a:lstStyle/>
        <a:p>
          <a:endParaRPr lang="en-US"/>
        </a:p>
      </dgm:t>
    </dgm:pt>
    <dgm:pt modelId="{7032892F-D70A-42A1-8190-F31CC3AE45E3}">
      <dgm:prSet phldrT="[Text]"/>
      <dgm:spPr/>
      <dgm:t>
        <a:bodyPr/>
        <a:lstStyle/>
        <a:p>
          <a:r>
            <a:rPr lang="en-US" b="0" dirty="0"/>
            <a:t>Padding</a:t>
          </a:r>
        </a:p>
      </dgm:t>
    </dgm:pt>
    <dgm:pt modelId="{762CA0B5-DD59-41F3-959C-228F167816A4}" type="parTrans" cxnId="{B03FAF27-1CDB-48DE-9CE0-5E445B78AACD}">
      <dgm:prSet/>
      <dgm:spPr/>
      <dgm:t>
        <a:bodyPr/>
        <a:lstStyle/>
        <a:p>
          <a:endParaRPr lang="en-US"/>
        </a:p>
      </dgm:t>
    </dgm:pt>
    <dgm:pt modelId="{1296F5F2-6B40-472C-8593-8AC271F9C6B5}" type="sibTrans" cxnId="{B03FAF27-1CDB-48DE-9CE0-5E445B78AACD}">
      <dgm:prSet/>
      <dgm:spPr/>
      <dgm:t>
        <a:bodyPr/>
        <a:lstStyle/>
        <a:p>
          <a:endParaRPr lang="en-US"/>
        </a:p>
      </dgm:t>
    </dgm:pt>
    <dgm:pt modelId="{E4AB31C4-A427-41EF-A789-6B31CC6F2287}">
      <dgm:prSet phldrT="[Text]"/>
      <dgm:spPr/>
      <dgm:t>
        <a:bodyPr/>
        <a:lstStyle/>
        <a:p>
          <a:r>
            <a:rPr lang="en-US" b="0" dirty="0"/>
            <a:t>Non</a:t>
          </a:r>
          <a:r>
            <a:rPr lang="en-US" dirty="0"/>
            <a:t> </a:t>
          </a:r>
          <a:r>
            <a:rPr lang="en-US" b="0" dirty="0"/>
            <a:t>Linearity</a:t>
          </a:r>
        </a:p>
        <a:p>
          <a:r>
            <a:rPr lang="en-US" dirty="0"/>
            <a:t>(</a:t>
          </a:r>
          <a:r>
            <a:rPr lang="en-US" b="0" dirty="0" err="1"/>
            <a:t>ReLu</a:t>
          </a:r>
          <a:r>
            <a:rPr lang="en-US" dirty="0"/>
            <a:t>)</a:t>
          </a:r>
        </a:p>
      </dgm:t>
    </dgm:pt>
    <dgm:pt modelId="{D73E171C-1F2A-4893-BED8-EBEF8D117364}" type="parTrans" cxnId="{14794961-8015-4C04-8E92-5AD7D82739BD}">
      <dgm:prSet/>
      <dgm:spPr/>
      <dgm:t>
        <a:bodyPr/>
        <a:lstStyle/>
        <a:p>
          <a:endParaRPr lang="en-US"/>
        </a:p>
      </dgm:t>
    </dgm:pt>
    <dgm:pt modelId="{24937DC6-4A2D-4CF9-8745-96437573CB87}" type="sibTrans" cxnId="{14794961-8015-4C04-8E92-5AD7D82739BD}">
      <dgm:prSet/>
      <dgm:spPr/>
      <dgm:t>
        <a:bodyPr/>
        <a:lstStyle/>
        <a:p>
          <a:endParaRPr lang="en-US"/>
        </a:p>
      </dgm:t>
    </dgm:pt>
    <dgm:pt modelId="{10916CFB-E623-4B6B-BC11-F1E881C78855}">
      <dgm:prSet phldrT="[Text]"/>
      <dgm:spPr>
        <a:solidFill>
          <a:schemeClr val="tx2">
            <a:lumMod val="50000"/>
          </a:schemeClr>
        </a:solidFill>
      </dgm:spPr>
      <dgm:t>
        <a:bodyPr/>
        <a:lstStyle/>
        <a:p>
          <a:r>
            <a:rPr lang="en-US" b="0" dirty="0"/>
            <a:t>Pooling</a:t>
          </a:r>
        </a:p>
      </dgm:t>
    </dgm:pt>
    <dgm:pt modelId="{DE297EDE-DB99-4569-968A-AE3D5C26572B}" type="parTrans" cxnId="{921394D5-B417-4545-865B-BB8DC3D72898}">
      <dgm:prSet/>
      <dgm:spPr/>
      <dgm:t>
        <a:bodyPr/>
        <a:lstStyle/>
        <a:p>
          <a:endParaRPr lang="en-US"/>
        </a:p>
      </dgm:t>
    </dgm:pt>
    <dgm:pt modelId="{B6C8F097-B226-4244-BB3B-52AB75743F61}" type="sibTrans" cxnId="{921394D5-B417-4545-865B-BB8DC3D72898}">
      <dgm:prSet/>
      <dgm:spPr/>
      <dgm:t>
        <a:bodyPr/>
        <a:lstStyle/>
        <a:p>
          <a:endParaRPr lang="en-US"/>
        </a:p>
      </dgm:t>
    </dgm:pt>
    <dgm:pt modelId="{1243DC00-D18D-4839-AA56-B5145B0DB5F5}">
      <dgm:prSet phldrT="[Text]"/>
      <dgm:spPr/>
      <dgm:t>
        <a:bodyPr/>
        <a:lstStyle/>
        <a:p>
          <a:r>
            <a:rPr lang="en-US" b="0" dirty="0"/>
            <a:t>Flattening</a:t>
          </a:r>
        </a:p>
      </dgm:t>
    </dgm:pt>
    <dgm:pt modelId="{7990EC76-FE32-4861-B212-366BA8CDA0DB}" type="parTrans" cxnId="{5A67AE34-09BD-4C18-9F0E-89284C007082}">
      <dgm:prSet/>
      <dgm:spPr/>
      <dgm:t>
        <a:bodyPr/>
        <a:lstStyle/>
        <a:p>
          <a:endParaRPr lang="en-US"/>
        </a:p>
      </dgm:t>
    </dgm:pt>
    <dgm:pt modelId="{C70824EB-CDAC-4E24-AA66-8F4307DE1825}" type="sibTrans" cxnId="{5A67AE34-09BD-4C18-9F0E-89284C007082}">
      <dgm:prSet/>
      <dgm:spPr/>
      <dgm:t>
        <a:bodyPr/>
        <a:lstStyle/>
        <a:p>
          <a:endParaRPr lang="en-US"/>
        </a:p>
      </dgm:t>
    </dgm:pt>
    <dgm:pt modelId="{EFE07CF3-3EEB-43DB-B687-0201DA32DCB0}">
      <dgm:prSet phldrT="[Text]"/>
      <dgm:spPr/>
      <dgm:t>
        <a:bodyPr/>
        <a:lstStyle/>
        <a:p>
          <a:r>
            <a:rPr lang="en-US" b="0" dirty="0"/>
            <a:t>Fully</a:t>
          </a:r>
          <a:r>
            <a:rPr lang="en-US" b="1" dirty="0"/>
            <a:t> </a:t>
          </a:r>
          <a:r>
            <a:rPr lang="en-US" b="0" dirty="0"/>
            <a:t>Connected</a:t>
          </a:r>
          <a:r>
            <a:rPr lang="en-US" b="1" dirty="0"/>
            <a:t> </a:t>
          </a:r>
          <a:r>
            <a:rPr lang="en-US" b="0" dirty="0"/>
            <a:t>Layer</a:t>
          </a:r>
        </a:p>
      </dgm:t>
    </dgm:pt>
    <dgm:pt modelId="{245404FE-2FAB-49F2-8841-BB88BD35753A}" type="parTrans" cxnId="{94434DA3-DBE9-4C51-89DA-FF7D59C1FBA3}">
      <dgm:prSet/>
      <dgm:spPr/>
      <dgm:t>
        <a:bodyPr/>
        <a:lstStyle/>
        <a:p>
          <a:endParaRPr lang="en-US"/>
        </a:p>
      </dgm:t>
    </dgm:pt>
    <dgm:pt modelId="{E53F3C08-B996-4A09-AD27-0208A12B87BD}" type="sibTrans" cxnId="{94434DA3-DBE9-4C51-89DA-FF7D59C1FBA3}">
      <dgm:prSet/>
      <dgm:spPr/>
      <dgm:t>
        <a:bodyPr/>
        <a:lstStyle/>
        <a:p>
          <a:endParaRPr lang="en-US"/>
        </a:p>
      </dgm:t>
    </dgm:pt>
    <dgm:pt modelId="{DAE175FF-35BC-4026-8C45-45B379CF35BE}" type="pres">
      <dgm:prSet presAssocID="{DE3C8871-5DA2-488B-A818-F1BF56A214E5}" presName="hierChild1" presStyleCnt="0">
        <dgm:presLayoutVars>
          <dgm:orgChart val="1"/>
          <dgm:chPref val="1"/>
          <dgm:dir/>
          <dgm:animOne val="branch"/>
          <dgm:animLvl val="lvl"/>
          <dgm:resizeHandles/>
        </dgm:presLayoutVars>
      </dgm:prSet>
      <dgm:spPr/>
    </dgm:pt>
    <dgm:pt modelId="{B0D3BC55-690E-414C-B05A-7950E98C44F2}" type="pres">
      <dgm:prSet presAssocID="{62ED8B6D-9804-41DD-909D-A4ACB2817C07}" presName="hierRoot1" presStyleCnt="0">
        <dgm:presLayoutVars>
          <dgm:hierBranch val="init"/>
        </dgm:presLayoutVars>
      </dgm:prSet>
      <dgm:spPr/>
    </dgm:pt>
    <dgm:pt modelId="{68C208AB-0420-4F61-92BA-AA37556C1AA1}" type="pres">
      <dgm:prSet presAssocID="{62ED8B6D-9804-41DD-909D-A4ACB2817C07}" presName="rootComposite1" presStyleCnt="0"/>
      <dgm:spPr/>
    </dgm:pt>
    <dgm:pt modelId="{6BA0D6A4-9775-436E-B55B-39670C39A9BD}" type="pres">
      <dgm:prSet presAssocID="{62ED8B6D-9804-41DD-909D-A4ACB2817C07}" presName="rootText1" presStyleLbl="node0" presStyleIdx="0" presStyleCnt="1" custLinFactNeighborX="0" custLinFactNeighborY="-40572">
        <dgm:presLayoutVars>
          <dgm:chPref val="3"/>
        </dgm:presLayoutVars>
      </dgm:prSet>
      <dgm:spPr/>
    </dgm:pt>
    <dgm:pt modelId="{698442A8-A238-45FE-959D-8B4705BED025}" type="pres">
      <dgm:prSet presAssocID="{62ED8B6D-9804-41DD-909D-A4ACB2817C07}" presName="rootConnector1" presStyleLbl="node1" presStyleIdx="0" presStyleCnt="0"/>
      <dgm:spPr/>
    </dgm:pt>
    <dgm:pt modelId="{6719CB81-1259-471C-A712-0BD5049275F3}" type="pres">
      <dgm:prSet presAssocID="{62ED8B6D-9804-41DD-909D-A4ACB2817C07}" presName="hierChild2" presStyleCnt="0"/>
      <dgm:spPr/>
    </dgm:pt>
    <dgm:pt modelId="{CE760769-C060-4E33-99FE-0BAD6FC872F9}" type="pres">
      <dgm:prSet presAssocID="{27A2249D-A48A-4840-9C5E-B722589D3A2E}" presName="Name37" presStyleLbl="parChTrans1D2" presStyleIdx="0" presStyleCnt="6"/>
      <dgm:spPr/>
    </dgm:pt>
    <dgm:pt modelId="{2C99E088-E6D7-43C4-ADBD-4AB574821293}" type="pres">
      <dgm:prSet presAssocID="{B91473F6-187D-4E20-8162-E32680AD9EB8}" presName="hierRoot2" presStyleCnt="0">
        <dgm:presLayoutVars>
          <dgm:hierBranch val="init"/>
        </dgm:presLayoutVars>
      </dgm:prSet>
      <dgm:spPr/>
    </dgm:pt>
    <dgm:pt modelId="{36D37DC4-D5EB-43C5-B232-4759C4B1E6A4}" type="pres">
      <dgm:prSet presAssocID="{B91473F6-187D-4E20-8162-E32680AD9EB8}" presName="rootComposite" presStyleCnt="0"/>
      <dgm:spPr/>
    </dgm:pt>
    <dgm:pt modelId="{A03F3D09-19F7-4C33-9CE8-35862444DB7E}" type="pres">
      <dgm:prSet presAssocID="{B91473F6-187D-4E20-8162-E32680AD9EB8}" presName="rootText" presStyleLbl="node2" presStyleIdx="0" presStyleCnt="6">
        <dgm:presLayoutVars>
          <dgm:chPref val="3"/>
        </dgm:presLayoutVars>
      </dgm:prSet>
      <dgm:spPr/>
    </dgm:pt>
    <dgm:pt modelId="{5AEF53F7-1E19-4CAD-A41E-7D76011F748C}" type="pres">
      <dgm:prSet presAssocID="{B91473F6-187D-4E20-8162-E32680AD9EB8}" presName="rootConnector" presStyleLbl="node2" presStyleIdx="0" presStyleCnt="6"/>
      <dgm:spPr/>
    </dgm:pt>
    <dgm:pt modelId="{7FC9DB40-6055-4FF6-B1D1-552AE36C18F9}" type="pres">
      <dgm:prSet presAssocID="{B91473F6-187D-4E20-8162-E32680AD9EB8}" presName="hierChild4" presStyleCnt="0"/>
      <dgm:spPr/>
    </dgm:pt>
    <dgm:pt modelId="{07DD0D3D-55C9-481E-AD0B-202A0BC1BB0E}" type="pres">
      <dgm:prSet presAssocID="{B91473F6-187D-4E20-8162-E32680AD9EB8}" presName="hierChild5" presStyleCnt="0"/>
      <dgm:spPr/>
    </dgm:pt>
    <dgm:pt modelId="{FD4C9545-F218-444E-A490-33BCDB913FE4}" type="pres">
      <dgm:prSet presAssocID="{762CA0B5-DD59-41F3-959C-228F167816A4}" presName="Name37" presStyleLbl="parChTrans1D2" presStyleIdx="1" presStyleCnt="6"/>
      <dgm:spPr/>
    </dgm:pt>
    <dgm:pt modelId="{1EB2AEF9-39AA-46D2-9BDF-92CC647DFDE8}" type="pres">
      <dgm:prSet presAssocID="{7032892F-D70A-42A1-8190-F31CC3AE45E3}" presName="hierRoot2" presStyleCnt="0">
        <dgm:presLayoutVars>
          <dgm:hierBranch val="init"/>
        </dgm:presLayoutVars>
      </dgm:prSet>
      <dgm:spPr/>
    </dgm:pt>
    <dgm:pt modelId="{D90909DD-1950-4EBF-819D-C02A9D41DA24}" type="pres">
      <dgm:prSet presAssocID="{7032892F-D70A-42A1-8190-F31CC3AE45E3}" presName="rootComposite" presStyleCnt="0"/>
      <dgm:spPr/>
    </dgm:pt>
    <dgm:pt modelId="{CB8BC7C2-3D72-4E36-A6A3-A59345D0F4A1}" type="pres">
      <dgm:prSet presAssocID="{7032892F-D70A-42A1-8190-F31CC3AE45E3}" presName="rootText" presStyleLbl="node2" presStyleIdx="1" presStyleCnt="6">
        <dgm:presLayoutVars>
          <dgm:chPref val="3"/>
        </dgm:presLayoutVars>
      </dgm:prSet>
      <dgm:spPr/>
    </dgm:pt>
    <dgm:pt modelId="{04F1A712-C158-4621-A492-761C1A831952}" type="pres">
      <dgm:prSet presAssocID="{7032892F-D70A-42A1-8190-F31CC3AE45E3}" presName="rootConnector" presStyleLbl="node2" presStyleIdx="1" presStyleCnt="6"/>
      <dgm:spPr/>
    </dgm:pt>
    <dgm:pt modelId="{3184847F-6CBC-40E1-A8A0-5315681EF669}" type="pres">
      <dgm:prSet presAssocID="{7032892F-D70A-42A1-8190-F31CC3AE45E3}" presName="hierChild4" presStyleCnt="0"/>
      <dgm:spPr/>
    </dgm:pt>
    <dgm:pt modelId="{1649CF46-50AE-410C-8E3E-54BF815200B9}" type="pres">
      <dgm:prSet presAssocID="{7032892F-D70A-42A1-8190-F31CC3AE45E3}" presName="hierChild5" presStyleCnt="0"/>
      <dgm:spPr/>
    </dgm:pt>
    <dgm:pt modelId="{5C2593ED-4763-4FEA-8FDA-11F15484BC6A}" type="pres">
      <dgm:prSet presAssocID="{D73E171C-1F2A-4893-BED8-EBEF8D117364}" presName="Name37" presStyleLbl="parChTrans1D2" presStyleIdx="2" presStyleCnt="6"/>
      <dgm:spPr/>
    </dgm:pt>
    <dgm:pt modelId="{8BA7619E-2871-4EB2-9353-94E4B0CFEFF3}" type="pres">
      <dgm:prSet presAssocID="{E4AB31C4-A427-41EF-A789-6B31CC6F2287}" presName="hierRoot2" presStyleCnt="0">
        <dgm:presLayoutVars>
          <dgm:hierBranch val="init"/>
        </dgm:presLayoutVars>
      </dgm:prSet>
      <dgm:spPr/>
    </dgm:pt>
    <dgm:pt modelId="{48442A6E-F918-4292-88E1-DA9F81723A87}" type="pres">
      <dgm:prSet presAssocID="{E4AB31C4-A427-41EF-A789-6B31CC6F2287}" presName="rootComposite" presStyleCnt="0"/>
      <dgm:spPr/>
    </dgm:pt>
    <dgm:pt modelId="{87F8D731-19CB-46EE-9DCC-E26BEEF7F81F}" type="pres">
      <dgm:prSet presAssocID="{E4AB31C4-A427-41EF-A789-6B31CC6F2287}" presName="rootText" presStyleLbl="node2" presStyleIdx="2" presStyleCnt="6">
        <dgm:presLayoutVars>
          <dgm:chPref val="3"/>
        </dgm:presLayoutVars>
      </dgm:prSet>
      <dgm:spPr/>
    </dgm:pt>
    <dgm:pt modelId="{D00123AD-C60F-43F1-BCA7-ADC92E2B4DA7}" type="pres">
      <dgm:prSet presAssocID="{E4AB31C4-A427-41EF-A789-6B31CC6F2287}" presName="rootConnector" presStyleLbl="node2" presStyleIdx="2" presStyleCnt="6"/>
      <dgm:spPr/>
    </dgm:pt>
    <dgm:pt modelId="{8F27C066-D7F9-4AF5-8B75-F9022678D42B}" type="pres">
      <dgm:prSet presAssocID="{E4AB31C4-A427-41EF-A789-6B31CC6F2287}" presName="hierChild4" presStyleCnt="0"/>
      <dgm:spPr/>
    </dgm:pt>
    <dgm:pt modelId="{F315A052-74AC-4295-875A-E07C918EA1F0}" type="pres">
      <dgm:prSet presAssocID="{E4AB31C4-A427-41EF-A789-6B31CC6F2287}" presName="hierChild5" presStyleCnt="0"/>
      <dgm:spPr/>
    </dgm:pt>
    <dgm:pt modelId="{ECC6C36E-EEBF-41A0-B159-08B41F188C65}" type="pres">
      <dgm:prSet presAssocID="{DE297EDE-DB99-4569-968A-AE3D5C26572B}" presName="Name37" presStyleLbl="parChTrans1D2" presStyleIdx="3" presStyleCnt="6"/>
      <dgm:spPr/>
    </dgm:pt>
    <dgm:pt modelId="{A4C4C0C5-151F-4BFB-A2AB-B18E5777F478}" type="pres">
      <dgm:prSet presAssocID="{10916CFB-E623-4B6B-BC11-F1E881C78855}" presName="hierRoot2" presStyleCnt="0">
        <dgm:presLayoutVars>
          <dgm:hierBranch val="init"/>
        </dgm:presLayoutVars>
      </dgm:prSet>
      <dgm:spPr/>
    </dgm:pt>
    <dgm:pt modelId="{DAE035FE-E2C2-4755-8716-ED11D9170F72}" type="pres">
      <dgm:prSet presAssocID="{10916CFB-E623-4B6B-BC11-F1E881C78855}" presName="rootComposite" presStyleCnt="0"/>
      <dgm:spPr/>
    </dgm:pt>
    <dgm:pt modelId="{DEE07C5D-DBE0-4FFA-A903-EA319F401DDD}" type="pres">
      <dgm:prSet presAssocID="{10916CFB-E623-4B6B-BC11-F1E881C78855}" presName="rootText" presStyleLbl="node2" presStyleIdx="3" presStyleCnt="6">
        <dgm:presLayoutVars>
          <dgm:chPref val="3"/>
        </dgm:presLayoutVars>
      </dgm:prSet>
      <dgm:spPr/>
    </dgm:pt>
    <dgm:pt modelId="{5D5A1054-D7E7-4F47-BE62-323DC666967C}" type="pres">
      <dgm:prSet presAssocID="{10916CFB-E623-4B6B-BC11-F1E881C78855}" presName="rootConnector" presStyleLbl="node2" presStyleIdx="3" presStyleCnt="6"/>
      <dgm:spPr/>
    </dgm:pt>
    <dgm:pt modelId="{D7FED4DE-129F-4493-AA11-742C78864C8B}" type="pres">
      <dgm:prSet presAssocID="{10916CFB-E623-4B6B-BC11-F1E881C78855}" presName="hierChild4" presStyleCnt="0"/>
      <dgm:spPr/>
    </dgm:pt>
    <dgm:pt modelId="{C84824F9-6207-45ED-95BB-BA5866649BDA}" type="pres">
      <dgm:prSet presAssocID="{10916CFB-E623-4B6B-BC11-F1E881C78855}" presName="hierChild5" presStyleCnt="0"/>
      <dgm:spPr/>
    </dgm:pt>
    <dgm:pt modelId="{3A75BB47-2D33-490D-950B-701E85921990}" type="pres">
      <dgm:prSet presAssocID="{7990EC76-FE32-4861-B212-366BA8CDA0DB}" presName="Name37" presStyleLbl="parChTrans1D2" presStyleIdx="4" presStyleCnt="6"/>
      <dgm:spPr/>
    </dgm:pt>
    <dgm:pt modelId="{A7F8394B-F2D3-4EEC-8F0E-E0EA6ECB0C77}" type="pres">
      <dgm:prSet presAssocID="{1243DC00-D18D-4839-AA56-B5145B0DB5F5}" presName="hierRoot2" presStyleCnt="0">
        <dgm:presLayoutVars>
          <dgm:hierBranch val="init"/>
        </dgm:presLayoutVars>
      </dgm:prSet>
      <dgm:spPr/>
    </dgm:pt>
    <dgm:pt modelId="{FBA578EB-A747-47A5-B0BF-79C3026E4BFD}" type="pres">
      <dgm:prSet presAssocID="{1243DC00-D18D-4839-AA56-B5145B0DB5F5}" presName="rootComposite" presStyleCnt="0"/>
      <dgm:spPr/>
    </dgm:pt>
    <dgm:pt modelId="{788C29C0-EEBB-425D-8C42-F76CD9B21DE6}" type="pres">
      <dgm:prSet presAssocID="{1243DC00-D18D-4839-AA56-B5145B0DB5F5}" presName="rootText" presStyleLbl="node2" presStyleIdx="4" presStyleCnt="6">
        <dgm:presLayoutVars>
          <dgm:chPref val="3"/>
        </dgm:presLayoutVars>
      </dgm:prSet>
      <dgm:spPr/>
    </dgm:pt>
    <dgm:pt modelId="{86284AA9-64EF-477A-B890-9479F4B8340E}" type="pres">
      <dgm:prSet presAssocID="{1243DC00-D18D-4839-AA56-B5145B0DB5F5}" presName="rootConnector" presStyleLbl="node2" presStyleIdx="4" presStyleCnt="6"/>
      <dgm:spPr/>
    </dgm:pt>
    <dgm:pt modelId="{EAC34447-EAFF-4D93-BBD2-1DB9C09182F3}" type="pres">
      <dgm:prSet presAssocID="{1243DC00-D18D-4839-AA56-B5145B0DB5F5}" presName="hierChild4" presStyleCnt="0"/>
      <dgm:spPr/>
    </dgm:pt>
    <dgm:pt modelId="{EADD847F-916C-4506-8CC9-2BDB7B2183C8}" type="pres">
      <dgm:prSet presAssocID="{1243DC00-D18D-4839-AA56-B5145B0DB5F5}" presName="hierChild5" presStyleCnt="0"/>
      <dgm:spPr/>
    </dgm:pt>
    <dgm:pt modelId="{EBA22784-80FF-4395-86F0-D5B8D6DB8226}" type="pres">
      <dgm:prSet presAssocID="{245404FE-2FAB-49F2-8841-BB88BD35753A}" presName="Name37" presStyleLbl="parChTrans1D2" presStyleIdx="5" presStyleCnt="6"/>
      <dgm:spPr/>
    </dgm:pt>
    <dgm:pt modelId="{581CDF36-FD47-472C-A415-667DC087BF91}" type="pres">
      <dgm:prSet presAssocID="{EFE07CF3-3EEB-43DB-B687-0201DA32DCB0}" presName="hierRoot2" presStyleCnt="0">
        <dgm:presLayoutVars>
          <dgm:hierBranch val="init"/>
        </dgm:presLayoutVars>
      </dgm:prSet>
      <dgm:spPr/>
    </dgm:pt>
    <dgm:pt modelId="{FAC757D1-C1C9-4622-A924-13D2B59560E5}" type="pres">
      <dgm:prSet presAssocID="{EFE07CF3-3EEB-43DB-B687-0201DA32DCB0}" presName="rootComposite" presStyleCnt="0"/>
      <dgm:spPr/>
    </dgm:pt>
    <dgm:pt modelId="{9F7A6954-2CED-4484-9238-FE40C6956F42}" type="pres">
      <dgm:prSet presAssocID="{EFE07CF3-3EEB-43DB-B687-0201DA32DCB0}" presName="rootText" presStyleLbl="node2" presStyleIdx="5" presStyleCnt="6">
        <dgm:presLayoutVars>
          <dgm:chPref val="3"/>
        </dgm:presLayoutVars>
      </dgm:prSet>
      <dgm:spPr/>
    </dgm:pt>
    <dgm:pt modelId="{E921B3B0-2575-4E70-B014-F419D29F8AC0}" type="pres">
      <dgm:prSet presAssocID="{EFE07CF3-3EEB-43DB-B687-0201DA32DCB0}" presName="rootConnector" presStyleLbl="node2" presStyleIdx="5" presStyleCnt="6"/>
      <dgm:spPr/>
    </dgm:pt>
    <dgm:pt modelId="{6CD3DAB8-80F7-4E1A-A671-3AE2AAE9941C}" type="pres">
      <dgm:prSet presAssocID="{EFE07CF3-3EEB-43DB-B687-0201DA32DCB0}" presName="hierChild4" presStyleCnt="0"/>
      <dgm:spPr/>
    </dgm:pt>
    <dgm:pt modelId="{904671B1-3EA3-4CEF-AB8A-31479191C209}" type="pres">
      <dgm:prSet presAssocID="{EFE07CF3-3EEB-43DB-B687-0201DA32DCB0}" presName="hierChild5" presStyleCnt="0"/>
      <dgm:spPr/>
    </dgm:pt>
    <dgm:pt modelId="{E14621EA-495F-411E-8528-AC9FA9C35096}" type="pres">
      <dgm:prSet presAssocID="{62ED8B6D-9804-41DD-909D-A4ACB2817C07}" presName="hierChild3" presStyleCnt="0"/>
      <dgm:spPr/>
    </dgm:pt>
  </dgm:ptLst>
  <dgm:cxnLst>
    <dgm:cxn modelId="{C9815218-3119-4598-9673-10A4E0B80323}" type="presOf" srcId="{27A2249D-A48A-4840-9C5E-B722589D3A2E}" destId="{CE760769-C060-4E33-99FE-0BAD6FC872F9}" srcOrd="0" destOrd="0" presId="urn:microsoft.com/office/officeart/2005/8/layout/orgChart1"/>
    <dgm:cxn modelId="{3E13C725-4FED-4BE1-8949-4EAD04071A2F}" srcId="{62ED8B6D-9804-41DD-909D-A4ACB2817C07}" destId="{B91473F6-187D-4E20-8162-E32680AD9EB8}" srcOrd="0" destOrd="0" parTransId="{27A2249D-A48A-4840-9C5E-B722589D3A2E}" sibTransId="{0D8CBBF9-20AA-4845-9C20-366DF6898EAB}"/>
    <dgm:cxn modelId="{B03FAF27-1CDB-48DE-9CE0-5E445B78AACD}" srcId="{62ED8B6D-9804-41DD-909D-A4ACB2817C07}" destId="{7032892F-D70A-42A1-8190-F31CC3AE45E3}" srcOrd="1" destOrd="0" parTransId="{762CA0B5-DD59-41F3-959C-228F167816A4}" sibTransId="{1296F5F2-6B40-472C-8593-8AC271F9C6B5}"/>
    <dgm:cxn modelId="{5A67AE34-09BD-4C18-9F0E-89284C007082}" srcId="{62ED8B6D-9804-41DD-909D-A4ACB2817C07}" destId="{1243DC00-D18D-4839-AA56-B5145B0DB5F5}" srcOrd="4" destOrd="0" parTransId="{7990EC76-FE32-4861-B212-366BA8CDA0DB}" sibTransId="{C70824EB-CDAC-4E24-AA66-8F4307DE1825}"/>
    <dgm:cxn modelId="{5FB4033D-1C09-49BA-8002-F61C603F10AE}" type="presOf" srcId="{762CA0B5-DD59-41F3-959C-228F167816A4}" destId="{FD4C9545-F218-444E-A490-33BCDB913FE4}" srcOrd="0" destOrd="0" presId="urn:microsoft.com/office/officeart/2005/8/layout/orgChart1"/>
    <dgm:cxn modelId="{DA69F63F-5A6F-4692-8103-51DF915F2912}" type="presOf" srcId="{62ED8B6D-9804-41DD-909D-A4ACB2817C07}" destId="{698442A8-A238-45FE-959D-8B4705BED025}" srcOrd="1" destOrd="0" presId="urn:microsoft.com/office/officeart/2005/8/layout/orgChart1"/>
    <dgm:cxn modelId="{14794961-8015-4C04-8E92-5AD7D82739BD}" srcId="{62ED8B6D-9804-41DD-909D-A4ACB2817C07}" destId="{E4AB31C4-A427-41EF-A789-6B31CC6F2287}" srcOrd="2" destOrd="0" parTransId="{D73E171C-1F2A-4893-BED8-EBEF8D117364}" sibTransId="{24937DC6-4A2D-4CF9-8745-96437573CB87}"/>
    <dgm:cxn modelId="{0E51FE64-8D60-42CC-A567-2A9D4BFF0601}" srcId="{DE3C8871-5DA2-488B-A818-F1BF56A214E5}" destId="{62ED8B6D-9804-41DD-909D-A4ACB2817C07}" srcOrd="0" destOrd="0" parTransId="{D7EBE684-86AE-47CB-818A-EEAC7722F39A}" sibTransId="{2BF2944D-2030-44CA-81CA-8AFAD75D4F45}"/>
    <dgm:cxn modelId="{1619BB66-E94B-41F8-AFE3-19334700D795}" type="presOf" srcId="{B91473F6-187D-4E20-8162-E32680AD9EB8}" destId="{A03F3D09-19F7-4C33-9CE8-35862444DB7E}" srcOrd="0" destOrd="0" presId="urn:microsoft.com/office/officeart/2005/8/layout/orgChart1"/>
    <dgm:cxn modelId="{529C674F-51F8-4E5A-ADC1-A56569E7C271}" type="presOf" srcId="{7032892F-D70A-42A1-8190-F31CC3AE45E3}" destId="{CB8BC7C2-3D72-4E36-A6A3-A59345D0F4A1}" srcOrd="0" destOrd="0" presId="urn:microsoft.com/office/officeart/2005/8/layout/orgChart1"/>
    <dgm:cxn modelId="{630F5854-DF16-4E3A-8648-1B1A71544488}" type="presOf" srcId="{10916CFB-E623-4B6B-BC11-F1E881C78855}" destId="{DEE07C5D-DBE0-4FFA-A903-EA319F401DDD}" srcOrd="0" destOrd="0" presId="urn:microsoft.com/office/officeart/2005/8/layout/orgChart1"/>
    <dgm:cxn modelId="{72E3E47D-FE7D-4A04-8890-31653B847C4B}" type="presOf" srcId="{E4AB31C4-A427-41EF-A789-6B31CC6F2287}" destId="{87F8D731-19CB-46EE-9DCC-E26BEEF7F81F}" srcOrd="0" destOrd="0" presId="urn:microsoft.com/office/officeart/2005/8/layout/orgChart1"/>
    <dgm:cxn modelId="{EC71F77F-95FB-4F3E-8DA9-575B9C4EE26D}" type="presOf" srcId="{62ED8B6D-9804-41DD-909D-A4ACB2817C07}" destId="{6BA0D6A4-9775-436E-B55B-39670C39A9BD}" srcOrd="0" destOrd="0" presId="urn:microsoft.com/office/officeart/2005/8/layout/orgChart1"/>
    <dgm:cxn modelId="{75324F81-E4B3-4FF2-A140-F1AF2D2FDC95}" type="presOf" srcId="{EFE07CF3-3EEB-43DB-B687-0201DA32DCB0}" destId="{9F7A6954-2CED-4484-9238-FE40C6956F42}" srcOrd="0" destOrd="0" presId="urn:microsoft.com/office/officeart/2005/8/layout/orgChart1"/>
    <dgm:cxn modelId="{049E3785-2430-42D6-8D44-9F8925ABEBF1}" type="presOf" srcId="{245404FE-2FAB-49F2-8841-BB88BD35753A}" destId="{EBA22784-80FF-4395-86F0-D5B8D6DB8226}" srcOrd="0" destOrd="0" presId="urn:microsoft.com/office/officeart/2005/8/layout/orgChart1"/>
    <dgm:cxn modelId="{5446D2A0-FD74-4249-906D-4B5F041DF9EB}" type="presOf" srcId="{1243DC00-D18D-4839-AA56-B5145B0DB5F5}" destId="{788C29C0-EEBB-425D-8C42-F76CD9B21DE6}" srcOrd="0" destOrd="0" presId="urn:microsoft.com/office/officeart/2005/8/layout/orgChart1"/>
    <dgm:cxn modelId="{94434DA3-DBE9-4C51-89DA-FF7D59C1FBA3}" srcId="{62ED8B6D-9804-41DD-909D-A4ACB2817C07}" destId="{EFE07CF3-3EEB-43DB-B687-0201DA32DCB0}" srcOrd="5" destOrd="0" parTransId="{245404FE-2FAB-49F2-8841-BB88BD35753A}" sibTransId="{E53F3C08-B996-4A09-AD27-0208A12B87BD}"/>
    <dgm:cxn modelId="{7F067CB6-9BFC-4582-BDE3-D1E6A3C87394}" type="presOf" srcId="{10916CFB-E623-4B6B-BC11-F1E881C78855}" destId="{5D5A1054-D7E7-4F47-BE62-323DC666967C}" srcOrd="1" destOrd="0" presId="urn:microsoft.com/office/officeart/2005/8/layout/orgChart1"/>
    <dgm:cxn modelId="{8F9F7DBA-5E3E-4701-BAEB-9B554D3496BD}" type="presOf" srcId="{7032892F-D70A-42A1-8190-F31CC3AE45E3}" destId="{04F1A712-C158-4621-A492-761C1A831952}" srcOrd="1" destOrd="0" presId="urn:microsoft.com/office/officeart/2005/8/layout/orgChart1"/>
    <dgm:cxn modelId="{4AF43ABB-4FA1-463C-8F42-93236F4C9435}" type="presOf" srcId="{DE3C8871-5DA2-488B-A818-F1BF56A214E5}" destId="{DAE175FF-35BC-4026-8C45-45B379CF35BE}" srcOrd="0" destOrd="0" presId="urn:microsoft.com/office/officeart/2005/8/layout/orgChart1"/>
    <dgm:cxn modelId="{E2F245C5-4C6C-40FE-89F1-BA1B9B779445}" type="presOf" srcId="{7990EC76-FE32-4861-B212-366BA8CDA0DB}" destId="{3A75BB47-2D33-490D-950B-701E85921990}" srcOrd="0" destOrd="0" presId="urn:microsoft.com/office/officeart/2005/8/layout/orgChart1"/>
    <dgm:cxn modelId="{921394D5-B417-4545-865B-BB8DC3D72898}" srcId="{62ED8B6D-9804-41DD-909D-A4ACB2817C07}" destId="{10916CFB-E623-4B6B-BC11-F1E881C78855}" srcOrd="3" destOrd="0" parTransId="{DE297EDE-DB99-4569-968A-AE3D5C26572B}" sibTransId="{B6C8F097-B226-4244-BB3B-52AB75743F61}"/>
    <dgm:cxn modelId="{F6E910DD-49C8-4455-A4C3-5879DFAC0EA6}" type="presOf" srcId="{D73E171C-1F2A-4893-BED8-EBEF8D117364}" destId="{5C2593ED-4763-4FEA-8FDA-11F15484BC6A}" srcOrd="0" destOrd="0" presId="urn:microsoft.com/office/officeart/2005/8/layout/orgChart1"/>
    <dgm:cxn modelId="{D01421ED-7BE9-4D8C-AF7C-9D7F18947E78}" type="presOf" srcId="{B91473F6-187D-4E20-8162-E32680AD9EB8}" destId="{5AEF53F7-1E19-4CAD-A41E-7D76011F748C}" srcOrd="1" destOrd="0" presId="urn:microsoft.com/office/officeart/2005/8/layout/orgChart1"/>
    <dgm:cxn modelId="{214AABEE-ACAC-4D38-9504-38F58F7E9C20}" type="presOf" srcId="{EFE07CF3-3EEB-43DB-B687-0201DA32DCB0}" destId="{E921B3B0-2575-4E70-B014-F419D29F8AC0}" srcOrd="1" destOrd="0" presId="urn:microsoft.com/office/officeart/2005/8/layout/orgChart1"/>
    <dgm:cxn modelId="{7BA1D6EE-F378-4642-BC48-1E131311DD36}" type="presOf" srcId="{E4AB31C4-A427-41EF-A789-6B31CC6F2287}" destId="{D00123AD-C60F-43F1-BCA7-ADC92E2B4DA7}" srcOrd="1" destOrd="0" presId="urn:microsoft.com/office/officeart/2005/8/layout/orgChart1"/>
    <dgm:cxn modelId="{C1677AF5-BB01-47EC-A9BA-B04C8E1DC011}" type="presOf" srcId="{1243DC00-D18D-4839-AA56-B5145B0DB5F5}" destId="{86284AA9-64EF-477A-B890-9479F4B8340E}" srcOrd="1" destOrd="0" presId="urn:microsoft.com/office/officeart/2005/8/layout/orgChart1"/>
    <dgm:cxn modelId="{2D8A24F6-0BF2-4411-BAD3-54FC7FD8B3A3}" type="presOf" srcId="{DE297EDE-DB99-4569-968A-AE3D5C26572B}" destId="{ECC6C36E-EEBF-41A0-B159-08B41F188C65}" srcOrd="0" destOrd="0" presId="urn:microsoft.com/office/officeart/2005/8/layout/orgChart1"/>
    <dgm:cxn modelId="{FC38C112-2960-48A4-B4EA-9EA0A43C789F}" type="presParOf" srcId="{DAE175FF-35BC-4026-8C45-45B379CF35BE}" destId="{B0D3BC55-690E-414C-B05A-7950E98C44F2}" srcOrd="0" destOrd="0" presId="urn:microsoft.com/office/officeart/2005/8/layout/orgChart1"/>
    <dgm:cxn modelId="{4BC7726F-E4C1-4024-AF6A-5A22E4CB9809}" type="presParOf" srcId="{B0D3BC55-690E-414C-B05A-7950E98C44F2}" destId="{68C208AB-0420-4F61-92BA-AA37556C1AA1}" srcOrd="0" destOrd="0" presId="urn:microsoft.com/office/officeart/2005/8/layout/orgChart1"/>
    <dgm:cxn modelId="{621B2F21-0BE5-43D6-9EAA-48B6C19FAB24}" type="presParOf" srcId="{68C208AB-0420-4F61-92BA-AA37556C1AA1}" destId="{6BA0D6A4-9775-436E-B55B-39670C39A9BD}" srcOrd="0" destOrd="0" presId="urn:microsoft.com/office/officeart/2005/8/layout/orgChart1"/>
    <dgm:cxn modelId="{C0198F55-1321-4302-AD57-A2D997A3C785}" type="presParOf" srcId="{68C208AB-0420-4F61-92BA-AA37556C1AA1}" destId="{698442A8-A238-45FE-959D-8B4705BED025}" srcOrd="1" destOrd="0" presId="urn:microsoft.com/office/officeart/2005/8/layout/orgChart1"/>
    <dgm:cxn modelId="{2546F937-1A9F-4BCC-BD53-46B94A517425}" type="presParOf" srcId="{B0D3BC55-690E-414C-B05A-7950E98C44F2}" destId="{6719CB81-1259-471C-A712-0BD5049275F3}" srcOrd="1" destOrd="0" presId="urn:microsoft.com/office/officeart/2005/8/layout/orgChart1"/>
    <dgm:cxn modelId="{6E57DF32-4E11-467F-8953-68F8F338D008}" type="presParOf" srcId="{6719CB81-1259-471C-A712-0BD5049275F3}" destId="{CE760769-C060-4E33-99FE-0BAD6FC872F9}" srcOrd="0" destOrd="0" presId="urn:microsoft.com/office/officeart/2005/8/layout/orgChart1"/>
    <dgm:cxn modelId="{D9CEBBD7-B32B-4FAD-A4E2-C30D476CF4A4}" type="presParOf" srcId="{6719CB81-1259-471C-A712-0BD5049275F3}" destId="{2C99E088-E6D7-43C4-ADBD-4AB574821293}" srcOrd="1" destOrd="0" presId="urn:microsoft.com/office/officeart/2005/8/layout/orgChart1"/>
    <dgm:cxn modelId="{7F409D2F-C824-4521-B367-780300117A54}" type="presParOf" srcId="{2C99E088-E6D7-43C4-ADBD-4AB574821293}" destId="{36D37DC4-D5EB-43C5-B232-4759C4B1E6A4}" srcOrd="0" destOrd="0" presId="urn:microsoft.com/office/officeart/2005/8/layout/orgChart1"/>
    <dgm:cxn modelId="{1DFA3EC2-7AB2-432F-BA3D-8D8C8747FEDC}" type="presParOf" srcId="{36D37DC4-D5EB-43C5-B232-4759C4B1E6A4}" destId="{A03F3D09-19F7-4C33-9CE8-35862444DB7E}" srcOrd="0" destOrd="0" presId="urn:microsoft.com/office/officeart/2005/8/layout/orgChart1"/>
    <dgm:cxn modelId="{3C08A938-07DE-4117-8246-6B1BC98E099D}" type="presParOf" srcId="{36D37DC4-D5EB-43C5-B232-4759C4B1E6A4}" destId="{5AEF53F7-1E19-4CAD-A41E-7D76011F748C}" srcOrd="1" destOrd="0" presId="urn:microsoft.com/office/officeart/2005/8/layout/orgChart1"/>
    <dgm:cxn modelId="{E89633B7-B65B-4F1E-9759-13039F372B34}" type="presParOf" srcId="{2C99E088-E6D7-43C4-ADBD-4AB574821293}" destId="{7FC9DB40-6055-4FF6-B1D1-552AE36C18F9}" srcOrd="1" destOrd="0" presId="urn:microsoft.com/office/officeart/2005/8/layout/orgChart1"/>
    <dgm:cxn modelId="{A30EBB5D-B54C-4764-9048-ED4D9FD616D6}" type="presParOf" srcId="{2C99E088-E6D7-43C4-ADBD-4AB574821293}" destId="{07DD0D3D-55C9-481E-AD0B-202A0BC1BB0E}" srcOrd="2" destOrd="0" presId="urn:microsoft.com/office/officeart/2005/8/layout/orgChart1"/>
    <dgm:cxn modelId="{7E51A907-77FC-49B1-82C5-32D9E5F08896}" type="presParOf" srcId="{6719CB81-1259-471C-A712-0BD5049275F3}" destId="{FD4C9545-F218-444E-A490-33BCDB913FE4}" srcOrd="2" destOrd="0" presId="urn:microsoft.com/office/officeart/2005/8/layout/orgChart1"/>
    <dgm:cxn modelId="{3911A08C-1ACD-4A8B-A966-2191D1D91AF2}" type="presParOf" srcId="{6719CB81-1259-471C-A712-0BD5049275F3}" destId="{1EB2AEF9-39AA-46D2-9BDF-92CC647DFDE8}" srcOrd="3" destOrd="0" presId="urn:microsoft.com/office/officeart/2005/8/layout/orgChart1"/>
    <dgm:cxn modelId="{9C231550-1BB6-46F6-ACFB-3DCB2D6D652E}" type="presParOf" srcId="{1EB2AEF9-39AA-46D2-9BDF-92CC647DFDE8}" destId="{D90909DD-1950-4EBF-819D-C02A9D41DA24}" srcOrd="0" destOrd="0" presId="urn:microsoft.com/office/officeart/2005/8/layout/orgChart1"/>
    <dgm:cxn modelId="{FB4D23CE-B5EF-456A-8F94-9AA81201D005}" type="presParOf" srcId="{D90909DD-1950-4EBF-819D-C02A9D41DA24}" destId="{CB8BC7C2-3D72-4E36-A6A3-A59345D0F4A1}" srcOrd="0" destOrd="0" presId="urn:microsoft.com/office/officeart/2005/8/layout/orgChart1"/>
    <dgm:cxn modelId="{BEF85726-8ABC-474D-AF94-06506A2436F3}" type="presParOf" srcId="{D90909DD-1950-4EBF-819D-C02A9D41DA24}" destId="{04F1A712-C158-4621-A492-761C1A831952}" srcOrd="1" destOrd="0" presId="urn:microsoft.com/office/officeart/2005/8/layout/orgChart1"/>
    <dgm:cxn modelId="{D93B21D0-11DE-44FD-973C-89A8A19CB6B8}" type="presParOf" srcId="{1EB2AEF9-39AA-46D2-9BDF-92CC647DFDE8}" destId="{3184847F-6CBC-40E1-A8A0-5315681EF669}" srcOrd="1" destOrd="0" presId="urn:microsoft.com/office/officeart/2005/8/layout/orgChart1"/>
    <dgm:cxn modelId="{41355A86-7568-4F10-8F94-41E5215670DD}" type="presParOf" srcId="{1EB2AEF9-39AA-46D2-9BDF-92CC647DFDE8}" destId="{1649CF46-50AE-410C-8E3E-54BF815200B9}" srcOrd="2" destOrd="0" presId="urn:microsoft.com/office/officeart/2005/8/layout/orgChart1"/>
    <dgm:cxn modelId="{B22AC216-AF39-423C-AF09-237BF120736E}" type="presParOf" srcId="{6719CB81-1259-471C-A712-0BD5049275F3}" destId="{5C2593ED-4763-4FEA-8FDA-11F15484BC6A}" srcOrd="4" destOrd="0" presId="urn:microsoft.com/office/officeart/2005/8/layout/orgChart1"/>
    <dgm:cxn modelId="{594090BB-6665-4105-B1A5-2D97DC905E2F}" type="presParOf" srcId="{6719CB81-1259-471C-A712-0BD5049275F3}" destId="{8BA7619E-2871-4EB2-9353-94E4B0CFEFF3}" srcOrd="5" destOrd="0" presId="urn:microsoft.com/office/officeart/2005/8/layout/orgChart1"/>
    <dgm:cxn modelId="{2FAE1F38-63E7-4DE8-88A6-0C0801436228}" type="presParOf" srcId="{8BA7619E-2871-4EB2-9353-94E4B0CFEFF3}" destId="{48442A6E-F918-4292-88E1-DA9F81723A87}" srcOrd="0" destOrd="0" presId="urn:microsoft.com/office/officeart/2005/8/layout/orgChart1"/>
    <dgm:cxn modelId="{565CE008-1A8F-4234-B28B-F5C0F348699E}" type="presParOf" srcId="{48442A6E-F918-4292-88E1-DA9F81723A87}" destId="{87F8D731-19CB-46EE-9DCC-E26BEEF7F81F}" srcOrd="0" destOrd="0" presId="urn:microsoft.com/office/officeart/2005/8/layout/orgChart1"/>
    <dgm:cxn modelId="{54A3718C-CD91-48BD-B4D0-96CADD0E2D02}" type="presParOf" srcId="{48442A6E-F918-4292-88E1-DA9F81723A87}" destId="{D00123AD-C60F-43F1-BCA7-ADC92E2B4DA7}" srcOrd="1" destOrd="0" presId="urn:microsoft.com/office/officeart/2005/8/layout/orgChart1"/>
    <dgm:cxn modelId="{95E9BB1A-0201-477E-A8CA-1A0842ADC166}" type="presParOf" srcId="{8BA7619E-2871-4EB2-9353-94E4B0CFEFF3}" destId="{8F27C066-D7F9-4AF5-8B75-F9022678D42B}" srcOrd="1" destOrd="0" presId="urn:microsoft.com/office/officeart/2005/8/layout/orgChart1"/>
    <dgm:cxn modelId="{550E7516-7522-4810-9821-834E7DF7C1DF}" type="presParOf" srcId="{8BA7619E-2871-4EB2-9353-94E4B0CFEFF3}" destId="{F315A052-74AC-4295-875A-E07C918EA1F0}" srcOrd="2" destOrd="0" presId="urn:microsoft.com/office/officeart/2005/8/layout/orgChart1"/>
    <dgm:cxn modelId="{5E6784A7-6995-4FC1-934E-23AA41885F90}" type="presParOf" srcId="{6719CB81-1259-471C-A712-0BD5049275F3}" destId="{ECC6C36E-EEBF-41A0-B159-08B41F188C65}" srcOrd="6" destOrd="0" presId="urn:microsoft.com/office/officeart/2005/8/layout/orgChart1"/>
    <dgm:cxn modelId="{2CCD5F57-D7A2-4DCC-8C98-852EB1CB0A8B}" type="presParOf" srcId="{6719CB81-1259-471C-A712-0BD5049275F3}" destId="{A4C4C0C5-151F-4BFB-A2AB-B18E5777F478}" srcOrd="7" destOrd="0" presId="urn:microsoft.com/office/officeart/2005/8/layout/orgChart1"/>
    <dgm:cxn modelId="{835D6344-70A5-49EB-9001-A6A2900D1A40}" type="presParOf" srcId="{A4C4C0C5-151F-4BFB-A2AB-B18E5777F478}" destId="{DAE035FE-E2C2-4755-8716-ED11D9170F72}" srcOrd="0" destOrd="0" presId="urn:microsoft.com/office/officeart/2005/8/layout/orgChart1"/>
    <dgm:cxn modelId="{907FD6D8-C632-4FFA-811A-1F86D677C3F3}" type="presParOf" srcId="{DAE035FE-E2C2-4755-8716-ED11D9170F72}" destId="{DEE07C5D-DBE0-4FFA-A903-EA319F401DDD}" srcOrd="0" destOrd="0" presId="urn:microsoft.com/office/officeart/2005/8/layout/orgChart1"/>
    <dgm:cxn modelId="{6A3B611C-F2E2-4C68-A92D-9773BBB952A9}" type="presParOf" srcId="{DAE035FE-E2C2-4755-8716-ED11D9170F72}" destId="{5D5A1054-D7E7-4F47-BE62-323DC666967C}" srcOrd="1" destOrd="0" presId="urn:microsoft.com/office/officeart/2005/8/layout/orgChart1"/>
    <dgm:cxn modelId="{A351811B-BB5E-424C-A737-A473EBBA023F}" type="presParOf" srcId="{A4C4C0C5-151F-4BFB-A2AB-B18E5777F478}" destId="{D7FED4DE-129F-4493-AA11-742C78864C8B}" srcOrd="1" destOrd="0" presId="urn:microsoft.com/office/officeart/2005/8/layout/orgChart1"/>
    <dgm:cxn modelId="{022E73D9-B66B-4B7B-8D46-A254DCA53848}" type="presParOf" srcId="{A4C4C0C5-151F-4BFB-A2AB-B18E5777F478}" destId="{C84824F9-6207-45ED-95BB-BA5866649BDA}" srcOrd="2" destOrd="0" presId="urn:microsoft.com/office/officeart/2005/8/layout/orgChart1"/>
    <dgm:cxn modelId="{393AE9BD-D9D1-4693-818D-DFA5F551CCEB}" type="presParOf" srcId="{6719CB81-1259-471C-A712-0BD5049275F3}" destId="{3A75BB47-2D33-490D-950B-701E85921990}" srcOrd="8" destOrd="0" presId="urn:microsoft.com/office/officeart/2005/8/layout/orgChart1"/>
    <dgm:cxn modelId="{B7A36ADB-CC41-4749-B74B-0D1E7F1614B0}" type="presParOf" srcId="{6719CB81-1259-471C-A712-0BD5049275F3}" destId="{A7F8394B-F2D3-4EEC-8F0E-E0EA6ECB0C77}" srcOrd="9" destOrd="0" presId="urn:microsoft.com/office/officeart/2005/8/layout/orgChart1"/>
    <dgm:cxn modelId="{C56E1665-B3FD-46DC-95AB-B3A41EC6501D}" type="presParOf" srcId="{A7F8394B-F2D3-4EEC-8F0E-E0EA6ECB0C77}" destId="{FBA578EB-A747-47A5-B0BF-79C3026E4BFD}" srcOrd="0" destOrd="0" presId="urn:microsoft.com/office/officeart/2005/8/layout/orgChart1"/>
    <dgm:cxn modelId="{6B64C1EA-F195-4A15-AA57-A43C39ACBDE0}" type="presParOf" srcId="{FBA578EB-A747-47A5-B0BF-79C3026E4BFD}" destId="{788C29C0-EEBB-425D-8C42-F76CD9B21DE6}" srcOrd="0" destOrd="0" presId="urn:microsoft.com/office/officeart/2005/8/layout/orgChart1"/>
    <dgm:cxn modelId="{66A3FC01-D776-453B-9AC8-9EB382C6E78D}" type="presParOf" srcId="{FBA578EB-A747-47A5-B0BF-79C3026E4BFD}" destId="{86284AA9-64EF-477A-B890-9479F4B8340E}" srcOrd="1" destOrd="0" presId="urn:microsoft.com/office/officeart/2005/8/layout/orgChart1"/>
    <dgm:cxn modelId="{6B732AD9-10FD-41A2-80D8-D427B62B1468}" type="presParOf" srcId="{A7F8394B-F2D3-4EEC-8F0E-E0EA6ECB0C77}" destId="{EAC34447-EAFF-4D93-BBD2-1DB9C09182F3}" srcOrd="1" destOrd="0" presId="urn:microsoft.com/office/officeart/2005/8/layout/orgChart1"/>
    <dgm:cxn modelId="{F5E5EB72-BBFD-4278-A479-07500F4D51B3}" type="presParOf" srcId="{A7F8394B-F2D3-4EEC-8F0E-E0EA6ECB0C77}" destId="{EADD847F-916C-4506-8CC9-2BDB7B2183C8}" srcOrd="2" destOrd="0" presId="urn:microsoft.com/office/officeart/2005/8/layout/orgChart1"/>
    <dgm:cxn modelId="{68AF4B47-7BDA-42A5-98E3-957823F5961C}" type="presParOf" srcId="{6719CB81-1259-471C-A712-0BD5049275F3}" destId="{EBA22784-80FF-4395-86F0-D5B8D6DB8226}" srcOrd="10" destOrd="0" presId="urn:microsoft.com/office/officeart/2005/8/layout/orgChart1"/>
    <dgm:cxn modelId="{CD0223ED-8E0B-428C-88E1-C377629D6B09}" type="presParOf" srcId="{6719CB81-1259-471C-A712-0BD5049275F3}" destId="{581CDF36-FD47-472C-A415-667DC087BF91}" srcOrd="11" destOrd="0" presId="urn:microsoft.com/office/officeart/2005/8/layout/orgChart1"/>
    <dgm:cxn modelId="{F086F9DA-DA13-46E3-9403-DF60904BA578}" type="presParOf" srcId="{581CDF36-FD47-472C-A415-667DC087BF91}" destId="{FAC757D1-C1C9-4622-A924-13D2B59560E5}" srcOrd="0" destOrd="0" presId="urn:microsoft.com/office/officeart/2005/8/layout/orgChart1"/>
    <dgm:cxn modelId="{25283922-F20B-490B-B7FE-4C8D6E4B9A34}" type="presParOf" srcId="{FAC757D1-C1C9-4622-A924-13D2B59560E5}" destId="{9F7A6954-2CED-4484-9238-FE40C6956F42}" srcOrd="0" destOrd="0" presId="urn:microsoft.com/office/officeart/2005/8/layout/orgChart1"/>
    <dgm:cxn modelId="{8951B1E1-F9D1-4464-BB54-1B0538771E12}" type="presParOf" srcId="{FAC757D1-C1C9-4622-A924-13D2B59560E5}" destId="{E921B3B0-2575-4E70-B014-F419D29F8AC0}" srcOrd="1" destOrd="0" presId="urn:microsoft.com/office/officeart/2005/8/layout/orgChart1"/>
    <dgm:cxn modelId="{BB4E515A-A1EF-43E1-8418-17886D8D1DE7}" type="presParOf" srcId="{581CDF36-FD47-472C-A415-667DC087BF91}" destId="{6CD3DAB8-80F7-4E1A-A671-3AE2AAE9941C}" srcOrd="1" destOrd="0" presId="urn:microsoft.com/office/officeart/2005/8/layout/orgChart1"/>
    <dgm:cxn modelId="{DA99F9B9-EA52-4791-992C-2C6E2B4F3106}" type="presParOf" srcId="{581CDF36-FD47-472C-A415-667DC087BF91}" destId="{904671B1-3EA3-4CEF-AB8A-31479191C209}" srcOrd="2" destOrd="0" presId="urn:microsoft.com/office/officeart/2005/8/layout/orgChart1"/>
    <dgm:cxn modelId="{CA6D5B8B-7763-4BBF-ADA2-0D25338F1211}" type="presParOf" srcId="{B0D3BC55-690E-414C-B05A-7950E98C44F2}" destId="{E14621EA-495F-411E-8528-AC9FA9C3509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3C8871-5DA2-488B-A818-F1BF56A214E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2ED8B6D-9804-41DD-909D-A4ACB2817C07}">
      <dgm:prSet phldrT="[Text]" custT="1"/>
      <dgm:spPr>
        <a:solidFill>
          <a:schemeClr val="accent1">
            <a:lumMod val="75000"/>
          </a:schemeClr>
        </a:solidFill>
        <a:ln>
          <a:solidFill>
            <a:schemeClr val="bg1">
              <a:lumMod val="95000"/>
              <a:lumOff val="5000"/>
            </a:schemeClr>
          </a:solidFill>
        </a:ln>
      </dgm:spPr>
      <dgm:t>
        <a:bodyPr/>
        <a:lstStyle/>
        <a:p>
          <a:r>
            <a:rPr lang="en-US" sz="2800" b="1" dirty="0"/>
            <a:t>CNN</a:t>
          </a:r>
        </a:p>
      </dgm:t>
    </dgm:pt>
    <dgm:pt modelId="{D7EBE684-86AE-47CB-818A-EEAC7722F39A}" type="parTrans" cxnId="{0E51FE64-8D60-42CC-A567-2A9D4BFF0601}">
      <dgm:prSet/>
      <dgm:spPr/>
      <dgm:t>
        <a:bodyPr/>
        <a:lstStyle/>
        <a:p>
          <a:endParaRPr lang="en-US"/>
        </a:p>
      </dgm:t>
    </dgm:pt>
    <dgm:pt modelId="{2BF2944D-2030-44CA-81CA-8AFAD75D4F45}" type="sibTrans" cxnId="{0E51FE64-8D60-42CC-A567-2A9D4BFF0601}">
      <dgm:prSet/>
      <dgm:spPr/>
      <dgm:t>
        <a:bodyPr/>
        <a:lstStyle/>
        <a:p>
          <a:endParaRPr lang="en-US"/>
        </a:p>
      </dgm:t>
    </dgm:pt>
    <dgm:pt modelId="{B91473F6-187D-4E20-8162-E32680AD9EB8}">
      <dgm:prSet phldrT="[Text]" custT="1"/>
      <dgm:spPr/>
      <dgm:t>
        <a:bodyPr/>
        <a:lstStyle/>
        <a:p>
          <a:r>
            <a:rPr lang="en-US" sz="1500" b="0" dirty="0"/>
            <a:t>Convolution</a:t>
          </a:r>
        </a:p>
      </dgm:t>
    </dgm:pt>
    <dgm:pt modelId="{27A2249D-A48A-4840-9C5E-B722589D3A2E}" type="parTrans" cxnId="{3E13C725-4FED-4BE1-8949-4EAD04071A2F}">
      <dgm:prSet/>
      <dgm:spPr/>
      <dgm:t>
        <a:bodyPr/>
        <a:lstStyle/>
        <a:p>
          <a:endParaRPr lang="en-US"/>
        </a:p>
      </dgm:t>
    </dgm:pt>
    <dgm:pt modelId="{0D8CBBF9-20AA-4845-9C20-366DF6898EAB}" type="sibTrans" cxnId="{3E13C725-4FED-4BE1-8949-4EAD04071A2F}">
      <dgm:prSet/>
      <dgm:spPr/>
      <dgm:t>
        <a:bodyPr/>
        <a:lstStyle/>
        <a:p>
          <a:endParaRPr lang="en-US"/>
        </a:p>
      </dgm:t>
    </dgm:pt>
    <dgm:pt modelId="{7032892F-D70A-42A1-8190-F31CC3AE45E3}">
      <dgm:prSet phldrT="[Text]"/>
      <dgm:spPr/>
      <dgm:t>
        <a:bodyPr/>
        <a:lstStyle/>
        <a:p>
          <a:r>
            <a:rPr lang="en-US" b="0" dirty="0"/>
            <a:t>Padding</a:t>
          </a:r>
        </a:p>
      </dgm:t>
    </dgm:pt>
    <dgm:pt modelId="{762CA0B5-DD59-41F3-959C-228F167816A4}" type="parTrans" cxnId="{B03FAF27-1CDB-48DE-9CE0-5E445B78AACD}">
      <dgm:prSet/>
      <dgm:spPr/>
      <dgm:t>
        <a:bodyPr/>
        <a:lstStyle/>
        <a:p>
          <a:endParaRPr lang="en-US"/>
        </a:p>
      </dgm:t>
    </dgm:pt>
    <dgm:pt modelId="{1296F5F2-6B40-472C-8593-8AC271F9C6B5}" type="sibTrans" cxnId="{B03FAF27-1CDB-48DE-9CE0-5E445B78AACD}">
      <dgm:prSet/>
      <dgm:spPr/>
      <dgm:t>
        <a:bodyPr/>
        <a:lstStyle/>
        <a:p>
          <a:endParaRPr lang="en-US"/>
        </a:p>
      </dgm:t>
    </dgm:pt>
    <dgm:pt modelId="{E4AB31C4-A427-41EF-A789-6B31CC6F2287}">
      <dgm:prSet phldrT="[Text]"/>
      <dgm:spPr/>
      <dgm:t>
        <a:bodyPr/>
        <a:lstStyle/>
        <a:p>
          <a:r>
            <a:rPr lang="en-US" b="0" dirty="0"/>
            <a:t>Non</a:t>
          </a:r>
          <a:r>
            <a:rPr lang="en-US" dirty="0"/>
            <a:t> </a:t>
          </a:r>
          <a:r>
            <a:rPr lang="en-US" b="0" dirty="0"/>
            <a:t>Linearity</a:t>
          </a:r>
        </a:p>
        <a:p>
          <a:r>
            <a:rPr lang="en-US" dirty="0"/>
            <a:t>(</a:t>
          </a:r>
          <a:r>
            <a:rPr lang="en-US" b="0" dirty="0" err="1"/>
            <a:t>ReLu</a:t>
          </a:r>
          <a:r>
            <a:rPr lang="en-US" dirty="0"/>
            <a:t>)</a:t>
          </a:r>
        </a:p>
      </dgm:t>
    </dgm:pt>
    <dgm:pt modelId="{D73E171C-1F2A-4893-BED8-EBEF8D117364}" type="parTrans" cxnId="{14794961-8015-4C04-8E92-5AD7D82739BD}">
      <dgm:prSet/>
      <dgm:spPr/>
      <dgm:t>
        <a:bodyPr/>
        <a:lstStyle/>
        <a:p>
          <a:endParaRPr lang="en-US"/>
        </a:p>
      </dgm:t>
    </dgm:pt>
    <dgm:pt modelId="{24937DC6-4A2D-4CF9-8745-96437573CB87}" type="sibTrans" cxnId="{14794961-8015-4C04-8E92-5AD7D82739BD}">
      <dgm:prSet/>
      <dgm:spPr/>
      <dgm:t>
        <a:bodyPr/>
        <a:lstStyle/>
        <a:p>
          <a:endParaRPr lang="en-US"/>
        </a:p>
      </dgm:t>
    </dgm:pt>
    <dgm:pt modelId="{10916CFB-E623-4B6B-BC11-F1E881C78855}">
      <dgm:prSet phldrT="[Text]"/>
      <dgm:spPr/>
      <dgm:t>
        <a:bodyPr/>
        <a:lstStyle/>
        <a:p>
          <a:r>
            <a:rPr lang="en-US" b="0" dirty="0"/>
            <a:t>Pooling </a:t>
          </a:r>
        </a:p>
      </dgm:t>
    </dgm:pt>
    <dgm:pt modelId="{DE297EDE-DB99-4569-968A-AE3D5C26572B}" type="parTrans" cxnId="{921394D5-B417-4545-865B-BB8DC3D72898}">
      <dgm:prSet/>
      <dgm:spPr/>
      <dgm:t>
        <a:bodyPr/>
        <a:lstStyle/>
        <a:p>
          <a:endParaRPr lang="en-US"/>
        </a:p>
      </dgm:t>
    </dgm:pt>
    <dgm:pt modelId="{B6C8F097-B226-4244-BB3B-52AB75743F61}" type="sibTrans" cxnId="{921394D5-B417-4545-865B-BB8DC3D72898}">
      <dgm:prSet/>
      <dgm:spPr/>
      <dgm:t>
        <a:bodyPr/>
        <a:lstStyle/>
        <a:p>
          <a:endParaRPr lang="en-US"/>
        </a:p>
      </dgm:t>
    </dgm:pt>
    <dgm:pt modelId="{1243DC00-D18D-4839-AA56-B5145B0DB5F5}">
      <dgm:prSet phldrT="[Text]"/>
      <dgm:spPr>
        <a:solidFill>
          <a:schemeClr val="tx2">
            <a:lumMod val="50000"/>
          </a:schemeClr>
        </a:solidFill>
      </dgm:spPr>
      <dgm:t>
        <a:bodyPr/>
        <a:lstStyle/>
        <a:p>
          <a:r>
            <a:rPr lang="en-US" b="0" dirty="0"/>
            <a:t>Flattening</a:t>
          </a:r>
        </a:p>
      </dgm:t>
    </dgm:pt>
    <dgm:pt modelId="{7990EC76-FE32-4861-B212-366BA8CDA0DB}" type="parTrans" cxnId="{5A67AE34-09BD-4C18-9F0E-89284C007082}">
      <dgm:prSet/>
      <dgm:spPr/>
      <dgm:t>
        <a:bodyPr/>
        <a:lstStyle/>
        <a:p>
          <a:endParaRPr lang="en-US"/>
        </a:p>
      </dgm:t>
    </dgm:pt>
    <dgm:pt modelId="{C70824EB-CDAC-4E24-AA66-8F4307DE1825}" type="sibTrans" cxnId="{5A67AE34-09BD-4C18-9F0E-89284C007082}">
      <dgm:prSet/>
      <dgm:spPr/>
      <dgm:t>
        <a:bodyPr/>
        <a:lstStyle/>
        <a:p>
          <a:endParaRPr lang="en-US"/>
        </a:p>
      </dgm:t>
    </dgm:pt>
    <dgm:pt modelId="{EFE07CF3-3EEB-43DB-B687-0201DA32DCB0}">
      <dgm:prSet phldrT="[Text]"/>
      <dgm:spPr/>
      <dgm:t>
        <a:bodyPr/>
        <a:lstStyle/>
        <a:p>
          <a:r>
            <a:rPr lang="en-US" b="0" dirty="0"/>
            <a:t>Fully</a:t>
          </a:r>
          <a:r>
            <a:rPr lang="en-US" b="1" dirty="0"/>
            <a:t> </a:t>
          </a:r>
          <a:r>
            <a:rPr lang="en-US" b="0" dirty="0"/>
            <a:t>Connected</a:t>
          </a:r>
          <a:r>
            <a:rPr lang="en-US" b="1" dirty="0"/>
            <a:t> </a:t>
          </a:r>
          <a:r>
            <a:rPr lang="en-US" b="0" dirty="0"/>
            <a:t>Layer</a:t>
          </a:r>
        </a:p>
      </dgm:t>
    </dgm:pt>
    <dgm:pt modelId="{245404FE-2FAB-49F2-8841-BB88BD35753A}" type="parTrans" cxnId="{94434DA3-DBE9-4C51-89DA-FF7D59C1FBA3}">
      <dgm:prSet/>
      <dgm:spPr/>
      <dgm:t>
        <a:bodyPr/>
        <a:lstStyle/>
        <a:p>
          <a:endParaRPr lang="en-US"/>
        </a:p>
      </dgm:t>
    </dgm:pt>
    <dgm:pt modelId="{E53F3C08-B996-4A09-AD27-0208A12B87BD}" type="sibTrans" cxnId="{94434DA3-DBE9-4C51-89DA-FF7D59C1FBA3}">
      <dgm:prSet/>
      <dgm:spPr/>
      <dgm:t>
        <a:bodyPr/>
        <a:lstStyle/>
        <a:p>
          <a:endParaRPr lang="en-US"/>
        </a:p>
      </dgm:t>
    </dgm:pt>
    <dgm:pt modelId="{DAE175FF-35BC-4026-8C45-45B379CF35BE}" type="pres">
      <dgm:prSet presAssocID="{DE3C8871-5DA2-488B-A818-F1BF56A214E5}" presName="hierChild1" presStyleCnt="0">
        <dgm:presLayoutVars>
          <dgm:orgChart val="1"/>
          <dgm:chPref val="1"/>
          <dgm:dir/>
          <dgm:animOne val="branch"/>
          <dgm:animLvl val="lvl"/>
          <dgm:resizeHandles/>
        </dgm:presLayoutVars>
      </dgm:prSet>
      <dgm:spPr/>
    </dgm:pt>
    <dgm:pt modelId="{B0D3BC55-690E-414C-B05A-7950E98C44F2}" type="pres">
      <dgm:prSet presAssocID="{62ED8B6D-9804-41DD-909D-A4ACB2817C07}" presName="hierRoot1" presStyleCnt="0">
        <dgm:presLayoutVars>
          <dgm:hierBranch val="init"/>
        </dgm:presLayoutVars>
      </dgm:prSet>
      <dgm:spPr/>
    </dgm:pt>
    <dgm:pt modelId="{68C208AB-0420-4F61-92BA-AA37556C1AA1}" type="pres">
      <dgm:prSet presAssocID="{62ED8B6D-9804-41DD-909D-A4ACB2817C07}" presName="rootComposite1" presStyleCnt="0"/>
      <dgm:spPr/>
    </dgm:pt>
    <dgm:pt modelId="{6BA0D6A4-9775-436E-B55B-39670C39A9BD}" type="pres">
      <dgm:prSet presAssocID="{62ED8B6D-9804-41DD-909D-A4ACB2817C07}" presName="rootText1" presStyleLbl="node0" presStyleIdx="0" presStyleCnt="1" custLinFactNeighborX="0" custLinFactNeighborY="-40572">
        <dgm:presLayoutVars>
          <dgm:chPref val="3"/>
        </dgm:presLayoutVars>
      </dgm:prSet>
      <dgm:spPr/>
    </dgm:pt>
    <dgm:pt modelId="{698442A8-A238-45FE-959D-8B4705BED025}" type="pres">
      <dgm:prSet presAssocID="{62ED8B6D-9804-41DD-909D-A4ACB2817C07}" presName="rootConnector1" presStyleLbl="node1" presStyleIdx="0" presStyleCnt="0"/>
      <dgm:spPr/>
    </dgm:pt>
    <dgm:pt modelId="{6719CB81-1259-471C-A712-0BD5049275F3}" type="pres">
      <dgm:prSet presAssocID="{62ED8B6D-9804-41DD-909D-A4ACB2817C07}" presName="hierChild2" presStyleCnt="0"/>
      <dgm:spPr/>
    </dgm:pt>
    <dgm:pt modelId="{CE760769-C060-4E33-99FE-0BAD6FC872F9}" type="pres">
      <dgm:prSet presAssocID="{27A2249D-A48A-4840-9C5E-B722589D3A2E}" presName="Name37" presStyleLbl="parChTrans1D2" presStyleIdx="0" presStyleCnt="6"/>
      <dgm:spPr/>
    </dgm:pt>
    <dgm:pt modelId="{2C99E088-E6D7-43C4-ADBD-4AB574821293}" type="pres">
      <dgm:prSet presAssocID="{B91473F6-187D-4E20-8162-E32680AD9EB8}" presName="hierRoot2" presStyleCnt="0">
        <dgm:presLayoutVars>
          <dgm:hierBranch val="init"/>
        </dgm:presLayoutVars>
      </dgm:prSet>
      <dgm:spPr/>
    </dgm:pt>
    <dgm:pt modelId="{36D37DC4-D5EB-43C5-B232-4759C4B1E6A4}" type="pres">
      <dgm:prSet presAssocID="{B91473F6-187D-4E20-8162-E32680AD9EB8}" presName="rootComposite" presStyleCnt="0"/>
      <dgm:spPr/>
    </dgm:pt>
    <dgm:pt modelId="{A03F3D09-19F7-4C33-9CE8-35862444DB7E}" type="pres">
      <dgm:prSet presAssocID="{B91473F6-187D-4E20-8162-E32680AD9EB8}" presName="rootText" presStyleLbl="node2" presStyleIdx="0" presStyleCnt="6">
        <dgm:presLayoutVars>
          <dgm:chPref val="3"/>
        </dgm:presLayoutVars>
      </dgm:prSet>
      <dgm:spPr/>
    </dgm:pt>
    <dgm:pt modelId="{5AEF53F7-1E19-4CAD-A41E-7D76011F748C}" type="pres">
      <dgm:prSet presAssocID="{B91473F6-187D-4E20-8162-E32680AD9EB8}" presName="rootConnector" presStyleLbl="node2" presStyleIdx="0" presStyleCnt="6"/>
      <dgm:spPr/>
    </dgm:pt>
    <dgm:pt modelId="{7FC9DB40-6055-4FF6-B1D1-552AE36C18F9}" type="pres">
      <dgm:prSet presAssocID="{B91473F6-187D-4E20-8162-E32680AD9EB8}" presName="hierChild4" presStyleCnt="0"/>
      <dgm:spPr/>
    </dgm:pt>
    <dgm:pt modelId="{07DD0D3D-55C9-481E-AD0B-202A0BC1BB0E}" type="pres">
      <dgm:prSet presAssocID="{B91473F6-187D-4E20-8162-E32680AD9EB8}" presName="hierChild5" presStyleCnt="0"/>
      <dgm:spPr/>
    </dgm:pt>
    <dgm:pt modelId="{FD4C9545-F218-444E-A490-33BCDB913FE4}" type="pres">
      <dgm:prSet presAssocID="{762CA0B5-DD59-41F3-959C-228F167816A4}" presName="Name37" presStyleLbl="parChTrans1D2" presStyleIdx="1" presStyleCnt="6"/>
      <dgm:spPr/>
    </dgm:pt>
    <dgm:pt modelId="{1EB2AEF9-39AA-46D2-9BDF-92CC647DFDE8}" type="pres">
      <dgm:prSet presAssocID="{7032892F-D70A-42A1-8190-F31CC3AE45E3}" presName="hierRoot2" presStyleCnt="0">
        <dgm:presLayoutVars>
          <dgm:hierBranch val="init"/>
        </dgm:presLayoutVars>
      </dgm:prSet>
      <dgm:spPr/>
    </dgm:pt>
    <dgm:pt modelId="{D90909DD-1950-4EBF-819D-C02A9D41DA24}" type="pres">
      <dgm:prSet presAssocID="{7032892F-D70A-42A1-8190-F31CC3AE45E3}" presName="rootComposite" presStyleCnt="0"/>
      <dgm:spPr/>
    </dgm:pt>
    <dgm:pt modelId="{CB8BC7C2-3D72-4E36-A6A3-A59345D0F4A1}" type="pres">
      <dgm:prSet presAssocID="{7032892F-D70A-42A1-8190-F31CC3AE45E3}" presName="rootText" presStyleLbl="node2" presStyleIdx="1" presStyleCnt="6">
        <dgm:presLayoutVars>
          <dgm:chPref val="3"/>
        </dgm:presLayoutVars>
      </dgm:prSet>
      <dgm:spPr/>
    </dgm:pt>
    <dgm:pt modelId="{04F1A712-C158-4621-A492-761C1A831952}" type="pres">
      <dgm:prSet presAssocID="{7032892F-D70A-42A1-8190-F31CC3AE45E3}" presName="rootConnector" presStyleLbl="node2" presStyleIdx="1" presStyleCnt="6"/>
      <dgm:spPr/>
    </dgm:pt>
    <dgm:pt modelId="{3184847F-6CBC-40E1-A8A0-5315681EF669}" type="pres">
      <dgm:prSet presAssocID="{7032892F-D70A-42A1-8190-F31CC3AE45E3}" presName="hierChild4" presStyleCnt="0"/>
      <dgm:spPr/>
    </dgm:pt>
    <dgm:pt modelId="{1649CF46-50AE-410C-8E3E-54BF815200B9}" type="pres">
      <dgm:prSet presAssocID="{7032892F-D70A-42A1-8190-F31CC3AE45E3}" presName="hierChild5" presStyleCnt="0"/>
      <dgm:spPr/>
    </dgm:pt>
    <dgm:pt modelId="{5C2593ED-4763-4FEA-8FDA-11F15484BC6A}" type="pres">
      <dgm:prSet presAssocID="{D73E171C-1F2A-4893-BED8-EBEF8D117364}" presName="Name37" presStyleLbl="parChTrans1D2" presStyleIdx="2" presStyleCnt="6"/>
      <dgm:spPr/>
    </dgm:pt>
    <dgm:pt modelId="{8BA7619E-2871-4EB2-9353-94E4B0CFEFF3}" type="pres">
      <dgm:prSet presAssocID="{E4AB31C4-A427-41EF-A789-6B31CC6F2287}" presName="hierRoot2" presStyleCnt="0">
        <dgm:presLayoutVars>
          <dgm:hierBranch val="init"/>
        </dgm:presLayoutVars>
      </dgm:prSet>
      <dgm:spPr/>
    </dgm:pt>
    <dgm:pt modelId="{48442A6E-F918-4292-88E1-DA9F81723A87}" type="pres">
      <dgm:prSet presAssocID="{E4AB31C4-A427-41EF-A789-6B31CC6F2287}" presName="rootComposite" presStyleCnt="0"/>
      <dgm:spPr/>
    </dgm:pt>
    <dgm:pt modelId="{87F8D731-19CB-46EE-9DCC-E26BEEF7F81F}" type="pres">
      <dgm:prSet presAssocID="{E4AB31C4-A427-41EF-A789-6B31CC6F2287}" presName="rootText" presStyleLbl="node2" presStyleIdx="2" presStyleCnt="6">
        <dgm:presLayoutVars>
          <dgm:chPref val="3"/>
        </dgm:presLayoutVars>
      </dgm:prSet>
      <dgm:spPr/>
    </dgm:pt>
    <dgm:pt modelId="{D00123AD-C60F-43F1-BCA7-ADC92E2B4DA7}" type="pres">
      <dgm:prSet presAssocID="{E4AB31C4-A427-41EF-A789-6B31CC6F2287}" presName="rootConnector" presStyleLbl="node2" presStyleIdx="2" presStyleCnt="6"/>
      <dgm:spPr/>
    </dgm:pt>
    <dgm:pt modelId="{8F27C066-D7F9-4AF5-8B75-F9022678D42B}" type="pres">
      <dgm:prSet presAssocID="{E4AB31C4-A427-41EF-A789-6B31CC6F2287}" presName="hierChild4" presStyleCnt="0"/>
      <dgm:spPr/>
    </dgm:pt>
    <dgm:pt modelId="{F315A052-74AC-4295-875A-E07C918EA1F0}" type="pres">
      <dgm:prSet presAssocID="{E4AB31C4-A427-41EF-A789-6B31CC6F2287}" presName="hierChild5" presStyleCnt="0"/>
      <dgm:spPr/>
    </dgm:pt>
    <dgm:pt modelId="{ECC6C36E-EEBF-41A0-B159-08B41F188C65}" type="pres">
      <dgm:prSet presAssocID="{DE297EDE-DB99-4569-968A-AE3D5C26572B}" presName="Name37" presStyleLbl="parChTrans1D2" presStyleIdx="3" presStyleCnt="6"/>
      <dgm:spPr/>
    </dgm:pt>
    <dgm:pt modelId="{A4C4C0C5-151F-4BFB-A2AB-B18E5777F478}" type="pres">
      <dgm:prSet presAssocID="{10916CFB-E623-4B6B-BC11-F1E881C78855}" presName="hierRoot2" presStyleCnt="0">
        <dgm:presLayoutVars>
          <dgm:hierBranch val="init"/>
        </dgm:presLayoutVars>
      </dgm:prSet>
      <dgm:spPr/>
    </dgm:pt>
    <dgm:pt modelId="{DAE035FE-E2C2-4755-8716-ED11D9170F72}" type="pres">
      <dgm:prSet presAssocID="{10916CFB-E623-4B6B-BC11-F1E881C78855}" presName="rootComposite" presStyleCnt="0"/>
      <dgm:spPr/>
    </dgm:pt>
    <dgm:pt modelId="{DEE07C5D-DBE0-4FFA-A903-EA319F401DDD}" type="pres">
      <dgm:prSet presAssocID="{10916CFB-E623-4B6B-BC11-F1E881C78855}" presName="rootText" presStyleLbl="node2" presStyleIdx="3" presStyleCnt="6">
        <dgm:presLayoutVars>
          <dgm:chPref val="3"/>
        </dgm:presLayoutVars>
      </dgm:prSet>
      <dgm:spPr/>
    </dgm:pt>
    <dgm:pt modelId="{5D5A1054-D7E7-4F47-BE62-323DC666967C}" type="pres">
      <dgm:prSet presAssocID="{10916CFB-E623-4B6B-BC11-F1E881C78855}" presName="rootConnector" presStyleLbl="node2" presStyleIdx="3" presStyleCnt="6"/>
      <dgm:spPr/>
    </dgm:pt>
    <dgm:pt modelId="{D7FED4DE-129F-4493-AA11-742C78864C8B}" type="pres">
      <dgm:prSet presAssocID="{10916CFB-E623-4B6B-BC11-F1E881C78855}" presName="hierChild4" presStyleCnt="0"/>
      <dgm:spPr/>
    </dgm:pt>
    <dgm:pt modelId="{C84824F9-6207-45ED-95BB-BA5866649BDA}" type="pres">
      <dgm:prSet presAssocID="{10916CFB-E623-4B6B-BC11-F1E881C78855}" presName="hierChild5" presStyleCnt="0"/>
      <dgm:spPr/>
    </dgm:pt>
    <dgm:pt modelId="{3A75BB47-2D33-490D-950B-701E85921990}" type="pres">
      <dgm:prSet presAssocID="{7990EC76-FE32-4861-B212-366BA8CDA0DB}" presName="Name37" presStyleLbl="parChTrans1D2" presStyleIdx="4" presStyleCnt="6"/>
      <dgm:spPr/>
    </dgm:pt>
    <dgm:pt modelId="{A7F8394B-F2D3-4EEC-8F0E-E0EA6ECB0C77}" type="pres">
      <dgm:prSet presAssocID="{1243DC00-D18D-4839-AA56-B5145B0DB5F5}" presName="hierRoot2" presStyleCnt="0">
        <dgm:presLayoutVars>
          <dgm:hierBranch val="init"/>
        </dgm:presLayoutVars>
      </dgm:prSet>
      <dgm:spPr/>
    </dgm:pt>
    <dgm:pt modelId="{FBA578EB-A747-47A5-B0BF-79C3026E4BFD}" type="pres">
      <dgm:prSet presAssocID="{1243DC00-D18D-4839-AA56-B5145B0DB5F5}" presName="rootComposite" presStyleCnt="0"/>
      <dgm:spPr/>
    </dgm:pt>
    <dgm:pt modelId="{788C29C0-EEBB-425D-8C42-F76CD9B21DE6}" type="pres">
      <dgm:prSet presAssocID="{1243DC00-D18D-4839-AA56-B5145B0DB5F5}" presName="rootText" presStyleLbl="node2" presStyleIdx="4" presStyleCnt="6">
        <dgm:presLayoutVars>
          <dgm:chPref val="3"/>
        </dgm:presLayoutVars>
      </dgm:prSet>
      <dgm:spPr/>
    </dgm:pt>
    <dgm:pt modelId="{86284AA9-64EF-477A-B890-9479F4B8340E}" type="pres">
      <dgm:prSet presAssocID="{1243DC00-D18D-4839-AA56-B5145B0DB5F5}" presName="rootConnector" presStyleLbl="node2" presStyleIdx="4" presStyleCnt="6"/>
      <dgm:spPr/>
    </dgm:pt>
    <dgm:pt modelId="{EAC34447-EAFF-4D93-BBD2-1DB9C09182F3}" type="pres">
      <dgm:prSet presAssocID="{1243DC00-D18D-4839-AA56-B5145B0DB5F5}" presName="hierChild4" presStyleCnt="0"/>
      <dgm:spPr/>
    </dgm:pt>
    <dgm:pt modelId="{EADD847F-916C-4506-8CC9-2BDB7B2183C8}" type="pres">
      <dgm:prSet presAssocID="{1243DC00-D18D-4839-AA56-B5145B0DB5F5}" presName="hierChild5" presStyleCnt="0"/>
      <dgm:spPr/>
    </dgm:pt>
    <dgm:pt modelId="{EBA22784-80FF-4395-86F0-D5B8D6DB8226}" type="pres">
      <dgm:prSet presAssocID="{245404FE-2FAB-49F2-8841-BB88BD35753A}" presName="Name37" presStyleLbl="parChTrans1D2" presStyleIdx="5" presStyleCnt="6"/>
      <dgm:spPr/>
    </dgm:pt>
    <dgm:pt modelId="{581CDF36-FD47-472C-A415-667DC087BF91}" type="pres">
      <dgm:prSet presAssocID="{EFE07CF3-3EEB-43DB-B687-0201DA32DCB0}" presName="hierRoot2" presStyleCnt="0">
        <dgm:presLayoutVars>
          <dgm:hierBranch val="init"/>
        </dgm:presLayoutVars>
      </dgm:prSet>
      <dgm:spPr/>
    </dgm:pt>
    <dgm:pt modelId="{FAC757D1-C1C9-4622-A924-13D2B59560E5}" type="pres">
      <dgm:prSet presAssocID="{EFE07CF3-3EEB-43DB-B687-0201DA32DCB0}" presName="rootComposite" presStyleCnt="0"/>
      <dgm:spPr/>
    </dgm:pt>
    <dgm:pt modelId="{9F7A6954-2CED-4484-9238-FE40C6956F42}" type="pres">
      <dgm:prSet presAssocID="{EFE07CF3-3EEB-43DB-B687-0201DA32DCB0}" presName="rootText" presStyleLbl="node2" presStyleIdx="5" presStyleCnt="6">
        <dgm:presLayoutVars>
          <dgm:chPref val="3"/>
        </dgm:presLayoutVars>
      </dgm:prSet>
      <dgm:spPr/>
    </dgm:pt>
    <dgm:pt modelId="{E921B3B0-2575-4E70-B014-F419D29F8AC0}" type="pres">
      <dgm:prSet presAssocID="{EFE07CF3-3EEB-43DB-B687-0201DA32DCB0}" presName="rootConnector" presStyleLbl="node2" presStyleIdx="5" presStyleCnt="6"/>
      <dgm:spPr/>
    </dgm:pt>
    <dgm:pt modelId="{6CD3DAB8-80F7-4E1A-A671-3AE2AAE9941C}" type="pres">
      <dgm:prSet presAssocID="{EFE07CF3-3EEB-43DB-B687-0201DA32DCB0}" presName="hierChild4" presStyleCnt="0"/>
      <dgm:spPr/>
    </dgm:pt>
    <dgm:pt modelId="{904671B1-3EA3-4CEF-AB8A-31479191C209}" type="pres">
      <dgm:prSet presAssocID="{EFE07CF3-3EEB-43DB-B687-0201DA32DCB0}" presName="hierChild5" presStyleCnt="0"/>
      <dgm:spPr/>
    </dgm:pt>
    <dgm:pt modelId="{E14621EA-495F-411E-8528-AC9FA9C35096}" type="pres">
      <dgm:prSet presAssocID="{62ED8B6D-9804-41DD-909D-A4ACB2817C07}" presName="hierChild3" presStyleCnt="0"/>
      <dgm:spPr/>
    </dgm:pt>
  </dgm:ptLst>
  <dgm:cxnLst>
    <dgm:cxn modelId="{36D95005-E5B7-4DC2-BCB4-3E8B952B6CFE}" type="presOf" srcId="{E4AB31C4-A427-41EF-A789-6B31CC6F2287}" destId="{87F8D731-19CB-46EE-9DCC-E26BEEF7F81F}" srcOrd="0" destOrd="0" presId="urn:microsoft.com/office/officeart/2005/8/layout/orgChart1"/>
    <dgm:cxn modelId="{FF31C709-D099-4870-9DE8-BBCBD988ABE6}" type="presOf" srcId="{10916CFB-E623-4B6B-BC11-F1E881C78855}" destId="{5D5A1054-D7E7-4F47-BE62-323DC666967C}" srcOrd="1" destOrd="0" presId="urn:microsoft.com/office/officeart/2005/8/layout/orgChart1"/>
    <dgm:cxn modelId="{7466391F-E3FA-486C-AB1C-2A3A3769C6E9}" type="presOf" srcId="{1243DC00-D18D-4839-AA56-B5145B0DB5F5}" destId="{788C29C0-EEBB-425D-8C42-F76CD9B21DE6}" srcOrd="0" destOrd="0" presId="urn:microsoft.com/office/officeart/2005/8/layout/orgChart1"/>
    <dgm:cxn modelId="{F4AE4E25-C71F-43EA-ADB9-64040127A8E7}" type="presOf" srcId="{EFE07CF3-3EEB-43DB-B687-0201DA32DCB0}" destId="{9F7A6954-2CED-4484-9238-FE40C6956F42}" srcOrd="0" destOrd="0" presId="urn:microsoft.com/office/officeart/2005/8/layout/orgChart1"/>
    <dgm:cxn modelId="{3E13C725-4FED-4BE1-8949-4EAD04071A2F}" srcId="{62ED8B6D-9804-41DD-909D-A4ACB2817C07}" destId="{B91473F6-187D-4E20-8162-E32680AD9EB8}" srcOrd="0" destOrd="0" parTransId="{27A2249D-A48A-4840-9C5E-B722589D3A2E}" sibTransId="{0D8CBBF9-20AA-4845-9C20-366DF6898EAB}"/>
    <dgm:cxn modelId="{B03FAF27-1CDB-48DE-9CE0-5E445B78AACD}" srcId="{62ED8B6D-9804-41DD-909D-A4ACB2817C07}" destId="{7032892F-D70A-42A1-8190-F31CC3AE45E3}" srcOrd="1" destOrd="0" parTransId="{762CA0B5-DD59-41F3-959C-228F167816A4}" sibTransId="{1296F5F2-6B40-472C-8593-8AC271F9C6B5}"/>
    <dgm:cxn modelId="{1AFC6E33-9594-434F-A441-131772878B90}" type="presOf" srcId="{DE297EDE-DB99-4569-968A-AE3D5C26572B}" destId="{ECC6C36E-EEBF-41A0-B159-08B41F188C65}" srcOrd="0" destOrd="0" presId="urn:microsoft.com/office/officeart/2005/8/layout/orgChart1"/>
    <dgm:cxn modelId="{5A67AE34-09BD-4C18-9F0E-89284C007082}" srcId="{62ED8B6D-9804-41DD-909D-A4ACB2817C07}" destId="{1243DC00-D18D-4839-AA56-B5145B0DB5F5}" srcOrd="4" destOrd="0" parTransId="{7990EC76-FE32-4861-B212-366BA8CDA0DB}" sibTransId="{C70824EB-CDAC-4E24-AA66-8F4307DE1825}"/>
    <dgm:cxn modelId="{1275313D-414B-4266-BE3E-6013D88F4D9B}" type="presOf" srcId="{1243DC00-D18D-4839-AA56-B5145B0DB5F5}" destId="{86284AA9-64EF-477A-B890-9479F4B8340E}" srcOrd="1" destOrd="0" presId="urn:microsoft.com/office/officeart/2005/8/layout/orgChart1"/>
    <dgm:cxn modelId="{00BC8E3D-A314-4980-8ED2-C823AB3C917B}" type="presOf" srcId="{10916CFB-E623-4B6B-BC11-F1E881C78855}" destId="{DEE07C5D-DBE0-4FFA-A903-EA319F401DDD}" srcOrd="0" destOrd="0" presId="urn:microsoft.com/office/officeart/2005/8/layout/orgChart1"/>
    <dgm:cxn modelId="{14794961-8015-4C04-8E92-5AD7D82739BD}" srcId="{62ED8B6D-9804-41DD-909D-A4ACB2817C07}" destId="{E4AB31C4-A427-41EF-A789-6B31CC6F2287}" srcOrd="2" destOrd="0" parTransId="{D73E171C-1F2A-4893-BED8-EBEF8D117364}" sibTransId="{24937DC6-4A2D-4CF9-8745-96437573CB87}"/>
    <dgm:cxn modelId="{0E51FE64-8D60-42CC-A567-2A9D4BFF0601}" srcId="{DE3C8871-5DA2-488B-A818-F1BF56A214E5}" destId="{62ED8B6D-9804-41DD-909D-A4ACB2817C07}" srcOrd="0" destOrd="0" parTransId="{D7EBE684-86AE-47CB-818A-EEAC7722F39A}" sibTransId="{2BF2944D-2030-44CA-81CA-8AFAD75D4F45}"/>
    <dgm:cxn modelId="{6B733949-DFAD-40DD-962B-B6EAA52D4536}" type="presOf" srcId="{7990EC76-FE32-4861-B212-366BA8CDA0DB}" destId="{3A75BB47-2D33-490D-950B-701E85921990}" srcOrd="0" destOrd="0" presId="urn:microsoft.com/office/officeart/2005/8/layout/orgChart1"/>
    <dgm:cxn modelId="{87C7644A-D9EE-4C46-AD21-D0D2A5AF3CBE}" type="presOf" srcId="{DE3C8871-5DA2-488B-A818-F1BF56A214E5}" destId="{DAE175FF-35BC-4026-8C45-45B379CF35BE}" srcOrd="0" destOrd="0" presId="urn:microsoft.com/office/officeart/2005/8/layout/orgChart1"/>
    <dgm:cxn modelId="{EC831379-3653-4027-9D96-9DED9C5FF3D9}" type="presOf" srcId="{B91473F6-187D-4E20-8162-E32680AD9EB8}" destId="{5AEF53F7-1E19-4CAD-A41E-7D76011F748C}" srcOrd="1" destOrd="0" presId="urn:microsoft.com/office/officeart/2005/8/layout/orgChart1"/>
    <dgm:cxn modelId="{F7A72E90-18C0-496D-B863-21EE408D5275}" type="presOf" srcId="{E4AB31C4-A427-41EF-A789-6B31CC6F2287}" destId="{D00123AD-C60F-43F1-BCA7-ADC92E2B4DA7}" srcOrd="1" destOrd="0" presId="urn:microsoft.com/office/officeart/2005/8/layout/orgChart1"/>
    <dgm:cxn modelId="{8D22C192-0BA8-48A9-97E4-58C781A32790}" type="presOf" srcId="{27A2249D-A48A-4840-9C5E-B722589D3A2E}" destId="{CE760769-C060-4E33-99FE-0BAD6FC872F9}" srcOrd="0" destOrd="0" presId="urn:microsoft.com/office/officeart/2005/8/layout/orgChart1"/>
    <dgm:cxn modelId="{E8DD56A1-6954-4BCA-83D5-743A1E728F3F}" type="presOf" srcId="{B91473F6-187D-4E20-8162-E32680AD9EB8}" destId="{A03F3D09-19F7-4C33-9CE8-35862444DB7E}" srcOrd="0" destOrd="0" presId="urn:microsoft.com/office/officeart/2005/8/layout/orgChart1"/>
    <dgm:cxn modelId="{571F5FA3-A32B-4CC5-B1BC-FEEBA6926810}" type="presOf" srcId="{7032892F-D70A-42A1-8190-F31CC3AE45E3}" destId="{04F1A712-C158-4621-A492-761C1A831952}" srcOrd="1" destOrd="0" presId="urn:microsoft.com/office/officeart/2005/8/layout/orgChart1"/>
    <dgm:cxn modelId="{C08748A3-4CBC-4F80-8063-A094A568ACF3}" type="presOf" srcId="{EFE07CF3-3EEB-43DB-B687-0201DA32DCB0}" destId="{E921B3B0-2575-4E70-B014-F419D29F8AC0}" srcOrd="1" destOrd="0" presId="urn:microsoft.com/office/officeart/2005/8/layout/orgChart1"/>
    <dgm:cxn modelId="{94434DA3-DBE9-4C51-89DA-FF7D59C1FBA3}" srcId="{62ED8B6D-9804-41DD-909D-A4ACB2817C07}" destId="{EFE07CF3-3EEB-43DB-B687-0201DA32DCB0}" srcOrd="5" destOrd="0" parTransId="{245404FE-2FAB-49F2-8841-BB88BD35753A}" sibTransId="{E53F3C08-B996-4A09-AD27-0208A12B87BD}"/>
    <dgm:cxn modelId="{EC915FA4-86B5-4D1F-A3CC-A0C5084EF854}" type="presOf" srcId="{62ED8B6D-9804-41DD-909D-A4ACB2817C07}" destId="{698442A8-A238-45FE-959D-8B4705BED025}" srcOrd="1" destOrd="0" presId="urn:microsoft.com/office/officeart/2005/8/layout/orgChart1"/>
    <dgm:cxn modelId="{96B292AB-F0B4-4CF6-8829-FC0D6AFD69CC}" type="presOf" srcId="{7032892F-D70A-42A1-8190-F31CC3AE45E3}" destId="{CB8BC7C2-3D72-4E36-A6A3-A59345D0F4A1}" srcOrd="0" destOrd="0" presId="urn:microsoft.com/office/officeart/2005/8/layout/orgChart1"/>
    <dgm:cxn modelId="{3A71E2C0-FBF5-4BB1-9915-F5024ADDB609}" type="presOf" srcId="{D73E171C-1F2A-4893-BED8-EBEF8D117364}" destId="{5C2593ED-4763-4FEA-8FDA-11F15484BC6A}" srcOrd="0" destOrd="0" presId="urn:microsoft.com/office/officeart/2005/8/layout/orgChart1"/>
    <dgm:cxn modelId="{750459C1-EC40-402F-B8AC-E56ED384F145}" type="presOf" srcId="{762CA0B5-DD59-41F3-959C-228F167816A4}" destId="{FD4C9545-F218-444E-A490-33BCDB913FE4}" srcOrd="0" destOrd="0" presId="urn:microsoft.com/office/officeart/2005/8/layout/orgChart1"/>
    <dgm:cxn modelId="{921394D5-B417-4545-865B-BB8DC3D72898}" srcId="{62ED8B6D-9804-41DD-909D-A4ACB2817C07}" destId="{10916CFB-E623-4B6B-BC11-F1E881C78855}" srcOrd="3" destOrd="0" parTransId="{DE297EDE-DB99-4569-968A-AE3D5C26572B}" sibTransId="{B6C8F097-B226-4244-BB3B-52AB75743F61}"/>
    <dgm:cxn modelId="{C2D603DC-781E-4A4C-ADF4-8852670B075C}" type="presOf" srcId="{62ED8B6D-9804-41DD-909D-A4ACB2817C07}" destId="{6BA0D6A4-9775-436E-B55B-39670C39A9BD}" srcOrd="0" destOrd="0" presId="urn:microsoft.com/office/officeart/2005/8/layout/orgChart1"/>
    <dgm:cxn modelId="{02FD66E5-E319-493F-9BA6-573EE7DE224E}" type="presOf" srcId="{245404FE-2FAB-49F2-8841-BB88BD35753A}" destId="{EBA22784-80FF-4395-86F0-D5B8D6DB8226}" srcOrd="0" destOrd="0" presId="urn:microsoft.com/office/officeart/2005/8/layout/orgChart1"/>
    <dgm:cxn modelId="{37BC22B0-2DAA-47DD-B251-2A3F330E7F9B}" type="presParOf" srcId="{DAE175FF-35BC-4026-8C45-45B379CF35BE}" destId="{B0D3BC55-690E-414C-B05A-7950E98C44F2}" srcOrd="0" destOrd="0" presId="urn:microsoft.com/office/officeart/2005/8/layout/orgChart1"/>
    <dgm:cxn modelId="{624C56C2-4EDB-498E-A512-0120EDEF2783}" type="presParOf" srcId="{B0D3BC55-690E-414C-B05A-7950E98C44F2}" destId="{68C208AB-0420-4F61-92BA-AA37556C1AA1}" srcOrd="0" destOrd="0" presId="urn:microsoft.com/office/officeart/2005/8/layout/orgChart1"/>
    <dgm:cxn modelId="{9C8B8542-5B28-44B1-BB5C-E1C8872F833D}" type="presParOf" srcId="{68C208AB-0420-4F61-92BA-AA37556C1AA1}" destId="{6BA0D6A4-9775-436E-B55B-39670C39A9BD}" srcOrd="0" destOrd="0" presId="urn:microsoft.com/office/officeart/2005/8/layout/orgChart1"/>
    <dgm:cxn modelId="{A6D6EAE5-3FF6-44C4-9D09-875EF5F20641}" type="presParOf" srcId="{68C208AB-0420-4F61-92BA-AA37556C1AA1}" destId="{698442A8-A238-45FE-959D-8B4705BED025}" srcOrd="1" destOrd="0" presId="urn:microsoft.com/office/officeart/2005/8/layout/orgChart1"/>
    <dgm:cxn modelId="{6BF53164-3DD2-40CF-BB32-514DB188AD0C}" type="presParOf" srcId="{B0D3BC55-690E-414C-B05A-7950E98C44F2}" destId="{6719CB81-1259-471C-A712-0BD5049275F3}" srcOrd="1" destOrd="0" presId="urn:microsoft.com/office/officeart/2005/8/layout/orgChart1"/>
    <dgm:cxn modelId="{D8E6F2AB-253C-4CDE-969B-ABF05BF6C61F}" type="presParOf" srcId="{6719CB81-1259-471C-A712-0BD5049275F3}" destId="{CE760769-C060-4E33-99FE-0BAD6FC872F9}" srcOrd="0" destOrd="0" presId="urn:microsoft.com/office/officeart/2005/8/layout/orgChart1"/>
    <dgm:cxn modelId="{01E54519-498B-43BC-97CB-B7C0CE95D7B0}" type="presParOf" srcId="{6719CB81-1259-471C-A712-0BD5049275F3}" destId="{2C99E088-E6D7-43C4-ADBD-4AB574821293}" srcOrd="1" destOrd="0" presId="urn:microsoft.com/office/officeart/2005/8/layout/orgChart1"/>
    <dgm:cxn modelId="{61EA5A8C-A74C-44C2-BA44-FC1A735DAC58}" type="presParOf" srcId="{2C99E088-E6D7-43C4-ADBD-4AB574821293}" destId="{36D37DC4-D5EB-43C5-B232-4759C4B1E6A4}" srcOrd="0" destOrd="0" presId="urn:microsoft.com/office/officeart/2005/8/layout/orgChart1"/>
    <dgm:cxn modelId="{4B6997BC-C73F-4E36-B2F5-DA2B515FCE8E}" type="presParOf" srcId="{36D37DC4-D5EB-43C5-B232-4759C4B1E6A4}" destId="{A03F3D09-19F7-4C33-9CE8-35862444DB7E}" srcOrd="0" destOrd="0" presId="urn:microsoft.com/office/officeart/2005/8/layout/orgChart1"/>
    <dgm:cxn modelId="{0183D892-6832-4158-80D0-2922299F2AC7}" type="presParOf" srcId="{36D37DC4-D5EB-43C5-B232-4759C4B1E6A4}" destId="{5AEF53F7-1E19-4CAD-A41E-7D76011F748C}" srcOrd="1" destOrd="0" presId="urn:microsoft.com/office/officeart/2005/8/layout/orgChart1"/>
    <dgm:cxn modelId="{2050F233-11AE-420E-84B6-84309C959637}" type="presParOf" srcId="{2C99E088-E6D7-43C4-ADBD-4AB574821293}" destId="{7FC9DB40-6055-4FF6-B1D1-552AE36C18F9}" srcOrd="1" destOrd="0" presId="urn:microsoft.com/office/officeart/2005/8/layout/orgChart1"/>
    <dgm:cxn modelId="{86D3F832-B326-4968-9449-64588BE4905B}" type="presParOf" srcId="{2C99E088-E6D7-43C4-ADBD-4AB574821293}" destId="{07DD0D3D-55C9-481E-AD0B-202A0BC1BB0E}" srcOrd="2" destOrd="0" presId="urn:microsoft.com/office/officeart/2005/8/layout/orgChart1"/>
    <dgm:cxn modelId="{DAE22FF0-4684-4BD4-B29B-7C6E03544072}" type="presParOf" srcId="{6719CB81-1259-471C-A712-0BD5049275F3}" destId="{FD4C9545-F218-444E-A490-33BCDB913FE4}" srcOrd="2" destOrd="0" presId="urn:microsoft.com/office/officeart/2005/8/layout/orgChart1"/>
    <dgm:cxn modelId="{DD84B952-5691-4FEC-A386-388762159CBB}" type="presParOf" srcId="{6719CB81-1259-471C-A712-0BD5049275F3}" destId="{1EB2AEF9-39AA-46D2-9BDF-92CC647DFDE8}" srcOrd="3" destOrd="0" presId="urn:microsoft.com/office/officeart/2005/8/layout/orgChart1"/>
    <dgm:cxn modelId="{4EF6A315-DD63-4481-88E8-49F88B5F8CF9}" type="presParOf" srcId="{1EB2AEF9-39AA-46D2-9BDF-92CC647DFDE8}" destId="{D90909DD-1950-4EBF-819D-C02A9D41DA24}" srcOrd="0" destOrd="0" presId="urn:microsoft.com/office/officeart/2005/8/layout/orgChart1"/>
    <dgm:cxn modelId="{38004486-A1C9-4B69-B455-C2DD098AD01C}" type="presParOf" srcId="{D90909DD-1950-4EBF-819D-C02A9D41DA24}" destId="{CB8BC7C2-3D72-4E36-A6A3-A59345D0F4A1}" srcOrd="0" destOrd="0" presId="urn:microsoft.com/office/officeart/2005/8/layout/orgChart1"/>
    <dgm:cxn modelId="{07BE9E32-8587-440C-AB8A-5EE01B346A91}" type="presParOf" srcId="{D90909DD-1950-4EBF-819D-C02A9D41DA24}" destId="{04F1A712-C158-4621-A492-761C1A831952}" srcOrd="1" destOrd="0" presId="urn:microsoft.com/office/officeart/2005/8/layout/orgChart1"/>
    <dgm:cxn modelId="{A51C4DB7-5FC2-4146-B731-2148D5283E2C}" type="presParOf" srcId="{1EB2AEF9-39AA-46D2-9BDF-92CC647DFDE8}" destId="{3184847F-6CBC-40E1-A8A0-5315681EF669}" srcOrd="1" destOrd="0" presId="urn:microsoft.com/office/officeart/2005/8/layout/orgChart1"/>
    <dgm:cxn modelId="{C0A01BB0-FC79-4919-B1B5-9995C139A703}" type="presParOf" srcId="{1EB2AEF9-39AA-46D2-9BDF-92CC647DFDE8}" destId="{1649CF46-50AE-410C-8E3E-54BF815200B9}" srcOrd="2" destOrd="0" presId="urn:microsoft.com/office/officeart/2005/8/layout/orgChart1"/>
    <dgm:cxn modelId="{64C4AC25-A82D-4737-9E84-623278D9CF04}" type="presParOf" srcId="{6719CB81-1259-471C-A712-0BD5049275F3}" destId="{5C2593ED-4763-4FEA-8FDA-11F15484BC6A}" srcOrd="4" destOrd="0" presId="urn:microsoft.com/office/officeart/2005/8/layout/orgChart1"/>
    <dgm:cxn modelId="{7BFDD45D-D40B-4219-9CCE-D4BFD0155574}" type="presParOf" srcId="{6719CB81-1259-471C-A712-0BD5049275F3}" destId="{8BA7619E-2871-4EB2-9353-94E4B0CFEFF3}" srcOrd="5" destOrd="0" presId="urn:microsoft.com/office/officeart/2005/8/layout/orgChart1"/>
    <dgm:cxn modelId="{490EB044-1A3F-4B4C-99CA-537ECB964291}" type="presParOf" srcId="{8BA7619E-2871-4EB2-9353-94E4B0CFEFF3}" destId="{48442A6E-F918-4292-88E1-DA9F81723A87}" srcOrd="0" destOrd="0" presId="urn:microsoft.com/office/officeart/2005/8/layout/orgChart1"/>
    <dgm:cxn modelId="{BE325D97-14DF-49B8-BAD5-EA2EF5A677C2}" type="presParOf" srcId="{48442A6E-F918-4292-88E1-DA9F81723A87}" destId="{87F8D731-19CB-46EE-9DCC-E26BEEF7F81F}" srcOrd="0" destOrd="0" presId="urn:microsoft.com/office/officeart/2005/8/layout/orgChart1"/>
    <dgm:cxn modelId="{865D50E9-4175-4A81-AEDA-13C9A0AAA59C}" type="presParOf" srcId="{48442A6E-F918-4292-88E1-DA9F81723A87}" destId="{D00123AD-C60F-43F1-BCA7-ADC92E2B4DA7}" srcOrd="1" destOrd="0" presId="urn:microsoft.com/office/officeart/2005/8/layout/orgChart1"/>
    <dgm:cxn modelId="{561B17F8-8A60-4691-B978-6264852FE15E}" type="presParOf" srcId="{8BA7619E-2871-4EB2-9353-94E4B0CFEFF3}" destId="{8F27C066-D7F9-4AF5-8B75-F9022678D42B}" srcOrd="1" destOrd="0" presId="urn:microsoft.com/office/officeart/2005/8/layout/orgChart1"/>
    <dgm:cxn modelId="{74410F89-45D9-48FF-BC26-AB0E99F4A6E4}" type="presParOf" srcId="{8BA7619E-2871-4EB2-9353-94E4B0CFEFF3}" destId="{F315A052-74AC-4295-875A-E07C918EA1F0}" srcOrd="2" destOrd="0" presId="urn:microsoft.com/office/officeart/2005/8/layout/orgChart1"/>
    <dgm:cxn modelId="{C5A59351-13EB-4D4D-8B8E-91E4C011993C}" type="presParOf" srcId="{6719CB81-1259-471C-A712-0BD5049275F3}" destId="{ECC6C36E-EEBF-41A0-B159-08B41F188C65}" srcOrd="6" destOrd="0" presId="urn:microsoft.com/office/officeart/2005/8/layout/orgChart1"/>
    <dgm:cxn modelId="{1F90B0D4-5A23-4848-AE0F-E2EBA759E249}" type="presParOf" srcId="{6719CB81-1259-471C-A712-0BD5049275F3}" destId="{A4C4C0C5-151F-4BFB-A2AB-B18E5777F478}" srcOrd="7" destOrd="0" presId="urn:microsoft.com/office/officeart/2005/8/layout/orgChart1"/>
    <dgm:cxn modelId="{29B9C24B-5CED-4428-A773-B6C6BA8F2A81}" type="presParOf" srcId="{A4C4C0C5-151F-4BFB-A2AB-B18E5777F478}" destId="{DAE035FE-E2C2-4755-8716-ED11D9170F72}" srcOrd="0" destOrd="0" presId="urn:microsoft.com/office/officeart/2005/8/layout/orgChart1"/>
    <dgm:cxn modelId="{3AE9F850-A027-4371-8266-A84DC4B1F7C9}" type="presParOf" srcId="{DAE035FE-E2C2-4755-8716-ED11D9170F72}" destId="{DEE07C5D-DBE0-4FFA-A903-EA319F401DDD}" srcOrd="0" destOrd="0" presId="urn:microsoft.com/office/officeart/2005/8/layout/orgChart1"/>
    <dgm:cxn modelId="{CFA6DF5B-6E96-4496-896A-6885B20604C2}" type="presParOf" srcId="{DAE035FE-E2C2-4755-8716-ED11D9170F72}" destId="{5D5A1054-D7E7-4F47-BE62-323DC666967C}" srcOrd="1" destOrd="0" presId="urn:microsoft.com/office/officeart/2005/8/layout/orgChart1"/>
    <dgm:cxn modelId="{580A3B8D-962E-4C5B-98B4-CE7FD50A4CC6}" type="presParOf" srcId="{A4C4C0C5-151F-4BFB-A2AB-B18E5777F478}" destId="{D7FED4DE-129F-4493-AA11-742C78864C8B}" srcOrd="1" destOrd="0" presId="urn:microsoft.com/office/officeart/2005/8/layout/orgChart1"/>
    <dgm:cxn modelId="{69274B22-EA54-4C2A-82BD-7BBD966675B1}" type="presParOf" srcId="{A4C4C0C5-151F-4BFB-A2AB-B18E5777F478}" destId="{C84824F9-6207-45ED-95BB-BA5866649BDA}" srcOrd="2" destOrd="0" presId="urn:microsoft.com/office/officeart/2005/8/layout/orgChart1"/>
    <dgm:cxn modelId="{D019024D-E23B-4103-A30E-D82548ED2FCA}" type="presParOf" srcId="{6719CB81-1259-471C-A712-0BD5049275F3}" destId="{3A75BB47-2D33-490D-950B-701E85921990}" srcOrd="8" destOrd="0" presId="urn:microsoft.com/office/officeart/2005/8/layout/orgChart1"/>
    <dgm:cxn modelId="{59C4CDB9-2DE6-4DA3-9BE2-E120A7B0351C}" type="presParOf" srcId="{6719CB81-1259-471C-A712-0BD5049275F3}" destId="{A7F8394B-F2D3-4EEC-8F0E-E0EA6ECB0C77}" srcOrd="9" destOrd="0" presId="urn:microsoft.com/office/officeart/2005/8/layout/orgChart1"/>
    <dgm:cxn modelId="{F1A279E8-7617-47FC-91A0-214B7FDB3011}" type="presParOf" srcId="{A7F8394B-F2D3-4EEC-8F0E-E0EA6ECB0C77}" destId="{FBA578EB-A747-47A5-B0BF-79C3026E4BFD}" srcOrd="0" destOrd="0" presId="urn:microsoft.com/office/officeart/2005/8/layout/orgChart1"/>
    <dgm:cxn modelId="{B1046BAA-B438-495B-9E3D-C073A969DE03}" type="presParOf" srcId="{FBA578EB-A747-47A5-B0BF-79C3026E4BFD}" destId="{788C29C0-EEBB-425D-8C42-F76CD9B21DE6}" srcOrd="0" destOrd="0" presId="urn:microsoft.com/office/officeart/2005/8/layout/orgChart1"/>
    <dgm:cxn modelId="{D16A666C-9191-47A8-B71F-B870D22C1CA8}" type="presParOf" srcId="{FBA578EB-A747-47A5-B0BF-79C3026E4BFD}" destId="{86284AA9-64EF-477A-B890-9479F4B8340E}" srcOrd="1" destOrd="0" presId="urn:microsoft.com/office/officeart/2005/8/layout/orgChart1"/>
    <dgm:cxn modelId="{395C3AFB-57F8-4C9D-81DC-C053581684C4}" type="presParOf" srcId="{A7F8394B-F2D3-4EEC-8F0E-E0EA6ECB0C77}" destId="{EAC34447-EAFF-4D93-BBD2-1DB9C09182F3}" srcOrd="1" destOrd="0" presId="urn:microsoft.com/office/officeart/2005/8/layout/orgChart1"/>
    <dgm:cxn modelId="{70BB79AC-4487-43DE-B3C9-6E84F8DD055D}" type="presParOf" srcId="{A7F8394B-F2D3-4EEC-8F0E-E0EA6ECB0C77}" destId="{EADD847F-916C-4506-8CC9-2BDB7B2183C8}" srcOrd="2" destOrd="0" presId="urn:microsoft.com/office/officeart/2005/8/layout/orgChart1"/>
    <dgm:cxn modelId="{56C596EF-1BC0-48DA-99FD-5483F0B7302F}" type="presParOf" srcId="{6719CB81-1259-471C-A712-0BD5049275F3}" destId="{EBA22784-80FF-4395-86F0-D5B8D6DB8226}" srcOrd="10" destOrd="0" presId="urn:microsoft.com/office/officeart/2005/8/layout/orgChart1"/>
    <dgm:cxn modelId="{1301520F-2310-4113-A524-9C9529791D69}" type="presParOf" srcId="{6719CB81-1259-471C-A712-0BD5049275F3}" destId="{581CDF36-FD47-472C-A415-667DC087BF91}" srcOrd="11" destOrd="0" presId="urn:microsoft.com/office/officeart/2005/8/layout/orgChart1"/>
    <dgm:cxn modelId="{9E794FCD-9C15-4345-B1D3-6FA68136C6F2}" type="presParOf" srcId="{581CDF36-FD47-472C-A415-667DC087BF91}" destId="{FAC757D1-C1C9-4622-A924-13D2B59560E5}" srcOrd="0" destOrd="0" presId="urn:microsoft.com/office/officeart/2005/8/layout/orgChart1"/>
    <dgm:cxn modelId="{17A5B005-220E-4DAF-88B3-37AE5D73C20E}" type="presParOf" srcId="{FAC757D1-C1C9-4622-A924-13D2B59560E5}" destId="{9F7A6954-2CED-4484-9238-FE40C6956F42}" srcOrd="0" destOrd="0" presId="urn:microsoft.com/office/officeart/2005/8/layout/orgChart1"/>
    <dgm:cxn modelId="{91430ADB-28E1-4372-969D-91A4BFA3D426}" type="presParOf" srcId="{FAC757D1-C1C9-4622-A924-13D2B59560E5}" destId="{E921B3B0-2575-4E70-B014-F419D29F8AC0}" srcOrd="1" destOrd="0" presId="urn:microsoft.com/office/officeart/2005/8/layout/orgChart1"/>
    <dgm:cxn modelId="{F7F7C6C5-97AD-4E29-9EE6-7CFBDE16EFC8}" type="presParOf" srcId="{581CDF36-FD47-472C-A415-667DC087BF91}" destId="{6CD3DAB8-80F7-4E1A-A671-3AE2AAE9941C}" srcOrd="1" destOrd="0" presId="urn:microsoft.com/office/officeart/2005/8/layout/orgChart1"/>
    <dgm:cxn modelId="{6C22781F-712A-41A6-BA67-A441479EBB01}" type="presParOf" srcId="{581CDF36-FD47-472C-A415-667DC087BF91}" destId="{904671B1-3EA3-4CEF-AB8A-31479191C209}" srcOrd="2" destOrd="0" presId="urn:microsoft.com/office/officeart/2005/8/layout/orgChart1"/>
    <dgm:cxn modelId="{1D424074-7C92-47B8-AF15-2C6F3E79889A}" type="presParOf" srcId="{B0D3BC55-690E-414C-B05A-7950E98C44F2}" destId="{E14621EA-495F-411E-8528-AC9FA9C3509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3C8871-5DA2-488B-A818-F1BF56A214E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2ED8B6D-9804-41DD-909D-A4ACB2817C07}">
      <dgm:prSet phldrT="[Text]" custT="1"/>
      <dgm:spPr>
        <a:solidFill>
          <a:schemeClr val="accent1">
            <a:lumMod val="75000"/>
          </a:schemeClr>
        </a:solidFill>
        <a:ln>
          <a:solidFill>
            <a:schemeClr val="bg1">
              <a:lumMod val="95000"/>
              <a:lumOff val="5000"/>
            </a:schemeClr>
          </a:solidFill>
        </a:ln>
      </dgm:spPr>
      <dgm:t>
        <a:bodyPr/>
        <a:lstStyle/>
        <a:p>
          <a:r>
            <a:rPr lang="en-US" sz="2800" b="1" dirty="0"/>
            <a:t>CNN</a:t>
          </a:r>
        </a:p>
      </dgm:t>
    </dgm:pt>
    <dgm:pt modelId="{D7EBE684-86AE-47CB-818A-EEAC7722F39A}" type="parTrans" cxnId="{0E51FE64-8D60-42CC-A567-2A9D4BFF0601}">
      <dgm:prSet/>
      <dgm:spPr/>
      <dgm:t>
        <a:bodyPr/>
        <a:lstStyle/>
        <a:p>
          <a:endParaRPr lang="en-US"/>
        </a:p>
      </dgm:t>
    </dgm:pt>
    <dgm:pt modelId="{2BF2944D-2030-44CA-81CA-8AFAD75D4F45}" type="sibTrans" cxnId="{0E51FE64-8D60-42CC-A567-2A9D4BFF0601}">
      <dgm:prSet/>
      <dgm:spPr/>
      <dgm:t>
        <a:bodyPr/>
        <a:lstStyle/>
        <a:p>
          <a:endParaRPr lang="en-US"/>
        </a:p>
      </dgm:t>
    </dgm:pt>
    <dgm:pt modelId="{B91473F6-187D-4E20-8162-E32680AD9EB8}">
      <dgm:prSet phldrT="[Text]" custT="1"/>
      <dgm:spPr/>
      <dgm:t>
        <a:bodyPr/>
        <a:lstStyle/>
        <a:p>
          <a:r>
            <a:rPr lang="en-US" sz="1500" b="0" dirty="0"/>
            <a:t>Convolution</a:t>
          </a:r>
        </a:p>
      </dgm:t>
    </dgm:pt>
    <dgm:pt modelId="{27A2249D-A48A-4840-9C5E-B722589D3A2E}" type="parTrans" cxnId="{3E13C725-4FED-4BE1-8949-4EAD04071A2F}">
      <dgm:prSet/>
      <dgm:spPr/>
      <dgm:t>
        <a:bodyPr/>
        <a:lstStyle/>
        <a:p>
          <a:endParaRPr lang="en-US"/>
        </a:p>
      </dgm:t>
    </dgm:pt>
    <dgm:pt modelId="{0D8CBBF9-20AA-4845-9C20-366DF6898EAB}" type="sibTrans" cxnId="{3E13C725-4FED-4BE1-8949-4EAD04071A2F}">
      <dgm:prSet/>
      <dgm:spPr/>
      <dgm:t>
        <a:bodyPr/>
        <a:lstStyle/>
        <a:p>
          <a:endParaRPr lang="en-US"/>
        </a:p>
      </dgm:t>
    </dgm:pt>
    <dgm:pt modelId="{7032892F-D70A-42A1-8190-F31CC3AE45E3}">
      <dgm:prSet phldrT="[Text]"/>
      <dgm:spPr/>
      <dgm:t>
        <a:bodyPr/>
        <a:lstStyle/>
        <a:p>
          <a:r>
            <a:rPr lang="en-US" b="0" dirty="0"/>
            <a:t>Padding</a:t>
          </a:r>
        </a:p>
      </dgm:t>
    </dgm:pt>
    <dgm:pt modelId="{762CA0B5-DD59-41F3-959C-228F167816A4}" type="parTrans" cxnId="{B03FAF27-1CDB-48DE-9CE0-5E445B78AACD}">
      <dgm:prSet/>
      <dgm:spPr/>
      <dgm:t>
        <a:bodyPr/>
        <a:lstStyle/>
        <a:p>
          <a:endParaRPr lang="en-US"/>
        </a:p>
      </dgm:t>
    </dgm:pt>
    <dgm:pt modelId="{1296F5F2-6B40-472C-8593-8AC271F9C6B5}" type="sibTrans" cxnId="{B03FAF27-1CDB-48DE-9CE0-5E445B78AACD}">
      <dgm:prSet/>
      <dgm:spPr/>
      <dgm:t>
        <a:bodyPr/>
        <a:lstStyle/>
        <a:p>
          <a:endParaRPr lang="en-US"/>
        </a:p>
      </dgm:t>
    </dgm:pt>
    <dgm:pt modelId="{E4AB31C4-A427-41EF-A789-6B31CC6F2287}">
      <dgm:prSet phldrT="[Text]"/>
      <dgm:spPr/>
      <dgm:t>
        <a:bodyPr/>
        <a:lstStyle/>
        <a:p>
          <a:r>
            <a:rPr lang="en-US" b="0" dirty="0"/>
            <a:t>Non</a:t>
          </a:r>
          <a:r>
            <a:rPr lang="en-US" dirty="0"/>
            <a:t> </a:t>
          </a:r>
          <a:r>
            <a:rPr lang="en-US" b="0" dirty="0"/>
            <a:t>Linearity</a:t>
          </a:r>
        </a:p>
        <a:p>
          <a:r>
            <a:rPr lang="en-US" dirty="0"/>
            <a:t>(</a:t>
          </a:r>
          <a:r>
            <a:rPr lang="en-US" b="0" dirty="0" err="1"/>
            <a:t>ReLu</a:t>
          </a:r>
          <a:r>
            <a:rPr lang="en-US" dirty="0"/>
            <a:t>)</a:t>
          </a:r>
        </a:p>
      </dgm:t>
    </dgm:pt>
    <dgm:pt modelId="{D73E171C-1F2A-4893-BED8-EBEF8D117364}" type="parTrans" cxnId="{14794961-8015-4C04-8E92-5AD7D82739BD}">
      <dgm:prSet/>
      <dgm:spPr/>
      <dgm:t>
        <a:bodyPr/>
        <a:lstStyle/>
        <a:p>
          <a:endParaRPr lang="en-US"/>
        </a:p>
      </dgm:t>
    </dgm:pt>
    <dgm:pt modelId="{24937DC6-4A2D-4CF9-8745-96437573CB87}" type="sibTrans" cxnId="{14794961-8015-4C04-8E92-5AD7D82739BD}">
      <dgm:prSet/>
      <dgm:spPr/>
      <dgm:t>
        <a:bodyPr/>
        <a:lstStyle/>
        <a:p>
          <a:endParaRPr lang="en-US"/>
        </a:p>
      </dgm:t>
    </dgm:pt>
    <dgm:pt modelId="{10916CFB-E623-4B6B-BC11-F1E881C78855}">
      <dgm:prSet phldrT="[Text]"/>
      <dgm:spPr/>
      <dgm:t>
        <a:bodyPr/>
        <a:lstStyle/>
        <a:p>
          <a:r>
            <a:rPr lang="en-US" b="0" dirty="0"/>
            <a:t>Pooling </a:t>
          </a:r>
        </a:p>
      </dgm:t>
    </dgm:pt>
    <dgm:pt modelId="{DE297EDE-DB99-4569-968A-AE3D5C26572B}" type="parTrans" cxnId="{921394D5-B417-4545-865B-BB8DC3D72898}">
      <dgm:prSet/>
      <dgm:spPr/>
      <dgm:t>
        <a:bodyPr/>
        <a:lstStyle/>
        <a:p>
          <a:endParaRPr lang="en-US"/>
        </a:p>
      </dgm:t>
    </dgm:pt>
    <dgm:pt modelId="{B6C8F097-B226-4244-BB3B-52AB75743F61}" type="sibTrans" cxnId="{921394D5-B417-4545-865B-BB8DC3D72898}">
      <dgm:prSet/>
      <dgm:spPr/>
      <dgm:t>
        <a:bodyPr/>
        <a:lstStyle/>
        <a:p>
          <a:endParaRPr lang="en-US"/>
        </a:p>
      </dgm:t>
    </dgm:pt>
    <dgm:pt modelId="{1243DC00-D18D-4839-AA56-B5145B0DB5F5}">
      <dgm:prSet phldrT="[Text]"/>
      <dgm:spPr/>
      <dgm:t>
        <a:bodyPr/>
        <a:lstStyle/>
        <a:p>
          <a:r>
            <a:rPr lang="en-US" b="0" dirty="0"/>
            <a:t>Flattening</a:t>
          </a:r>
        </a:p>
      </dgm:t>
    </dgm:pt>
    <dgm:pt modelId="{7990EC76-FE32-4861-B212-366BA8CDA0DB}" type="parTrans" cxnId="{5A67AE34-09BD-4C18-9F0E-89284C007082}">
      <dgm:prSet/>
      <dgm:spPr/>
      <dgm:t>
        <a:bodyPr/>
        <a:lstStyle/>
        <a:p>
          <a:endParaRPr lang="en-US"/>
        </a:p>
      </dgm:t>
    </dgm:pt>
    <dgm:pt modelId="{C70824EB-CDAC-4E24-AA66-8F4307DE1825}" type="sibTrans" cxnId="{5A67AE34-09BD-4C18-9F0E-89284C007082}">
      <dgm:prSet/>
      <dgm:spPr/>
      <dgm:t>
        <a:bodyPr/>
        <a:lstStyle/>
        <a:p>
          <a:endParaRPr lang="en-US"/>
        </a:p>
      </dgm:t>
    </dgm:pt>
    <dgm:pt modelId="{EFE07CF3-3EEB-43DB-B687-0201DA32DCB0}">
      <dgm:prSet phldrT="[Text]"/>
      <dgm:spPr>
        <a:solidFill>
          <a:schemeClr val="tx2">
            <a:lumMod val="50000"/>
          </a:schemeClr>
        </a:solidFill>
      </dgm:spPr>
      <dgm:t>
        <a:bodyPr/>
        <a:lstStyle/>
        <a:p>
          <a:r>
            <a:rPr lang="en-US" b="0" dirty="0"/>
            <a:t>Fully</a:t>
          </a:r>
          <a:r>
            <a:rPr lang="en-US" b="1" dirty="0"/>
            <a:t> </a:t>
          </a:r>
          <a:r>
            <a:rPr lang="en-US" b="0" dirty="0"/>
            <a:t>Connected</a:t>
          </a:r>
          <a:r>
            <a:rPr lang="en-US" b="1" dirty="0"/>
            <a:t> </a:t>
          </a:r>
          <a:r>
            <a:rPr lang="en-US" b="0" dirty="0"/>
            <a:t>Layer</a:t>
          </a:r>
        </a:p>
      </dgm:t>
    </dgm:pt>
    <dgm:pt modelId="{245404FE-2FAB-49F2-8841-BB88BD35753A}" type="parTrans" cxnId="{94434DA3-DBE9-4C51-89DA-FF7D59C1FBA3}">
      <dgm:prSet/>
      <dgm:spPr/>
      <dgm:t>
        <a:bodyPr/>
        <a:lstStyle/>
        <a:p>
          <a:endParaRPr lang="en-US"/>
        </a:p>
      </dgm:t>
    </dgm:pt>
    <dgm:pt modelId="{E53F3C08-B996-4A09-AD27-0208A12B87BD}" type="sibTrans" cxnId="{94434DA3-DBE9-4C51-89DA-FF7D59C1FBA3}">
      <dgm:prSet/>
      <dgm:spPr/>
      <dgm:t>
        <a:bodyPr/>
        <a:lstStyle/>
        <a:p>
          <a:endParaRPr lang="en-US"/>
        </a:p>
      </dgm:t>
    </dgm:pt>
    <dgm:pt modelId="{DAE175FF-35BC-4026-8C45-45B379CF35BE}" type="pres">
      <dgm:prSet presAssocID="{DE3C8871-5DA2-488B-A818-F1BF56A214E5}" presName="hierChild1" presStyleCnt="0">
        <dgm:presLayoutVars>
          <dgm:orgChart val="1"/>
          <dgm:chPref val="1"/>
          <dgm:dir/>
          <dgm:animOne val="branch"/>
          <dgm:animLvl val="lvl"/>
          <dgm:resizeHandles/>
        </dgm:presLayoutVars>
      </dgm:prSet>
      <dgm:spPr/>
    </dgm:pt>
    <dgm:pt modelId="{B0D3BC55-690E-414C-B05A-7950E98C44F2}" type="pres">
      <dgm:prSet presAssocID="{62ED8B6D-9804-41DD-909D-A4ACB2817C07}" presName="hierRoot1" presStyleCnt="0">
        <dgm:presLayoutVars>
          <dgm:hierBranch val="init"/>
        </dgm:presLayoutVars>
      </dgm:prSet>
      <dgm:spPr/>
    </dgm:pt>
    <dgm:pt modelId="{68C208AB-0420-4F61-92BA-AA37556C1AA1}" type="pres">
      <dgm:prSet presAssocID="{62ED8B6D-9804-41DD-909D-A4ACB2817C07}" presName="rootComposite1" presStyleCnt="0"/>
      <dgm:spPr/>
    </dgm:pt>
    <dgm:pt modelId="{6BA0D6A4-9775-436E-B55B-39670C39A9BD}" type="pres">
      <dgm:prSet presAssocID="{62ED8B6D-9804-41DD-909D-A4ACB2817C07}" presName="rootText1" presStyleLbl="node0" presStyleIdx="0" presStyleCnt="1" custLinFactNeighborX="0" custLinFactNeighborY="-40572">
        <dgm:presLayoutVars>
          <dgm:chPref val="3"/>
        </dgm:presLayoutVars>
      </dgm:prSet>
      <dgm:spPr/>
    </dgm:pt>
    <dgm:pt modelId="{698442A8-A238-45FE-959D-8B4705BED025}" type="pres">
      <dgm:prSet presAssocID="{62ED8B6D-9804-41DD-909D-A4ACB2817C07}" presName="rootConnector1" presStyleLbl="node1" presStyleIdx="0" presStyleCnt="0"/>
      <dgm:spPr/>
    </dgm:pt>
    <dgm:pt modelId="{6719CB81-1259-471C-A712-0BD5049275F3}" type="pres">
      <dgm:prSet presAssocID="{62ED8B6D-9804-41DD-909D-A4ACB2817C07}" presName="hierChild2" presStyleCnt="0"/>
      <dgm:spPr/>
    </dgm:pt>
    <dgm:pt modelId="{CE760769-C060-4E33-99FE-0BAD6FC872F9}" type="pres">
      <dgm:prSet presAssocID="{27A2249D-A48A-4840-9C5E-B722589D3A2E}" presName="Name37" presStyleLbl="parChTrans1D2" presStyleIdx="0" presStyleCnt="6"/>
      <dgm:spPr/>
    </dgm:pt>
    <dgm:pt modelId="{2C99E088-E6D7-43C4-ADBD-4AB574821293}" type="pres">
      <dgm:prSet presAssocID="{B91473F6-187D-4E20-8162-E32680AD9EB8}" presName="hierRoot2" presStyleCnt="0">
        <dgm:presLayoutVars>
          <dgm:hierBranch val="init"/>
        </dgm:presLayoutVars>
      </dgm:prSet>
      <dgm:spPr/>
    </dgm:pt>
    <dgm:pt modelId="{36D37DC4-D5EB-43C5-B232-4759C4B1E6A4}" type="pres">
      <dgm:prSet presAssocID="{B91473F6-187D-4E20-8162-E32680AD9EB8}" presName="rootComposite" presStyleCnt="0"/>
      <dgm:spPr/>
    </dgm:pt>
    <dgm:pt modelId="{A03F3D09-19F7-4C33-9CE8-35862444DB7E}" type="pres">
      <dgm:prSet presAssocID="{B91473F6-187D-4E20-8162-E32680AD9EB8}" presName="rootText" presStyleLbl="node2" presStyleIdx="0" presStyleCnt="6">
        <dgm:presLayoutVars>
          <dgm:chPref val="3"/>
        </dgm:presLayoutVars>
      </dgm:prSet>
      <dgm:spPr/>
    </dgm:pt>
    <dgm:pt modelId="{5AEF53F7-1E19-4CAD-A41E-7D76011F748C}" type="pres">
      <dgm:prSet presAssocID="{B91473F6-187D-4E20-8162-E32680AD9EB8}" presName="rootConnector" presStyleLbl="node2" presStyleIdx="0" presStyleCnt="6"/>
      <dgm:spPr/>
    </dgm:pt>
    <dgm:pt modelId="{7FC9DB40-6055-4FF6-B1D1-552AE36C18F9}" type="pres">
      <dgm:prSet presAssocID="{B91473F6-187D-4E20-8162-E32680AD9EB8}" presName="hierChild4" presStyleCnt="0"/>
      <dgm:spPr/>
    </dgm:pt>
    <dgm:pt modelId="{07DD0D3D-55C9-481E-AD0B-202A0BC1BB0E}" type="pres">
      <dgm:prSet presAssocID="{B91473F6-187D-4E20-8162-E32680AD9EB8}" presName="hierChild5" presStyleCnt="0"/>
      <dgm:spPr/>
    </dgm:pt>
    <dgm:pt modelId="{FD4C9545-F218-444E-A490-33BCDB913FE4}" type="pres">
      <dgm:prSet presAssocID="{762CA0B5-DD59-41F3-959C-228F167816A4}" presName="Name37" presStyleLbl="parChTrans1D2" presStyleIdx="1" presStyleCnt="6"/>
      <dgm:spPr/>
    </dgm:pt>
    <dgm:pt modelId="{1EB2AEF9-39AA-46D2-9BDF-92CC647DFDE8}" type="pres">
      <dgm:prSet presAssocID="{7032892F-D70A-42A1-8190-F31CC3AE45E3}" presName="hierRoot2" presStyleCnt="0">
        <dgm:presLayoutVars>
          <dgm:hierBranch val="init"/>
        </dgm:presLayoutVars>
      </dgm:prSet>
      <dgm:spPr/>
    </dgm:pt>
    <dgm:pt modelId="{D90909DD-1950-4EBF-819D-C02A9D41DA24}" type="pres">
      <dgm:prSet presAssocID="{7032892F-D70A-42A1-8190-F31CC3AE45E3}" presName="rootComposite" presStyleCnt="0"/>
      <dgm:spPr/>
    </dgm:pt>
    <dgm:pt modelId="{CB8BC7C2-3D72-4E36-A6A3-A59345D0F4A1}" type="pres">
      <dgm:prSet presAssocID="{7032892F-D70A-42A1-8190-F31CC3AE45E3}" presName="rootText" presStyleLbl="node2" presStyleIdx="1" presStyleCnt="6">
        <dgm:presLayoutVars>
          <dgm:chPref val="3"/>
        </dgm:presLayoutVars>
      </dgm:prSet>
      <dgm:spPr/>
    </dgm:pt>
    <dgm:pt modelId="{04F1A712-C158-4621-A492-761C1A831952}" type="pres">
      <dgm:prSet presAssocID="{7032892F-D70A-42A1-8190-F31CC3AE45E3}" presName="rootConnector" presStyleLbl="node2" presStyleIdx="1" presStyleCnt="6"/>
      <dgm:spPr/>
    </dgm:pt>
    <dgm:pt modelId="{3184847F-6CBC-40E1-A8A0-5315681EF669}" type="pres">
      <dgm:prSet presAssocID="{7032892F-D70A-42A1-8190-F31CC3AE45E3}" presName="hierChild4" presStyleCnt="0"/>
      <dgm:spPr/>
    </dgm:pt>
    <dgm:pt modelId="{1649CF46-50AE-410C-8E3E-54BF815200B9}" type="pres">
      <dgm:prSet presAssocID="{7032892F-D70A-42A1-8190-F31CC3AE45E3}" presName="hierChild5" presStyleCnt="0"/>
      <dgm:spPr/>
    </dgm:pt>
    <dgm:pt modelId="{5C2593ED-4763-4FEA-8FDA-11F15484BC6A}" type="pres">
      <dgm:prSet presAssocID="{D73E171C-1F2A-4893-BED8-EBEF8D117364}" presName="Name37" presStyleLbl="parChTrans1D2" presStyleIdx="2" presStyleCnt="6"/>
      <dgm:spPr/>
    </dgm:pt>
    <dgm:pt modelId="{8BA7619E-2871-4EB2-9353-94E4B0CFEFF3}" type="pres">
      <dgm:prSet presAssocID="{E4AB31C4-A427-41EF-A789-6B31CC6F2287}" presName="hierRoot2" presStyleCnt="0">
        <dgm:presLayoutVars>
          <dgm:hierBranch val="init"/>
        </dgm:presLayoutVars>
      </dgm:prSet>
      <dgm:spPr/>
    </dgm:pt>
    <dgm:pt modelId="{48442A6E-F918-4292-88E1-DA9F81723A87}" type="pres">
      <dgm:prSet presAssocID="{E4AB31C4-A427-41EF-A789-6B31CC6F2287}" presName="rootComposite" presStyleCnt="0"/>
      <dgm:spPr/>
    </dgm:pt>
    <dgm:pt modelId="{87F8D731-19CB-46EE-9DCC-E26BEEF7F81F}" type="pres">
      <dgm:prSet presAssocID="{E4AB31C4-A427-41EF-A789-6B31CC6F2287}" presName="rootText" presStyleLbl="node2" presStyleIdx="2" presStyleCnt="6">
        <dgm:presLayoutVars>
          <dgm:chPref val="3"/>
        </dgm:presLayoutVars>
      </dgm:prSet>
      <dgm:spPr/>
    </dgm:pt>
    <dgm:pt modelId="{D00123AD-C60F-43F1-BCA7-ADC92E2B4DA7}" type="pres">
      <dgm:prSet presAssocID="{E4AB31C4-A427-41EF-A789-6B31CC6F2287}" presName="rootConnector" presStyleLbl="node2" presStyleIdx="2" presStyleCnt="6"/>
      <dgm:spPr/>
    </dgm:pt>
    <dgm:pt modelId="{8F27C066-D7F9-4AF5-8B75-F9022678D42B}" type="pres">
      <dgm:prSet presAssocID="{E4AB31C4-A427-41EF-A789-6B31CC6F2287}" presName="hierChild4" presStyleCnt="0"/>
      <dgm:spPr/>
    </dgm:pt>
    <dgm:pt modelId="{F315A052-74AC-4295-875A-E07C918EA1F0}" type="pres">
      <dgm:prSet presAssocID="{E4AB31C4-A427-41EF-A789-6B31CC6F2287}" presName="hierChild5" presStyleCnt="0"/>
      <dgm:spPr/>
    </dgm:pt>
    <dgm:pt modelId="{ECC6C36E-EEBF-41A0-B159-08B41F188C65}" type="pres">
      <dgm:prSet presAssocID="{DE297EDE-DB99-4569-968A-AE3D5C26572B}" presName="Name37" presStyleLbl="parChTrans1D2" presStyleIdx="3" presStyleCnt="6"/>
      <dgm:spPr/>
    </dgm:pt>
    <dgm:pt modelId="{A4C4C0C5-151F-4BFB-A2AB-B18E5777F478}" type="pres">
      <dgm:prSet presAssocID="{10916CFB-E623-4B6B-BC11-F1E881C78855}" presName="hierRoot2" presStyleCnt="0">
        <dgm:presLayoutVars>
          <dgm:hierBranch val="init"/>
        </dgm:presLayoutVars>
      </dgm:prSet>
      <dgm:spPr/>
    </dgm:pt>
    <dgm:pt modelId="{DAE035FE-E2C2-4755-8716-ED11D9170F72}" type="pres">
      <dgm:prSet presAssocID="{10916CFB-E623-4B6B-BC11-F1E881C78855}" presName="rootComposite" presStyleCnt="0"/>
      <dgm:spPr/>
    </dgm:pt>
    <dgm:pt modelId="{DEE07C5D-DBE0-4FFA-A903-EA319F401DDD}" type="pres">
      <dgm:prSet presAssocID="{10916CFB-E623-4B6B-BC11-F1E881C78855}" presName="rootText" presStyleLbl="node2" presStyleIdx="3" presStyleCnt="6">
        <dgm:presLayoutVars>
          <dgm:chPref val="3"/>
        </dgm:presLayoutVars>
      </dgm:prSet>
      <dgm:spPr/>
    </dgm:pt>
    <dgm:pt modelId="{5D5A1054-D7E7-4F47-BE62-323DC666967C}" type="pres">
      <dgm:prSet presAssocID="{10916CFB-E623-4B6B-BC11-F1E881C78855}" presName="rootConnector" presStyleLbl="node2" presStyleIdx="3" presStyleCnt="6"/>
      <dgm:spPr/>
    </dgm:pt>
    <dgm:pt modelId="{D7FED4DE-129F-4493-AA11-742C78864C8B}" type="pres">
      <dgm:prSet presAssocID="{10916CFB-E623-4B6B-BC11-F1E881C78855}" presName="hierChild4" presStyleCnt="0"/>
      <dgm:spPr/>
    </dgm:pt>
    <dgm:pt modelId="{C84824F9-6207-45ED-95BB-BA5866649BDA}" type="pres">
      <dgm:prSet presAssocID="{10916CFB-E623-4B6B-BC11-F1E881C78855}" presName="hierChild5" presStyleCnt="0"/>
      <dgm:spPr/>
    </dgm:pt>
    <dgm:pt modelId="{3A75BB47-2D33-490D-950B-701E85921990}" type="pres">
      <dgm:prSet presAssocID="{7990EC76-FE32-4861-B212-366BA8CDA0DB}" presName="Name37" presStyleLbl="parChTrans1D2" presStyleIdx="4" presStyleCnt="6"/>
      <dgm:spPr/>
    </dgm:pt>
    <dgm:pt modelId="{A7F8394B-F2D3-4EEC-8F0E-E0EA6ECB0C77}" type="pres">
      <dgm:prSet presAssocID="{1243DC00-D18D-4839-AA56-B5145B0DB5F5}" presName="hierRoot2" presStyleCnt="0">
        <dgm:presLayoutVars>
          <dgm:hierBranch val="init"/>
        </dgm:presLayoutVars>
      </dgm:prSet>
      <dgm:spPr/>
    </dgm:pt>
    <dgm:pt modelId="{FBA578EB-A747-47A5-B0BF-79C3026E4BFD}" type="pres">
      <dgm:prSet presAssocID="{1243DC00-D18D-4839-AA56-B5145B0DB5F5}" presName="rootComposite" presStyleCnt="0"/>
      <dgm:spPr/>
    </dgm:pt>
    <dgm:pt modelId="{788C29C0-EEBB-425D-8C42-F76CD9B21DE6}" type="pres">
      <dgm:prSet presAssocID="{1243DC00-D18D-4839-AA56-B5145B0DB5F5}" presName="rootText" presStyleLbl="node2" presStyleIdx="4" presStyleCnt="6">
        <dgm:presLayoutVars>
          <dgm:chPref val="3"/>
        </dgm:presLayoutVars>
      </dgm:prSet>
      <dgm:spPr/>
    </dgm:pt>
    <dgm:pt modelId="{86284AA9-64EF-477A-B890-9479F4B8340E}" type="pres">
      <dgm:prSet presAssocID="{1243DC00-D18D-4839-AA56-B5145B0DB5F5}" presName="rootConnector" presStyleLbl="node2" presStyleIdx="4" presStyleCnt="6"/>
      <dgm:spPr/>
    </dgm:pt>
    <dgm:pt modelId="{EAC34447-EAFF-4D93-BBD2-1DB9C09182F3}" type="pres">
      <dgm:prSet presAssocID="{1243DC00-D18D-4839-AA56-B5145B0DB5F5}" presName="hierChild4" presStyleCnt="0"/>
      <dgm:spPr/>
    </dgm:pt>
    <dgm:pt modelId="{EADD847F-916C-4506-8CC9-2BDB7B2183C8}" type="pres">
      <dgm:prSet presAssocID="{1243DC00-D18D-4839-AA56-B5145B0DB5F5}" presName="hierChild5" presStyleCnt="0"/>
      <dgm:spPr/>
    </dgm:pt>
    <dgm:pt modelId="{EBA22784-80FF-4395-86F0-D5B8D6DB8226}" type="pres">
      <dgm:prSet presAssocID="{245404FE-2FAB-49F2-8841-BB88BD35753A}" presName="Name37" presStyleLbl="parChTrans1D2" presStyleIdx="5" presStyleCnt="6"/>
      <dgm:spPr/>
    </dgm:pt>
    <dgm:pt modelId="{581CDF36-FD47-472C-A415-667DC087BF91}" type="pres">
      <dgm:prSet presAssocID="{EFE07CF3-3EEB-43DB-B687-0201DA32DCB0}" presName="hierRoot2" presStyleCnt="0">
        <dgm:presLayoutVars>
          <dgm:hierBranch val="init"/>
        </dgm:presLayoutVars>
      </dgm:prSet>
      <dgm:spPr/>
    </dgm:pt>
    <dgm:pt modelId="{FAC757D1-C1C9-4622-A924-13D2B59560E5}" type="pres">
      <dgm:prSet presAssocID="{EFE07CF3-3EEB-43DB-B687-0201DA32DCB0}" presName="rootComposite" presStyleCnt="0"/>
      <dgm:spPr/>
    </dgm:pt>
    <dgm:pt modelId="{9F7A6954-2CED-4484-9238-FE40C6956F42}" type="pres">
      <dgm:prSet presAssocID="{EFE07CF3-3EEB-43DB-B687-0201DA32DCB0}" presName="rootText" presStyleLbl="node2" presStyleIdx="5" presStyleCnt="6">
        <dgm:presLayoutVars>
          <dgm:chPref val="3"/>
        </dgm:presLayoutVars>
      </dgm:prSet>
      <dgm:spPr/>
    </dgm:pt>
    <dgm:pt modelId="{E921B3B0-2575-4E70-B014-F419D29F8AC0}" type="pres">
      <dgm:prSet presAssocID="{EFE07CF3-3EEB-43DB-B687-0201DA32DCB0}" presName="rootConnector" presStyleLbl="node2" presStyleIdx="5" presStyleCnt="6"/>
      <dgm:spPr/>
    </dgm:pt>
    <dgm:pt modelId="{6CD3DAB8-80F7-4E1A-A671-3AE2AAE9941C}" type="pres">
      <dgm:prSet presAssocID="{EFE07CF3-3EEB-43DB-B687-0201DA32DCB0}" presName="hierChild4" presStyleCnt="0"/>
      <dgm:spPr/>
    </dgm:pt>
    <dgm:pt modelId="{904671B1-3EA3-4CEF-AB8A-31479191C209}" type="pres">
      <dgm:prSet presAssocID="{EFE07CF3-3EEB-43DB-B687-0201DA32DCB0}" presName="hierChild5" presStyleCnt="0"/>
      <dgm:spPr/>
    </dgm:pt>
    <dgm:pt modelId="{E14621EA-495F-411E-8528-AC9FA9C35096}" type="pres">
      <dgm:prSet presAssocID="{62ED8B6D-9804-41DD-909D-A4ACB2817C07}" presName="hierChild3" presStyleCnt="0"/>
      <dgm:spPr/>
    </dgm:pt>
  </dgm:ptLst>
  <dgm:cxnLst>
    <dgm:cxn modelId="{F1A4611F-4C68-46A0-B3E6-6A5B8FA925F6}" type="presOf" srcId="{B91473F6-187D-4E20-8162-E32680AD9EB8}" destId="{A03F3D09-19F7-4C33-9CE8-35862444DB7E}" srcOrd="0" destOrd="0" presId="urn:microsoft.com/office/officeart/2005/8/layout/orgChart1"/>
    <dgm:cxn modelId="{05060920-4B4A-4630-A60F-589055AB2546}" type="presOf" srcId="{62ED8B6D-9804-41DD-909D-A4ACB2817C07}" destId="{698442A8-A238-45FE-959D-8B4705BED025}" srcOrd="1" destOrd="0" presId="urn:microsoft.com/office/officeart/2005/8/layout/orgChart1"/>
    <dgm:cxn modelId="{3E13C725-4FED-4BE1-8949-4EAD04071A2F}" srcId="{62ED8B6D-9804-41DD-909D-A4ACB2817C07}" destId="{B91473F6-187D-4E20-8162-E32680AD9EB8}" srcOrd="0" destOrd="0" parTransId="{27A2249D-A48A-4840-9C5E-B722589D3A2E}" sibTransId="{0D8CBBF9-20AA-4845-9C20-366DF6898EAB}"/>
    <dgm:cxn modelId="{B03FAF27-1CDB-48DE-9CE0-5E445B78AACD}" srcId="{62ED8B6D-9804-41DD-909D-A4ACB2817C07}" destId="{7032892F-D70A-42A1-8190-F31CC3AE45E3}" srcOrd="1" destOrd="0" parTransId="{762CA0B5-DD59-41F3-959C-228F167816A4}" sibTransId="{1296F5F2-6B40-472C-8593-8AC271F9C6B5}"/>
    <dgm:cxn modelId="{7F9FB02A-A4A9-48FA-943C-E2820C19A6A8}" type="presOf" srcId="{EFE07CF3-3EEB-43DB-B687-0201DA32DCB0}" destId="{9F7A6954-2CED-4484-9238-FE40C6956F42}" srcOrd="0" destOrd="0" presId="urn:microsoft.com/office/officeart/2005/8/layout/orgChart1"/>
    <dgm:cxn modelId="{5A67AE34-09BD-4C18-9F0E-89284C007082}" srcId="{62ED8B6D-9804-41DD-909D-A4ACB2817C07}" destId="{1243DC00-D18D-4839-AA56-B5145B0DB5F5}" srcOrd="4" destOrd="0" parTransId="{7990EC76-FE32-4861-B212-366BA8CDA0DB}" sibTransId="{C70824EB-CDAC-4E24-AA66-8F4307DE1825}"/>
    <dgm:cxn modelId="{B07ED334-C5FF-4589-924B-C90C8B1C9FF8}" type="presOf" srcId="{1243DC00-D18D-4839-AA56-B5145B0DB5F5}" destId="{86284AA9-64EF-477A-B890-9479F4B8340E}" srcOrd="1" destOrd="0" presId="urn:microsoft.com/office/officeart/2005/8/layout/orgChart1"/>
    <dgm:cxn modelId="{1365B639-340C-4117-B398-A7BD2ADED0D9}" type="presOf" srcId="{245404FE-2FAB-49F2-8841-BB88BD35753A}" destId="{EBA22784-80FF-4395-86F0-D5B8D6DB8226}" srcOrd="0" destOrd="0" presId="urn:microsoft.com/office/officeart/2005/8/layout/orgChart1"/>
    <dgm:cxn modelId="{B320163A-3306-4A1A-AB97-6B1A85065C20}" type="presOf" srcId="{E4AB31C4-A427-41EF-A789-6B31CC6F2287}" destId="{87F8D731-19CB-46EE-9DCC-E26BEEF7F81F}" srcOrd="0" destOrd="0" presId="urn:microsoft.com/office/officeart/2005/8/layout/orgChart1"/>
    <dgm:cxn modelId="{A793145F-2D54-41FC-8D87-D342A1706F27}" type="presOf" srcId="{EFE07CF3-3EEB-43DB-B687-0201DA32DCB0}" destId="{E921B3B0-2575-4E70-B014-F419D29F8AC0}" srcOrd="1" destOrd="0" presId="urn:microsoft.com/office/officeart/2005/8/layout/orgChart1"/>
    <dgm:cxn modelId="{14794961-8015-4C04-8E92-5AD7D82739BD}" srcId="{62ED8B6D-9804-41DD-909D-A4ACB2817C07}" destId="{E4AB31C4-A427-41EF-A789-6B31CC6F2287}" srcOrd="2" destOrd="0" parTransId="{D73E171C-1F2A-4893-BED8-EBEF8D117364}" sibTransId="{24937DC6-4A2D-4CF9-8745-96437573CB87}"/>
    <dgm:cxn modelId="{0E51FE64-8D60-42CC-A567-2A9D4BFF0601}" srcId="{DE3C8871-5DA2-488B-A818-F1BF56A214E5}" destId="{62ED8B6D-9804-41DD-909D-A4ACB2817C07}" srcOrd="0" destOrd="0" parTransId="{D7EBE684-86AE-47CB-818A-EEAC7722F39A}" sibTransId="{2BF2944D-2030-44CA-81CA-8AFAD75D4F45}"/>
    <dgm:cxn modelId="{5D0E6B71-2C8D-4794-8479-CA49FF797063}" type="presOf" srcId="{1243DC00-D18D-4839-AA56-B5145B0DB5F5}" destId="{788C29C0-EEBB-425D-8C42-F76CD9B21DE6}" srcOrd="0" destOrd="0" presId="urn:microsoft.com/office/officeart/2005/8/layout/orgChart1"/>
    <dgm:cxn modelId="{BC9B3D53-E9B8-45A3-9DB9-8361DEC547B4}" type="presOf" srcId="{62ED8B6D-9804-41DD-909D-A4ACB2817C07}" destId="{6BA0D6A4-9775-436E-B55B-39670C39A9BD}" srcOrd="0" destOrd="0" presId="urn:microsoft.com/office/officeart/2005/8/layout/orgChart1"/>
    <dgm:cxn modelId="{39D1E08B-CAB9-43A3-B67F-42CE7E8C29E6}" type="presOf" srcId="{B91473F6-187D-4E20-8162-E32680AD9EB8}" destId="{5AEF53F7-1E19-4CAD-A41E-7D76011F748C}" srcOrd="1" destOrd="0" presId="urn:microsoft.com/office/officeart/2005/8/layout/orgChart1"/>
    <dgm:cxn modelId="{3119FE96-A51B-4101-B4BF-B8A8751A10F7}" type="presOf" srcId="{27A2249D-A48A-4840-9C5E-B722589D3A2E}" destId="{CE760769-C060-4E33-99FE-0BAD6FC872F9}" srcOrd="0" destOrd="0" presId="urn:microsoft.com/office/officeart/2005/8/layout/orgChart1"/>
    <dgm:cxn modelId="{C0A217A3-20CC-4A40-804F-37D3D446436E}" type="presOf" srcId="{DE3C8871-5DA2-488B-A818-F1BF56A214E5}" destId="{DAE175FF-35BC-4026-8C45-45B379CF35BE}" srcOrd="0" destOrd="0" presId="urn:microsoft.com/office/officeart/2005/8/layout/orgChart1"/>
    <dgm:cxn modelId="{C5432BA3-550B-411F-A6DB-2C507D6FDD0E}" type="presOf" srcId="{7032892F-D70A-42A1-8190-F31CC3AE45E3}" destId="{CB8BC7C2-3D72-4E36-A6A3-A59345D0F4A1}" srcOrd="0" destOrd="0" presId="urn:microsoft.com/office/officeart/2005/8/layout/orgChart1"/>
    <dgm:cxn modelId="{94434DA3-DBE9-4C51-89DA-FF7D59C1FBA3}" srcId="{62ED8B6D-9804-41DD-909D-A4ACB2817C07}" destId="{EFE07CF3-3EEB-43DB-B687-0201DA32DCB0}" srcOrd="5" destOrd="0" parTransId="{245404FE-2FAB-49F2-8841-BB88BD35753A}" sibTransId="{E53F3C08-B996-4A09-AD27-0208A12B87BD}"/>
    <dgm:cxn modelId="{779E08AB-8AB5-4859-86E9-F2CA5A8CBB44}" type="presOf" srcId="{7990EC76-FE32-4861-B212-366BA8CDA0DB}" destId="{3A75BB47-2D33-490D-950B-701E85921990}" srcOrd="0" destOrd="0" presId="urn:microsoft.com/office/officeart/2005/8/layout/orgChart1"/>
    <dgm:cxn modelId="{3E7F3EB9-4B97-4BD6-AFAF-28C9F1683C4E}" type="presOf" srcId="{D73E171C-1F2A-4893-BED8-EBEF8D117364}" destId="{5C2593ED-4763-4FEA-8FDA-11F15484BC6A}" srcOrd="0" destOrd="0" presId="urn:microsoft.com/office/officeart/2005/8/layout/orgChart1"/>
    <dgm:cxn modelId="{FD1660C7-37F9-47B0-880A-DF3BE338FC9A}" type="presOf" srcId="{10916CFB-E623-4B6B-BC11-F1E881C78855}" destId="{DEE07C5D-DBE0-4FFA-A903-EA319F401DDD}" srcOrd="0" destOrd="0" presId="urn:microsoft.com/office/officeart/2005/8/layout/orgChart1"/>
    <dgm:cxn modelId="{32821FD3-5D60-4D7A-A90F-DFAE68385F59}" type="presOf" srcId="{7032892F-D70A-42A1-8190-F31CC3AE45E3}" destId="{04F1A712-C158-4621-A492-761C1A831952}" srcOrd="1" destOrd="0" presId="urn:microsoft.com/office/officeart/2005/8/layout/orgChart1"/>
    <dgm:cxn modelId="{02A79CD4-AF37-4C70-B6E3-D07F798E0506}" type="presOf" srcId="{E4AB31C4-A427-41EF-A789-6B31CC6F2287}" destId="{D00123AD-C60F-43F1-BCA7-ADC92E2B4DA7}" srcOrd="1" destOrd="0" presId="urn:microsoft.com/office/officeart/2005/8/layout/orgChart1"/>
    <dgm:cxn modelId="{921394D5-B417-4545-865B-BB8DC3D72898}" srcId="{62ED8B6D-9804-41DD-909D-A4ACB2817C07}" destId="{10916CFB-E623-4B6B-BC11-F1E881C78855}" srcOrd="3" destOrd="0" parTransId="{DE297EDE-DB99-4569-968A-AE3D5C26572B}" sibTransId="{B6C8F097-B226-4244-BB3B-52AB75743F61}"/>
    <dgm:cxn modelId="{69D9E8DC-3E38-46C1-BB14-3DF5785D8579}" type="presOf" srcId="{DE297EDE-DB99-4569-968A-AE3D5C26572B}" destId="{ECC6C36E-EEBF-41A0-B159-08B41F188C65}" srcOrd="0" destOrd="0" presId="urn:microsoft.com/office/officeart/2005/8/layout/orgChart1"/>
    <dgm:cxn modelId="{3CBF3DE2-BDAF-4D08-B8A4-E09623E4389F}" type="presOf" srcId="{10916CFB-E623-4B6B-BC11-F1E881C78855}" destId="{5D5A1054-D7E7-4F47-BE62-323DC666967C}" srcOrd="1" destOrd="0" presId="urn:microsoft.com/office/officeart/2005/8/layout/orgChart1"/>
    <dgm:cxn modelId="{2F4F88E8-269F-4A4B-ADF7-4EC032D24F6D}" type="presOf" srcId="{762CA0B5-DD59-41F3-959C-228F167816A4}" destId="{FD4C9545-F218-444E-A490-33BCDB913FE4}" srcOrd="0" destOrd="0" presId="urn:microsoft.com/office/officeart/2005/8/layout/orgChart1"/>
    <dgm:cxn modelId="{5C4890D2-3B66-4180-B166-99F9893985FB}" type="presParOf" srcId="{DAE175FF-35BC-4026-8C45-45B379CF35BE}" destId="{B0D3BC55-690E-414C-B05A-7950E98C44F2}" srcOrd="0" destOrd="0" presId="urn:microsoft.com/office/officeart/2005/8/layout/orgChart1"/>
    <dgm:cxn modelId="{FAB3D162-B8B3-43AC-9E86-97944DCBB624}" type="presParOf" srcId="{B0D3BC55-690E-414C-B05A-7950E98C44F2}" destId="{68C208AB-0420-4F61-92BA-AA37556C1AA1}" srcOrd="0" destOrd="0" presId="urn:microsoft.com/office/officeart/2005/8/layout/orgChart1"/>
    <dgm:cxn modelId="{60468524-D291-4146-8A83-C792159A9171}" type="presParOf" srcId="{68C208AB-0420-4F61-92BA-AA37556C1AA1}" destId="{6BA0D6A4-9775-436E-B55B-39670C39A9BD}" srcOrd="0" destOrd="0" presId="urn:microsoft.com/office/officeart/2005/8/layout/orgChart1"/>
    <dgm:cxn modelId="{D8BB331C-C823-4449-9361-628E50A4358B}" type="presParOf" srcId="{68C208AB-0420-4F61-92BA-AA37556C1AA1}" destId="{698442A8-A238-45FE-959D-8B4705BED025}" srcOrd="1" destOrd="0" presId="urn:microsoft.com/office/officeart/2005/8/layout/orgChart1"/>
    <dgm:cxn modelId="{AAA94108-1920-41F5-8681-AAADDEDA615A}" type="presParOf" srcId="{B0D3BC55-690E-414C-B05A-7950E98C44F2}" destId="{6719CB81-1259-471C-A712-0BD5049275F3}" srcOrd="1" destOrd="0" presId="urn:microsoft.com/office/officeart/2005/8/layout/orgChart1"/>
    <dgm:cxn modelId="{320CC181-D0D1-4428-8ADF-4E22CCFEB9E6}" type="presParOf" srcId="{6719CB81-1259-471C-A712-0BD5049275F3}" destId="{CE760769-C060-4E33-99FE-0BAD6FC872F9}" srcOrd="0" destOrd="0" presId="urn:microsoft.com/office/officeart/2005/8/layout/orgChart1"/>
    <dgm:cxn modelId="{0AA9D630-DE73-4446-9991-7D5E9BECFAD3}" type="presParOf" srcId="{6719CB81-1259-471C-A712-0BD5049275F3}" destId="{2C99E088-E6D7-43C4-ADBD-4AB574821293}" srcOrd="1" destOrd="0" presId="urn:microsoft.com/office/officeart/2005/8/layout/orgChart1"/>
    <dgm:cxn modelId="{C21043BC-02B9-401C-AE59-2EC6AD1880CD}" type="presParOf" srcId="{2C99E088-E6D7-43C4-ADBD-4AB574821293}" destId="{36D37DC4-D5EB-43C5-B232-4759C4B1E6A4}" srcOrd="0" destOrd="0" presId="urn:microsoft.com/office/officeart/2005/8/layout/orgChart1"/>
    <dgm:cxn modelId="{1EBB4437-6AC9-40FC-980E-C451EB9B2AEB}" type="presParOf" srcId="{36D37DC4-D5EB-43C5-B232-4759C4B1E6A4}" destId="{A03F3D09-19F7-4C33-9CE8-35862444DB7E}" srcOrd="0" destOrd="0" presId="urn:microsoft.com/office/officeart/2005/8/layout/orgChart1"/>
    <dgm:cxn modelId="{972DBAC5-07C5-48FC-BF5A-0242326F5D32}" type="presParOf" srcId="{36D37DC4-D5EB-43C5-B232-4759C4B1E6A4}" destId="{5AEF53F7-1E19-4CAD-A41E-7D76011F748C}" srcOrd="1" destOrd="0" presId="urn:microsoft.com/office/officeart/2005/8/layout/orgChart1"/>
    <dgm:cxn modelId="{59390790-A420-4840-8B61-7CFF757D1517}" type="presParOf" srcId="{2C99E088-E6D7-43C4-ADBD-4AB574821293}" destId="{7FC9DB40-6055-4FF6-B1D1-552AE36C18F9}" srcOrd="1" destOrd="0" presId="urn:microsoft.com/office/officeart/2005/8/layout/orgChart1"/>
    <dgm:cxn modelId="{0E1F138B-BE36-4FD2-9E58-03A49D7CCFAF}" type="presParOf" srcId="{2C99E088-E6D7-43C4-ADBD-4AB574821293}" destId="{07DD0D3D-55C9-481E-AD0B-202A0BC1BB0E}" srcOrd="2" destOrd="0" presId="urn:microsoft.com/office/officeart/2005/8/layout/orgChart1"/>
    <dgm:cxn modelId="{D5C9E612-E895-43F5-92E2-5E37917C3362}" type="presParOf" srcId="{6719CB81-1259-471C-A712-0BD5049275F3}" destId="{FD4C9545-F218-444E-A490-33BCDB913FE4}" srcOrd="2" destOrd="0" presId="urn:microsoft.com/office/officeart/2005/8/layout/orgChart1"/>
    <dgm:cxn modelId="{63122A7A-B784-4152-8B83-9A290C274C9F}" type="presParOf" srcId="{6719CB81-1259-471C-A712-0BD5049275F3}" destId="{1EB2AEF9-39AA-46D2-9BDF-92CC647DFDE8}" srcOrd="3" destOrd="0" presId="urn:microsoft.com/office/officeart/2005/8/layout/orgChart1"/>
    <dgm:cxn modelId="{5D8CE979-5ABC-489A-8B33-90C0BC18D181}" type="presParOf" srcId="{1EB2AEF9-39AA-46D2-9BDF-92CC647DFDE8}" destId="{D90909DD-1950-4EBF-819D-C02A9D41DA24}" srcOrd="0" destOrd="0" presId="urn:microsoft.com/office/officeart/2005/8/layout/orgChart1"/>
    <dgm:cxn modelId="{B3E38BD1-46ED-4B68-813B-15F992024D51}" type="presParOf" srcId="{D90909DD-1950-4EBF-819D-C02A9D41DA24}" destId="{CB8BC7C2-3D72-4E36-A6A3-A59345D0F4A1}" srcOrd="0" destOrd="0" presId="urn:microsoft.com/office/officeart/2005/8/layout/orgChart1"/>
    <dgm:cxn modelId="{30DC6AFB-3897-400D-B6EB-842AF7651E73}" type="presParOf" srcId="{D90909DD-1950-4EBF-819D-C02A9D41DA24}" destId="{04F1A712-C158-4621-A492-761C1A831952}" srcOrd="1" destOrd="0" presId="urn:microsoft.com/office/officeart/2005/8/layout/orgChart1"/>
    <dgm:cxn modelId="{49C5A0E9-6070-4BA3-BDA7-B86BA1035629}" type="presParOf" srcId="{1EB2AEF9-39AA-46D2-9BDF-92CC647DFDE8}" destId="{3184847F-6CBC-40E1-A8A0-5315681EF669}" srcOrd="1" destOrd="0" presId="urn:microsoft.com/office/officeart/2005/8/layout/orgChart1"/>
    <dgm:cxn modelId="{34D4B7E7-D290-4D89-8084-28F1DEF6C20E}" type="presParOf" srcId="{1EB2AEF9-39AA-46D2-9BDF-92CC647DFDE8}" destId="{1649CF46-50AE-410C-8E3E-54BF815200B9}" srcOrd="2" destOrd="0" presId="urn:microsoft.com/office/officeart/2005/8/layout/orgChart1"/>
    <dgm:cxn modelId="{632F7176-EFA3-4B50-88CF-B3AC4B7D50B8}" type="presParOf" srcId="{6719CB81-1259-471C-A712-0BD5049275F3}" destId="{5C2593ED-4763-4FEA-8FDA-11F15484BC6A}" srcOrd="4" destOrd="0" presId="urn:microsoft.com/office/officeart/2005/8/layout/orgChart1"/>
    <dgm:cxn modelId="{6D702C2D-73B9-4DE0-85C1-B01E0EDEC087}" type="presParOf" srcId="{6719CB81-1259-471C-A712-0BD5049275F3}" destId="{8BA7619E-2871-4EB2-9353-94E4B0CFEFF3}" srcOrd="5" destOrd="0" presId="urn:microsoft.com/office/officeart/2005/8/layout/orgChart1"/>
    <dgm:cxn modelId="{1E8479D5-6773-416F-A4B9-798B525DA3C2}" type="presParOf" srcId="{8BA7619E-2871-4EB2-9353-94E4B0CFEFF3}" destId="{48442A6E-F918-4292-88E1-DA9F81723A87}" srcOrd="0" destOrd="0" presId="urn:microsoft.com/office/officeart/2005/8/layout/orgChart1"/>
    <dgm:cxn modelId="{952167B1-FB66-4C22-AECD-0EA63355B143}" type="presParOf" srcId="{48442A6E-F918-4292-88E1-DA9F81723A87}" destId="{87F8D731-19CB-46EE-9DCC-E26BEEF7F81F}" srcOrd="0" destOrd="0" presId="urn:microsoft.com/office/officeart/2005/8/layout/orgChart1"/>
    <dgm:cxn modelId="{4635881E-C0C0-4918-9F20-BAF7FE1C8D14}" type="presParOf" srcId="{48442A6E-F918-4292-88E1-DA9F81723A87}" destId="{D00123AD-C60F-43F1-BCA7-ADC92E2B4DA7}" srcOrd="1" destOrd="0" presId="urn:microsoft.com/office/officeart/2005/8/layout/orgChart1"/>
    <dgm:cxn modelId="{68A3946C-E1C3-459C-9309-E67186F9D0D4}" type="presParOf" srcId="{8BA7619E-2871-4EB2-9353-94E4B0CFEFF3}" destId="{8F27C066-D7F9-4AF5-8B75-F9022678D42B}" srcOrd="1" destOrd="0" presId="urn:microsoft.com/office/officeart/2005/8/layout/orgChart1"/>
    <dgm:cxn modelId="{D8D87378-D4D5-4281-A218-5A86E2980417}" type="presParOf" srcId="{8BA7619E-2871-4EB2-9353-94E4B0CFEFF3}" destId="{F315A052-74AC-4295-875A-E07C918EA1F0}" srcOrd="2" destOrd="0" presId="urn:microsoft.com/office/officeart/2005/8/layout/orgChart1"/>
    <dgm:cxn modelId="{10B43B33-2F08-4EFA-834D-D345D3E6D104}" type="presParOf" srcId="{6719CB81-1259-471C-A712-0BD5049275F3}" destId="{ECC6C36E-EEBF-41A0-B159-08B41F188C65}" srcOrd="6" destOrd="0" presId="urn:microsoft.com/office/officeart/2005/8/layout/orgChart1"/>
    <dgm:cxn modelId="{A672A108-8EEF-46C8-B106-3D6F06200DDA}" type="presParOf" srcId="{6719CB81-1259-471C-A712-0BD5049275F3}" destId="{A4C4C0C5-151F-4BFB-A2AB-B18E5777F478}" srcOrd="7" destOrd="0" presId="urn:microsoft.com/office/officeart/2005/8/layout/orgChart1"/>
    <dgm:cxn modelId="{F0B6CA4E-0C53-4C7A-96DF-417E00F1C809}" type="presParOf" srcId="{A4C4C0C5-151F-4BFB-A2AB-B18E5777F478}" destId="{DAE035FE-E2C2-4755-8716-ED11D9170F72}" srcOrd="0" destOrd="0" presId="urn:microsoft.com/office/officeart/2005/8/layout/orgChart1"/>
    <dgm:cxn modelId="{F83B1F2E-A9D7-4CD7-A819-9DAF34F0F384}" type="presParOf" srcId="{DAE035FE-E2C2-4755-8716-ED11D9170F72}" destId="{DEE07C5D-DBE0-4FFA-A903-EA319F401DDD}" srcOrd="0" destOrd="0" presId="urn:microsoft.com/office/officeart/2005/8/layout/orgChart1"/>
    <dgm:cxn modelId="{532812C4-837E-4A10-90EA-5C84F323C1DB}" type="presParOf" srcId="{DAE035FE-E2C2-4755-8716-ED11D9170F72}" destId="{5D5A1054-D7E7-4F47-BE62-323DC666967C}" srcOrd="1" destOrd="0" presId="urn:microsoft.com/office/officeart/2005/8/layout/orgChart1"/>
    <dgm:cxn modelId="{D7E549EE-51A8-4AFB-A699-B34DDA77D1E5}" type="presParOf" srcId="{A4C4C0C5-151F-4BFB-A2AB-B18E5777F478}" destId="{D7FED4DE-129F-4493-AA11-742C78864C8B}" srcOrd="1" destOrd="0" presId="urn:microsoft.com/office/officeart/2005/8/layout/orgChart1"/>
    <dgm:cxn modelId="{30F2BF69-8B36-4EAA-8EEF-A460CD2FFA18}" type="presParOf" srcId="{A4C4C0C5-151F-4BFB-A2AB-B18E5777F478}" destId="{C84824F9-6207-45ED-95BB-BA5866649BDA}" srcOrd="2" destOrd="0" presId="urn:microsoft.com/office/officeart/2005/8/layout/orgChart1"/>
    <dgm:cxn modelId="{BB011965-C2DC-448A-824E-A6DBF35415E7}" type="presParOf" srcId="{6719CB81-1259-471C-A712-0BD5049275F3}" destId="{3A75BB47-2D33-490D-950B-701E85921990}" srcOrd="8" destOrd="0" presId="urn:microsoft.com/office/officeart/2005/8/layout/orgChart1"/>
    <dgm:cxn modelId="{CFDE8BD3-275A-4981-B102-64C4544FB471}" type="presParOf" srcId="{6719CB81-1259-471C-A712-0BD5049275F3}" destId="{A7F8394B-F2D3-4EEC-8F0E-E0EA6ECB0C77}" srcOrd="9" destOrd="0" presId="urn:microsoft.com/office/officeart/2005/8/layout/orgChart1"/>
    <dgm:cxn modelId="{D5A7B380-5D74-4C4A-8499-E0E8E86AFF24}" type="presParOf" srcId="{A7F8394B-F2D3-4EEC-8F0E-E0EA6ECB0C77}" destId="{FBA578EB-A747-47A5-B0BF-79C3026E4BFD}" srcOrd="0" destOrd="0" presId="urn:microsoft.com/office/officeart/2005/8/layout/orgChart1"/>
    <dgm:cxn modelId="{34D68AB4-EEC3-4BB3-A35B-55E98DCDE683}" type="presParOf" srcId="{FBA578EB-A747-47A5-B0BF-79C3026E4BFD}" destId="{788C29C0-EEBB-425D-8C42-F76CD9B21DE6}" srcOrd="0" destOrd="0" presId="urn:microsoft.com/office/officeart/2005/8/layout/orgChart1"/>
    <dgm:cxn modelId="{E2C772BF-3076-4C01-8E33-5EFF5A2D6D5E}" type="presParOf" srcId="{FBA578EB-A747-47A5-B0BF-79C3026E4BFD}" destId="{86284AA9-64EF-477A-B890-9479F4B8340E}" srcOrd="1" destOrd="0" presId="urn:microsoft.com/office/officeart/2005/8/layout/orgChart1"/>
    <dgm:cxn modelId="{CE93AD00-B5EC-4D6D-9E98-F2301F1ABA22}" type="presParOf" srcId="{A7F8394B-F2D3-4EEC-8F0E-E0EA6ECB0C77}" destId="{EAC34447-EAFF-4D93-BBD2-1DB9C09182F3}" srcOrd="1" destOrd="0" presId="urn:microsoft.com/office/officeart/2005/8/layout/orgChart1"/>
    <dgm:cxn modelId="{15D0E144-C0F9-4EAE-8C00-674923C46305}" type="presParOf" srcId="{A7F8394B-F2D3-4EEC-8F0E-E0EA6ECB0C77}" destId="{EADD847F-916C-4506-8CC9-2BDB7B2183C8}" srcOrd="2" destOrd="0" presId="urn:microsoft.com/office/officeart/2005/8/layout/orgChart1"/>
    <dgm:cxn modelId="{E37CDC68-99F6-47F9-B5A8-CC448FFEDB86}" type="presParOf" srcId="{6719CB81-1259-471C-A712-0BD5049275F3}" destId="{EBA22784-80FF-4395-86F0-D5B8D6DB8226}" srcOrd="10" destOrd="0" presId="urn:microsoft.com/office/officeart/2005/8/layout/orgChart1"/>
    <dgm:cxn modelId="{7626E8EF-62D0-40E8-B958-73D507AFE979}" type="presParOf" srcId="{6719CB81-1259-471C-A712-0BD5049275F3}" destId="{581CDF36-FD47-472C-A415-667DC087BF91}" srcOrd="11" destOrd="0" presId="urn:microsoft.com/office/officeart/2005/8/layout/orgChart1"/>
    <dgm:cxn modelId="{9FBBC4A5-1C6B-4F84-8AF2-1D5495F25351}" type="presParOf" srcId="{581CDF36-FD47-472C-A415-667DC087BF91}" destId="{FAC757D1-C1C9-4622-A924-13D2B59560E5}" srcOrd="0" destOrd="0" presId="urn:microsoft.com/office/officeart/2005/8/layout/orgChart1"/>
    <dgm:cxn modelId="{9530BF44-121F-4F5B-A14D-6884ADEB1EEB}" type="presParOf" srcId="{FAC757D1-C1C9-4622-A924-13D2B59560E5}" destId="{9F7A6954-2CED-4484-9238-FE40C6956F42}" srcOrd="0" destOrd="0" presId="urn:microsoft.com/office/officeart/2005/8/layout/orgChart1"/>
    <dgm:cxn modelId="{5D6CE916-1E14-4237-A061-CBD28D4E9E59}" type="presParOf" srcId="{FAC757D1-C1C9-4622-A924-13D2B59560E5}" destId="{E921B3B0-2575-4E70-B014-F419D29F8AC0}" srcOrd="1" destOrd="0" presId="urn:microsoft.com/office/officeart/2005/8/layout/orgChart1"/>
    <dgm:cxn modelId="{3DAFED7F-ABBD-452B-B865-CC8C51D0038D}" type="presParOf" srcId="{581CDF36-FD47-472C-A415-667DC087BF91}" destId="{6CD3DAB8-80F7-4E1A-A671-3AE2AAE9941C}" srcOrd="1" destOrd="0" presId="urn:microsoft.com/office/officeart/2005/8/layout/orgChart1"/>
    <dgm:cxn modelId="{2EC26103-B170-49E0-9BEA-ED3393C934D0}" type="presParOf" srcId="{581CDF36-FD47-472C-A415-667DC087BF91}" destId="{904671B1-3EA3-4CEF-AB8A-31479191C209}" srcOrd="2" destOrd="0" presId="urn:microsoft.com/office/officeart/2005/8/layout/orgChart1"/>
    <dgm:cxn modelId="{B3E9C1BF-765A-42BC-B4D7-AA2C7632D584}" type="presParOf" srcId="{B0D3BC55-690E-414C-B05A-7950E98C44F2}" destId="{E14621EA-495F-411E-8528-AC9FA9C3509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22784-80FF-4395-86F0-D5B8D6DB8226}">
      <dsp:nvSpPr>
        <dsp:cNvPr id="0" name=""/>
        <dsp:cNvSpPr/>
      </dsp:nvSpPr>
      <dsp:spPr>
        <a:xfrm>
          <a:off x="7162800" y="1401691"/>
          <a:ext cx="6142907" cy="838400"/>
        </a:xfrm>
        <a:custGeom>
          <a:avLst/>
          <a:gdLst/>
          <a:ahLst/>
          <a:cxnLst/>
          <a:rect l="0" t="0" r="0" b="0"/>
          <a:pathLst>
            <a:path>
              <a:moveTo>
                <a:pt x="0" y="0"/>
              </a:moveTo>
              <a:lnTo>
                <a:pt x="0" y="625175"/>
              </a:lnTo>
              <a:lnTo>
                <a:pt x="6142907" y="625175"/>
              </a:lnTo>
              <a:lnTo>
                <a:pt x="6142907"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75BB47-2D33-490D-950B-701E85921990}">
      <dsp:nvSpPr>
        <dsp:cNvPr id="0" name=""/>
        <dsp:cNvSpPr/>
      </dsp:nvSpPr>
      <dsp:spPr>
        <a:xfrm>
          <a:off x="7162800" y="1401691"/>
          <a:ext cx="3685744" cy="838400"/>
        </a:xfrm>
        <a:custGeom>
          <a:avLst/>
          <a:gdLst/>
          <a:ahLst/>
          <a:cxnLst/>
          <a:rect l="0" t="0" r="0" b="0"/>
          <a:pathLst>
            <a:path>
              <a:moveTo>
                <a:pt x="0" y="0"/>
              </a:moveTo>
              <a:lnTo>
                <a:pt x="0" y="625175"/>
              </a:lnTo>
              <a:lnTo>
                <a:pt x="3685744" y="625175"/>
              </a:lnTo>
              <a:lnTo>
                <a:pt x="3685744"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C6C36E-EEBF-41A0-B159-08B41F188C65}">
      <dsp:nvSpPr>
        <dsp:cNvPr id="0" name=""/>
        <dsp:cNvSpPr/>
      </dsp:nvSpPr>
      <dsp:spPr>
        <a:xfrm>
          <a:off x="7162800" y="1401691"/>
          <a:ext cx="1228581" cy="838400"/>
        </a:xfrm>
        <a:custGeom>
          <a:avLst/>
          <a:gdLst/>
          <a:ahLst/>
          <a:cxnLst/>
          <a:rect l="0" t="0" r="0" b="0"/>
          <a:pathLst>
            <a:path>
              <a:moveTo>
                <a:pt x="0" y="0"/>
              </a:moveTo>
              <a:lnTo>
                <a:pt x="0" y="625175"/>
              </a:lnTo>
              <a:lnTo>
                <a:pt x="1228581" y="625175"/>
              </a:lnTo>
              <a:lnTo>
                <a:pt x="1228581"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2593ED-4763-4FEA-8FDA-11F15484BC6A}">
      <dsp:nvSpPr>
        <dsp:cNvPr id="0" name=""/>
        <dsp:cNvSpPr/>
      </dsp:nvSpPr>
      <dsp:spPr>
        <a:xfrm>
          <a:off x="5934218" y="1401691"/>
          <a:ext cx="1228581" cy="838400"/>
        </a:xfrm>
        <a:custGeom>
          <a:avLst/>
          <a:gdLst/>
          <a:ahLst/>
          <a:cxnLst/>
          <a:rect l="0" t="0" r="0" b="0"/>
          <a:pathLst>
            <a:path>
              <a:moveTo>
                <a:pt x="1228581" y="0"/>
              </a:moveTo>
              <a:lnTo>
                <a:pt x="1228581"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4C9545-F218-444E-A490-33BCDB913FE4}">
      <dsp:nvSpPr>
        <dsp:cNvPr id="0" name=""/>
        <dsp:cNvSpPr/>
      </dsp:nvSpPr>
      <dsp:spPr>
        <a:xfrm>
          <a:off x="3477055" y="1401691"/>
          <a:ext cx="3685744" cy="838400"/>
        </a:xfrm>
        <a:custGeom>
          <a:avLst/>
          <a:gdLst/>
          <a:ahLst/>
          <a:cxnLst/>
          <a:rect l="0" t="0" r="0" b="0"/>
          <a:pathLst>
            <a:path>
              <a:moveTo>
                <a:pt x="3685744" y="0"/>
              </a:moveTo>
              <a:lnTo>
                <a:pt x="3685744"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760769-C060-4E33-99FE-0BAD6FC872F9}">
      <dsp:nvSpPr>
        <dsp:cNvPr id="0" name=""/>
        <dsp:cNvSpPr/>
      </dsp:nvSpPr>
      <dsp:spPr>
        <a:xfrm>
          <a:off x="1019892" y="1401691"/>
          <a:ext cx="6142907" cy="838400"/>
        </a:xfrm>
        <a:custGeom>
          <a:avLst/>
          <a:gdLst/>
          <a:ahLst/>
          <a:cxnLst/>
          <a:rect l="0" t="0" r="0" b="0"/>
          <a:pathLst>
            <a:path>
              <a:moveTo>
                <a:pt x="6142907" y="0"/>
              </a:moveTo>
              <a:lnTo>
                <a:pt x="6142907"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A0D6A4-9775-436E-B55B-39670C39A9BD}">
      <dsp:nvSpPr>
        <dsp:cNvPr id="0" name=""/>
        <dsp:cNvSpPr/>
      </dsp:nvSpPr>
      <dsp:spPr>
        <a:xfrm>
          <a:off x="6147443" y="386334"/>
          <a:ext cx="2030713" cy="1015356"/>
        </a:xfrm>
        <a:prstGeom prst="rect">
          <a:avLst/>
        </a:prstGeom>
        <a:solidFill>
          <a:schemeClr val="accent1">
            <a:lumMod val="75000"/>
          </a:schemeClr>
        </a:solidFill>
        <a:ln w="25400" cap="flat" cmpd="sng" algn="ctr">
          <a:solidFill>
            <a:schemeClr val="bg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CNN</a:t>
          </a:r>
        </a:p>
      </dsp:txBody>
      <dsp:txXfrm>
        <a:off x="6147443" y="386334"/>
        <a:ext cx="2030713" cy="1015356"/>
      </dsp:txXfrm>
    </dsp:sp>
    <dsp:sp modelId="{A03F3D09-19F7-4C33-9CE8-35862444DB7E}">
      <dsp:nvSpPr>
        <dsp:cNvPr id="0" name=""/>
        <dsp:cNvSpPr/>
      </dsp:nvSpPr>
      <dsp:spPr>
        <a:xfrm>
          <a:off x="4535" y="2240091"/>
          <a:ext cx="2030713" cy="1015356"/>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kern="1200" dirty="0"/>
            <a:t>Convolution</a:t>
          </a:r>
        </a:p>
      </dsp:txBody>
      <dsp:txXfrm>
        <a:off x="4535" y="2240091"/>
        <a:ext cx="2030713" cy="1015356"/>
      </dsp:txXfrm>
    </dsp:sp>
    <dsp:sp modelId="{CB8BC7C2-3D72-4E36-A6A3-A59345D0F4A1}">
      <dsp:nvSpPr>
        <dsp:cNvPr id="0" name=""/>
        <dsp:cNvSpPr/>
      </dsp:nvSpPr>
      <dsp:spPr>
        <a:xfrm>
          <a:off x="2461698" y="2240091"/>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Padding</a:t>
          </a:r>
        </a:p>
      </dsp:txBody>
      <dsp:txXfrm>
        <a:off x="2461698" y="2240091"/>
        <a:ext cx="2030713" cy="1015356"/>
      </dsp:txXfrm>
    </dsp:sp>
    <dsp:sp modelId="{87F8D731-19CB-46EE-9DCC-E26BEEF7F81F}">
      <dsp:nvSpPr>
        <dsp:cNvPr id="0" name=""/>
        <dsp:cNvSpPr/>
      </dsp:nvSpPr>
      <dsp:spPr>
        <a:xfrm>
          <a:off x="4918861" y="2240091"/>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Non</a:t>
          </a:r>
          <a:r>
            <a:rPr lang="en-US" sz="2400" kern="1200" dirty="0"/>
            <a:t> </a:t>
          </a:r>
          <a:r>
            <a:rPr lang="en-US" sz="2400" b="0" kern="1200" dirty="0"/>
            <a:t>Linearity</a:t>
          </a:r>
        </a:p>
        <a:p>
          <a:pPr marL="0" lvl="0" indent="0" algn="ctr" defTabSz="1066800">
            <a:lnSpc>
              <a:spcPct val="90000"/>
            </a:lnSpc>
            <a:spcBef>
              <a:spcPct val="0"/>
            </a:spcBef>
            <a:spcAft>
              <a:spcPct val="35000"/>
            </a:spcAft>
            <a:buNone/>
          </a:pPr>
          <a:r>
            <a:rPr lang="en-US" sz="2400" kern="1200" dirty="0"/>
            <a:t>(</a:t>
          </a:r>
          <a:r>
            <a:rPr lang="en-US" sz="2400" b="0" kern="1200" dirty="0" err="1"/>
            <a:t>ReLu</a:t>
          </a:r>
          <a:r>
            <a:rPr lang="en-US" sz="2400" kern="1200" dirty="0"/>
            <a:t>)</a:t>
          </a:r>
        </a:p>
      </dsp:txBody>
      <dsp:txXfrm>
        <a:off x="4918861" y="2240091"/>
        <a:ext cx="2030713" cy="1015356"/>
      </dsp:txXfrm>
    </dsp:sp>
    <dsp:sp modelId="{DEE07C5D-DBE0-4FFA-A903-EA319F401DDD}">
      <dsp:nvSpPr>
        <dsp:cNvPr id="0" name=""/>
        <dsp:cNvSpPr/>
      </dsp:nvSpPr>
      <dsp:spPr>
        <a:xfrm>
          <a:off x="7376024" y="2240091"/>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Pooling </a:t>
          </a:r>
        </a:p>
      </dsp:txBody>
      <dsp:txXfrm>
        <a:off x="7376024" y="2240091"/>
        <a:ext cx="2030713" cy="1015356"/>
      </dsp:txXfrm>
    </dsp:sp>
    <dsp:sp modelId="{788C29C0-EEBB-425D-8C42-F76CD9B21DE6}">
      <dsp:nvSpPr>
        <dsp:cNvPr id="0" name=""/>
        <dsp:cNvSpPr/>
      </dsp:nvSpPr>
      <dsp:spPr>
        <a:xfrm>
          <a:off x="9833187" y="2240091"/>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Flattening</a:t>
          </a:r>
        </a:p>
      </dsp:txBody>
      <dsp:txXfrm>
        <a:off x="9833187" y="2240091"/>
        <a:ext cx="2030713" cy="1015356"/>
      </dsp:txXfrm>
    </dsp:sp>
    <dsp:sp modelId="{9F7A6954-2CED-4484-9238-FE40C6956F42}">
      <dsp:nvSpPr>
        <dsp:cNvPr id="0" name=""/>
        <dsp:cNvSpPr/>
      </dsp:nvSpPr>
      <dsp:spPr>
        <a:xfrm>
          <a:off x="12290350" y="2240091"/>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Fully</a:t>
          </a:r>
          <a:r>
            <a:rPr lang="en-US" sz="2400" b="1" kern="1200" dirty="0"/>
            <a:t> </a:t>
          </a:r>
          <a:r>
            <a:rPr lang="en-US" sz="2400" b="0" kern="1200" dirty="0"/>
            <a:t>Connected</a:t>
          </a:r>
          <a:r>
            <a:rPr lang="en-US" sz="2400" b="1" kern="1200" dirty="0"/>
            <a:t> </a:t>
          </a:r>
          <a:r>
            <a:rPr lang="en-US" sz="2400" b="0" kern="1200" dirty="0"/>
            <a:t>Layer</a:t>
          </a:r>
        </a:p>
      </dsp:txBody>
      <dsp:txXfrm>
        <a:off x="12290350" y="2240091"/>
        <a:ext cx="2030713" cy="10153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22784-80FF-4395-86F0-D5B8D6DB8226}">
      <dsp:nvSpPr>
        <dsp:cNvPr id="0" name=""/>
        <dsp:cNvSpPr/>
      </dsp:nvSpPr>
      <dsp:spPr>
        <a:xfrm>
          <a:off x="7162800" y="1763785"/>
          <a:ext cx="6142907" cy="838400"/>
        </a:xfrm>
        <a:custGeom>
          <a:avLst/>
          <a:gdLst/>
          <a:ahLst/>
          <a:cxnLst/>
          <a:rect l="0" t="0" r="0" b="0"/>
          <a:pathLst>
            <a:path>
              <a:moveTo>
                <a:pt x="0" y="0"/>
              </a:moveTo>
              <a:lnTo>
                <a:pt x="0" y="625175"/>
              </a:lnTo>
              <a:lnTo>
                <a:pt x="6142907" y="625175"/>
              </a:lnTo>
              <a:lnTo>
                <a:pt x="6142907"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75BB47-2D33-490D-950B-701E85921990}">
      <dsp:nvSpPr>
        <dsp:cNvPr id="0" name=""/>
        <dsp:cNvSpPr/>
      </dsp:nvSpPr>
      <dsp:spPr>
        <a:xfrm>
          <a:off x="7162800" y="1763785"/>
          <a:ext cx="3685744" cy="838400"/>
        </a:xfrm>
        <a:custGeom>
          <a:avLst/>
          <a:gdLst/>
          <a:ahLst/>
          <a:cxnLst/>
          <a:rect l="0" t="0" r="0" b="0"/>
          <a:pathLst>
            <a:path>
              <a:moveTo>
                <a:pt x="0" y="0"/>
              </a:moveTo>
              <a:lnTo>
                <a:pt x="0" y="625175"/>
              </a:lnTo>
              <a:lnTo>
                <a:pt x="3685744" y="625175"/>
              </a:lnTo>
              <a:lnTo>
                <a:pt x="3685744"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C6C36E-EEBF-41A0-B159-08B41F188C65}">
      <dsp:nvSpPr>
        <dsp:cNvPr id="0" name=""/>
        <dsp:cNvSpPr/>
      </dsp:nvSpPr>
      <dsp:spPr>
        <a:xfrm>
          <a:off x="7162800" y="1763785"/>
          <a:ext cx="1228581" cy="838400"/>
        </a:xfrm>
        <a:custGeom>
          <a:avLst/>
          <a:gdLst/>
          <a:ahLst/>
          <a:cxnLst/>
          <a:rect l="0" t="0" r="0" b="0"/>
          <a:pathLst>
            <a:path>
              <a:moveTo>
                <a:pt x="0" y="0"/>
              </a:moveTo>
              <a:lnTo>
                <a:pt x="0" y="625175"/>
              </a:lnTo>
              <a:lnTo>
                <a:pt x="1228581" y="625175"/>
              </a:lnTo>
              <a:lnTo>
                <a:pt x="1228581"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2593ED-4763-4FEA-8FDA-11F15484BC6A}">
      <dsp:nvSpPr>
        <dsp:cNvPr id="0" name=""/>
        <dsp:cNvSpPr/>
      </dsp:nvSpPr>
      <dsp:spPr>
        <a:xfrm>
          <a:off x="5934218" y="1763785"/>
          <a:ext cx="1228581" cy="838400"/>
        </a:xfrm>
        <a:custGeom>
          <a:avLst/>
          <a:gdLst/>
          <a:ahLst/>
          <a:cxnLst/>
          <a:rect l="0" t="0" r="0" b="0"/>
          <a:pathLst>
            <a:path>
              <a:moveTo>
                <a:pt x="1228581" y="0"/>
              </a:moveTo>
              <a:lnTo>
                <a:pt x="1228581"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4C9545-F218-444E-A490-33BCDB913FE4}">
      <dsp:nvSpPr>
        <dsp:cNvPr id="0" name=""/>
        <dsp:cNvSpPr/>
      </dsp:nvSpPr>
      <dsp:spPr>
        <a:xfrm>
          <a:off x="3477055" y="1763785"/>
          <a:ext cx="3685744" cy="838400"/>
        </a:xfrm>
        <a:custGeom>
          <a:avLst/>
          <a:gdLst/>
          <a:ahLst/>
          <a:cxnLst/>
          <a:rect l="0" t="0" r="0" b="0"/>
          <a:pathLst>
            <a:path>
              <a:moveTo>
                <a:pt x="3685744" y="0"/>
              </a:moveTo>
              <a:lnTo>
                <a:pt x="3685744"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760769-C060-4E33-99FE-0BAD6FC872F9}">
      <dsp:nvSpPr>
        <dsp:cNvPr id="0" name=""/>
        <dsp:cNvSpPr/>
      </dsp:nvSpPr>
      <dsp:spPr>
        <a:xfrm>
          <a:off x="1019892" y="1763785"/>
          <a:ext cx="6142907" cy="838400"/>
        </a:xfrm>
        <a:custGeom>
          <a:avLst/>
          <a:gdLst/>
          <a:ahLst/>
          <a:cxnLst/>
          <a:rect l="0" t="0" r="0" b="0"/>
          <a:pathLst>
            <a:path>
              <a:moveTo>
                <a:pt x="6142907" y="0"/>
              </a:moveTo>
              <a:lnTo>
                <a:pt x="6142907"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A0D6A4-9775-436E-B55B-39670C39A9BD}">
      <dsp:nvSpPr>
        <dsp:cNvPr id="0" name=""/>
        <dsp:cNvSpPr/>
      </dsp:nvSpPr>
      <dsp:spPr>
        <a:xfrm>
          <a:off x="6147443" y="748428"/>
          <a:ext cx="2030713" cy="1015356"/>
        </a:xfrm>
        <a:prstGeom prst="rect">
          <a:avLst/>
        </a:prstGeom>
        <a:solidFill>
          <a:schemeClr val="accent1">
            <a:lumMod val="75000"/>
          </a:schemeClr>
        </a:solidFill>
        <a:ln w="25400" cap="flat" cmpd="sng" algn="ctr">
          <a:solidFill>
            <a:schemeClr val="bg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CNN</a:t>
          </a:r>
        </a:p>
      </dsp:txBody>
      <dsp:txXfrm>
        <a:off x="6147443" y="748428"/>
        <a:ext cx="2030713" cy="1015356"/>
      </dsp:txXfrm>
    </dsp:sp>
    <dsp:sp modelId="{A03F3D09-19F7-4C33-9CE8-35862444DB7E}">
      <dsp:nvSpPr>
        <dsp:cNvPr id="0" name=""/>
        <dsp:cNvSpPr/>
      </dsp:nvSpPr>
      <dsp:spPr>
        <a:xfrm>
          <a:off x="4535" y="2602185"/>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kern="1200" dirty="0"/>
            <a:t>Convolution</a:t>
          </a:r>
        </a:p>
      </dsp:txBody>
      <dsp:txXfrm>
        <a:off x="4535" y="2602185"/>
        <a:ext cx="2030713" cy="1015356"/>
      </dsp:txXfrm>
    </dsp:sp>
    <dsp:sp modelId="{CB8BC7C2-3D72-4E36-A6A3-A59345D0F4A1}">
      <dsp:nvSpPr>
        <dsp:cNvPr id="0" name=""/>
        <dsp:cNvSpPr/>
      </dsp:nvSpPr>
      <dsp:spPr>
        <a:xfrm>
          <a:off x="2461698" y="2602185"/>
          <a:ext cx="2030713" cy="1015356"/>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Padding</a:t>
          </a:r>
        </a:p>
      </dsp:txBody>
      <dsp:txXfrm>
        <a:off x="2461698" y="2602185"/>
        <a:ext cx="2030713" cy="1015356"/>
      </dsp:txXfrm>
    </dsp:sp>
    <dsp:sp modelId="{87F8D731-19CB-46EE-9DCC-E26BEEF7F81F}">
      <dsp:nvSpPr>
        <dsp:cNvPr id="0" name=""/>
        <dsp:cNvSpPr/>
      </dsp:nvSpPr>
      <dsp:spPr>
        <a:xfrm>
          <a:off x="4918861" y="2602185"/>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Non</a:t>
          </a:r>
          <a:r>
            <a:rPr lang="en-US" sz="2400" kern="1200" dirty="0"/>
            <a:t> </a:t>
          </a:r>
          <a:r>
            <a:rPr lang="en-US" sz="2400" b="0" kern="1200" dirty="0"/>
            <a:t>Linearity</a:t>
          </a:r>
        </a:p>
        <a:p>
          <a:pPr marL="0" lvl="0" indent="0" algn="ctr" defTabSz="1066800">
            <a:lnSpc>
              <a:spcPct val="90000"/>
            </a:lnSpc>
            <a:spcBef>
              <a:spcPct val="0"/>
            </a:spcBef>
            <a:spcAft>
              <a:spcPct val="35000"/>
            </a:spcAft>
            <a:buNone/>
          </a:pPr>
          <a:r>
            <a:rPr lang="en-US" sz="2400" kern="1200" dirty="0"/>
            <a:t>(</a:t>
          </a:r>
          <a:r>
            <a:rPr lang="en-US" sz="2400" b="0" kern="1200" dirty="0" err="1"/>
            <a:t>ReLu</a:t>
          </a:r>
          <a:r>
            <a:rPr lang="en-US" sz="2400" kern="1200" dirty="0"/>
            <a:t>)</a:t>
          </a:r>
        </a:p>
      </dsp:txBody>
      <dsp:txXfrm>
        <a:off x="4918861" y="2602185"/>
        <a:ext cx="2030713" cy="1015356"/>
      </dsp:txXfrm>
    </dsp:sp>
    <dsp:sp modelId="{DEE07C5D-DBE0-4FFA-A903-EA319F401DDD}">
      <dsp:nvSpPr>
        <dsp:cNvPr id="0" name=""/>
        <dsp:cNvSpPr/>
      </dsp:nvSpPr>
      <dsp:spPr>
        <a:xfrm>
          <a:off x="7376024" y="2602185"/>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Pooling</a:t>
          </a:r>
        </a:p>
      </dsp:txBody>
      <dsp:txXfrm>
        <a:off x="7376024" y="2602185"/>
        <a:ext cx="2030713" cy="1015356"/>
      </dsp:txXfrm>
    </dsp:sp>
    <dsp:sp modelId="{788C29C0-EEBB-425D-8C42-F76CD9B21DE6}">
      <dsp:nvSpPr>
        <dsp:cNvPr id="0" name=""/>
        <dsp:cNvSpPr/>
      </dsp:nvSpPr>
      <dsp:spPr>
        <a:xfrm>
          <a:off x="9833187" y="2602185"/>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Flattening</a:t>
          </a:r>
        </a:p>
      </dsp:txBody>
      <dsp:txXfrm>
        <a:off x="9833187" y="2602185"/>
        <a:ext cx="2030713" cy="1015356"/>
      </dsp:txXfrm>
    </dsp:sp>
    <dsp:sp modelId="{9F7A6954-2CED-4484-9238-FE40C6956F42}">
      <dsp:nvSpPr>
        <dsp:cNvPr id="0" name=""/>
        <dsp:cNvSpPr/>
      </dsp:nvSpPr>
      <dsp:spPr>
        <a:xfrm>
          <a:off x="12290350" y="2602185"/>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Fully</a:t>
          </a:r>
          <a:r>
            <a:rPr lang="en-US" sz="2400" b="1" kern="1200" dirty="0"/>
            <a:t> </a:t>
          </a:r>
          <a:r>
            <a:rPr lang="en-US" sz="2400" b="0" kern="1200" dirty="0"/>
            <a:t>Connected</a:t>
          </a:r>
          <a:r>
            <a:rPr lang="en-US" sz="2400" b="1" kern="1200" dirty="0"/>
            <a:t> </a:t>
          </a:r>
          <a:r>
            <a:rPr lang="en-US" sz="2400" b="0" kern="1200" dirty="0"/>
            <a:t>Layer</a:t>
          </a:r>
        </a:p>
      </dsp:txBody>
      <dsp:txXfrm>
        <a:off x="12290350" y="2602185"/>
        <a:ext cx="2030713" cy="10153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22784-80FF-4395-86F0-D5B8D6DB8226}">
      <dsp:nvSpPr>
        <dsp:cNvPr id="0" name=""/>
        <dsp:cNvSpPr/>
      </dsp:nvSpPr>
      <dsp:spPr>
        <a:xfrm>
          <a:off x="7162800" y="1557416"/>
          <a:ext cx="6142907" cy="838400"/>
        </a:xfrm>
        <a:custGeom>
          <a:avLst/>
          <a:gdLst/>
          <a:ahLst/>
          <a:cxnLst/>
          <a:rect l="0" t="0" r="0" b="0"/>
          <a:pathLst>
            <a:path>
              <a:moveTo>
                <a:pt x="0" y="0"/>
              </a:moveTo>
              <a:lnTo>
                <a:pt x="0" y="625175"/>
              </a:lnTo>
              <a:lnTo>
                <a:pt x="6142907" y="625175"/>
              </a:lnTo>
              <a:lnTo>
                <a:pt x="6142907"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75BB47-2D33-490D-950B-701E85921990}">
      <dsp:nvSpPr>
        <dsp:cNvPr id="0" name=""/>
        <dsp:cNvSpPr/>
      </dsp:nvSpPr>
      <dsp:spPr>
        <a:xfrm>
          <a:off x="7162800" y="1557416"/>
          <a:ext cx="3685744" cy="838400"/>
        </a:xfrm>
        <a:custGeom>
          <a:avLst/>
          <a:gdLst/>
          <a:ahLst/>
          <a:cxnLst/>
          <a:rect l="0" t="0" r="0" b="0"/>
          <a:pathLst>
            <a:path>
              <a:moveTo>
                <a:pt x="0" y="0"/>
              </a:moveTo>
              <a:lnTo>
                <a:pt x="0" y="625175"/>
              </a:lnTo>
              <a:lnTo>
                <a:pt x="3685744" y="625175"/>
              </a:lnTo>
              <a:lnTo>
                <a:pt x="3685744"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C6C36E-EEBF-41A0-B159-08B41F188C65}">
      <dsp:nvSpPr>
        <dsp:cNvPr id="0" name=""/>
        <dsp:cNvSpPr/>
      </dsp:nvSpPr>
      <dsp:spPr>
        <a:xfrm>
          <a:off x="7162800" y="1557416"/>
          <a:ext cx="1228581" cy="838400"/>
        </a:xfrm>
        <a:custGeom>
          <a:avLst/>
          <a:gdLst/>
          <a:ahLst/>
          <a:cxnLst/>
          <a:rect l="0" t="0" r="0" b="0"/>
          <a:pathLst>
            <a:path>
              <a:moveTo>
                <a:pt x="0" y="0"/>
              </a:moveTo>
              <a:lnTo>
                <a:pt x="0" y="625175"/>
              </a:lnTo>
              <a:lnTo>
                <a:pt x="1228581" y="625175"/>
              </a:lnTo>
              <a:lnTo>
                <a:pt x="1228581"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2593ED-4763-4FEA-8FDA-11F15484BC6A}">
      <dsp:nvSpPr>
        <dsp:cNvPr id="0" name=""/>
        <dsp:cNvSpPr/>
      </dsp:nvSpPr>
      <dsp:spPr>
        <a:xfrm>
          <a:off x="5934218" y="1557416"/>
          <a:ext cx="1228581" cy="838400"/>
        </a:xfrm>
        <a:custGeom>
          <a:avLst/>
          <a:gdLst/>
          <a:ahLst/>
          <a:cxnLst/>
          <a:rect l="0" t="0" r="0" b="0"/>
          <a:pathLst>
            <a:path>
              <a:moveTo>
                <a:pt x="1228581" y="0"/>
              </a:moveTo>
              <a:lnTo>
                <a:pt x="1228581"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4C9545-F218-444E-A490-33BCDB913FE4}">
      <dsp:nvSpPr>
        <dsp:cNvPr id="0" name=""/>
        <dsp:cNvSpPr/>
      </dsp:nvSpPr>
      <dsp:spPr>
        <a:xfrm>
          <a:off x="3477055" y="1557416"/>
          <a:ext cx="3685744" cy="838400"/>
        </a:xfrm>
        <a:custGeom>
          <a:avLst/>
          <a:gdLst/>
          <a:ahLst/>
          <a:cxnLst/>
          <a:rect l="0" t="0" r="0" b="0"/>
          <a:pathLst>
            <a:path>
              <a:moveTo>
                <a:pt x="3685744" y="0"/>
              </a:moveTo>
              <a:lnTo>
                <a:pt x="3685744"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760769-C060-4E33-99FE-0BAD6FC872F9}">
      <dsp:nvSpPr>
        <dsp:cNvPr id="0" name=""/>
        <dsp:cNvSpPr/>
      </dsp:nvSpPr>
      <dsp:spPr>
        <a:xfrm>
          <a:off x="1019892" y="1557416"/>
          <a:ext cx="6142907" cy="838400"/>
        </a:xfrm>
        <a:custGeom>
          <a:avLst/>
          <a:gdLst/>
          <a:ahLst/>
          <a:cxnLst/>
          <a:rect l="0" t="0" r="0" b="0"/>
          <a:pathLst>
            <a:path>
              <a:moveTo>
                <a:pt x="6142907" y="0"/>
              </a:moveTo>
              <a:lnTo>
                <a:pt x="6142907"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A0D6A4-9775-436E-B55B-39670C39A9BD}">
      <dsp:nvSpPr>
        <dsp:cNvPr id="0" name=""/>
        <dsp:cNvSpPr/>
      </dsp:nvSpPr>
      <dsp:spPr>
        <a:xfrm>
          <a:off x="6147443" y="542059"/>
          <a:ext cx="2030713" cy="1015356"/>
        </a:xfrm>
        <a:prstGeom prst="rect">
          <a:avLst/>
        </a:prstGeom>
        <a:solidFill>
          <a:schemeClr val="accent1">
            <a:lumMod val="75000"/>
          </a:schemeClr>
        </a:solidFill>
        <a:ln w="25400" cap="flat" cmpd="sng" algn="ctr">
          <a:solidFill>
            <a:schemeClr val="bg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CNN</a:t>
          </a:r>
        </a:p>
      </dsp:txBody>
      <dsp:txXfrm>
        <a:off x="6147443" y="542059"/>
        <a:ext cx="2030713" cy="1015356"/>
      </dsp:txXfrm>
    </dsp:sp>
    <dsp:sp modelId="{A03F3D09-19F7-4C33-9CE8-35862444DB7E}">
      <dsp:nvSpPr>
        <dsp:cNvPr id="0" name=""/>
        <dsp:cNvSpPr/>
      </dsp:nvSpPr>
      <dsp:spPr>
        <a:xfrm>
          <a:off x="4535" y="2395816"/>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kern="1200" dirty="0"/>
            <a:t>Convolution</a:t>
          </a:r>
        </a:p>
      </dsp:txBody>
      <dsp:txXfrm>
        <a:off x="4535" y="2395816"/>
        <a:ext cx="2030713" cy="1015356"/>
      </dsp:txXfrm>
    </dsp:sp>
    <dsp:sp modelId="{CB8BC7C2-3D72-4E36-A6A3-A59345D0F4A1}">
      <dsp:nvSpPr>
        <dsp:cNvPr id="0" name=""/>
        <dsp:cNvSpPr/>
      </dsp:nvSpPr>
      <dsp:spPr>
        <a:xfrm>
          <a:off x="2461698" y="2395816"/>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Padding</a:t>
          </a:r>
        </a:p>
      </dsp:txBody>
      <dsp:txXfrm>
        <a:off x="2461698" y="2395816"/>
        <a:ext cx="2030713" cy="1015356"/>
      </dsp:txXfrm>
    </dsp:sp>
    <dsp:sp modelId="{87F8D731-19CB-46EE-9DCC-E26BEEF7F81F}">
      <dsp:nvSpPr>
        <dsp:cNvPr id="0" name=""/>
        <dsp:cNvSpPr/>
      </dsp:nvSpPr>
      <dsp:spPr>
        <a:xfrm>
          <a:off x="4918861" y="2395816"/>
          <a:ext cx="2030713" cy="1015356"/>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Non</a:t>
          </a:r>
          <a:r>
            <a:rPr lang="en-US" sz="2400" kern="1200" dirty="0"/>
            <a:t> </a:t>
          </a:r>
          <a:r>
            <a:rPr lang="en-US" sz="2400" b="0" kern="1200" dirty="0"/>
            <a:t>Linearity</a:t>
          </a:r>
        </a:p>
        <a:p>
          <a:pPr marL="0" lvl="0" indent="0" algn="ctr" defTabSz="1066800">
            <a:lnSpc>
              <a:spcPct val="90000"/>
            </a:lnSpc>
            <a:spcBef>
              <a:spcPct val="0"/>
            </a:spcBef>
            <a:spcAft>
              <a:spcPct val="35000"/>
            </a:spcAft>
            <a:buNone/>
          </a:pPr>
          <a:r>
            <a:rPr lang="en-US" sz="2400" kern="1200" dirty="0"/>
            <a:t>(</a:t>
          </a:r>
          <a:r>
            <a:rPr lang="en-US" sz="2400" b="0" kern="1200" dirty="0" err="1"/>
            <a:t>ReLu</a:t>
          </a:r>
          <a:r>
            <a:rPr lang="en-US" sz="2400" kern="1200" dirty="0"/>
            <a:t>)</a:t>
          </a:r>
        </a:p>
      </dsp:txBody>
      <dsp:txXfrm>
        <a:off x="4918861" y="2395816"/>
        <a:ext cx="2030713" cy="1015356"/>
      </dsp:txXfrm>
    </dsp:sp>
    <dsp:sp modelId="{DEE07C5D-DBE0-4FFA-A903-EA319F401DDD}">
      <dsp:nvSpPr>
        <dsp:cNvPr id="0" name=""/>
        <dsp:cNvSpPr/>
      </dsp:nvSpPr>
      <dsp:spPr>
        <a:xfrm>
          <a:off x="7376024" y="2395816"/>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Pooling</a:t>
          </a:r>
        </a:p>
      </dsp:txBody>
      <dsp:txXfrm>
        <a:off x="7376024" y="2395816"/>
        <a:ext cx="2030713" cy="1015356"/>
      </dsp:txXfrm>
    </dsp:sp>
    <dsp:sp modelId="{788C29C0-EEBB-425D-8C42-F76CD9B21DE6}">
      <dsp:nvSpPr>
        <dsp:cNvPr id="0" name=""/>
        <dsp:cNvSpPr/>
      </dsp:nvSpPr>
      <dsp:spPr>
        <a:xfrm>
          <a:off x="9833187" y="2395816"/>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Flattening</a:t>
          </a:r>
        </a:p>
      </dsp:txBody>
      <dsp:txXfrm>
        <a:off x="9833187" y="2395816"/>
        <a:ext cx="2030713" cy="1015356"/>
      </dsp:txXfrm>
    </dsp:sp>
    <dsp:sp modelId="{9F7A6954-2CED-4484-9238-FE40C6956F42}">
      <dsp:nvSpPr>
        <dsp:cNvPr id="0" name=""/>
        <dsp:cNvSpPr/>
      </dsp:nvSpPr>
      <dsp:spPr>
        <a:xfrm>
          <a:off x="12290350" y="2395816"/>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Fully</a:t>
          </a:r>
          <a:r>
            <a:rPr lang="en-US" sz="2400" b="1" kern="1200" dirty="0"/>
            <a:t> </a:t>
          </a:r>
          <a:r>
            <a:rPr lang="en-US" sz="2400" b="0" kern="1200" dirty="0"/>
            <a:t>Connected</a:t>
          </a:r>
          <a:r>
            <a:rPr lang="en-US" sz="2400" b="1" kern="1200" dirty="0"/>
            <a:t> </a:t>
          </a:r>
          <a:r>
            <a:rPr lang="en-US" sz="2400" b="0" kern="1200" dirty="0"/>
            <a:t>Layer</a:t>
          </a:r>
        </a:p>
      </dsp:txBody>
      <dsp:txXfrm>
        <a:off x="12290350" y="2395816"/>
        <a:ext cx="2030713" cy="10153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22784-80FF-4395-86F0-D5B8D6DB8226}">
      <dsp:nvSpPr>
        <dsp:cNvPr id="0" name=""/>
        <dsp:cNvSpPr/>
      </dsp:nvSpPr>
      <dsp:spPr>
        <a:xfrm>
          <a:off x="7162800" y="1328474"/>
          <a:ext cx="6142907" cy="838400"/>
        </a:xfrm>
        <a:custGeom>
          <a:avLst/>
          <a:gdLst/>
          <a:ahLst/>
          <a:cxnLst/>
          <a:rect l="0" t="0" r="0" b="0"/>
          <a:pathLst>
            <a:path>
              <a:moveTo>
                <a:pt x="0" y="0"/>
              </a:moveTo>
              <a:lnTo>
                <a:pt x="0" y="625175"/>
              </a:lnTo>
              <a:lnTo>
                <a:pt x="6142907" y="625175"/>
              </a:lnTo>
              <a:lnTo>
                <a:pt x="6142907"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75BB47-2D33-490D-950B-701E85921990}">
      <dsp:nvSpPr>
        <dsp:cNvPr id="0" name=""/>
        <dsp:cNvSpPr/>
      </dsp:nvSpPr>
      <dsp:spPr>
        <a:xfrm>
          <a:off x="7162800" y="1328474"/>
          <a:ext cx="3685744" cy="838400"/>
        </a:xfrm>
        <a:custGeom>
          <a:avLst/>
          <a:gdLst/>
          <a:ahLst/>
          <a:cxnLst/>
          <a:rect l="0" t="0" r="0" b="0"/>
          <a:pathLst>
            <a:path>
              <a:moveTo>
                <a:pt x="0" y="0"/>
              </a:moveTo>
              <a:lnTo>
                <a:pt x="0" y="625175"/>
              </a:lnTo>
              <a:lnTo>
                <a:pt x="3685744" y="625175"/>
              </a:lnTo>
              <a:lnTo>
                <a:pt x="3685744"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C6C36E-EEBF-41A0-B159-08B41F188C65}">
      <dsp:nvSpPr>
        <dsp:cNvPr id="0" name=""/>
        <dsp:cNvSpPr/>
      </dsp:nvSpPr>
      <dsp:spPr>
        <a:xfrm>
          <a:off x="7162800" y="1328474"/>
          <a:ext cx="1228581" cy="838400"/>
        </a:xfrm>
        <a:custGeom>
          <a:avLst/>
          <a:gdLst/>
          <a:ahLst/>
          <a:cxnLst/>
          <a:rect l="0" t="0" r="0" b="0"/>
          <a:pathLst>
            <a:path>
              <a:moveTo>
                <a:pt x="0" y="0"/>
              </a:moveTo>
              <a:lnTo>
                <a:pt x="0" y="625175"/>
              </a:lnTo>
              <a:lnTo>
                <a:pt x="1228581" y="625175"/>
              </a:lnTo>
              <a:lnTo>
                <a:pt x="1228581"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2593ED-4763-4FEA-8FDA-11F15484BC6A}">
      <dsp:nvSpPr>
        <dsp:cNvPr id="0" name=""/>
        <dsp:cNvSpPr/>
      </dsp:nvSpPr>
      <dsp:spPr>
        <a:xfrm>
          <a:off x="5934218" y="1328474"/>
          <a:ext cx="1228581" cy="838400"/>
        </a:xfrm>
        <a:custGeom>
          <a:avLst/>
          <a:gdLst/>
          <a:ahLst/>
          <a:cxnLst/>
          <a:rect l="0" t="0" r="0" b="0"/>
          <a:pathLst>
            <a:path>
              <a:moveTo>
                <a:pt x="1228581" y="0"/>
              </a:moveTo>
              <a:lnTo>
                <a:pt x="1228581"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4C9545-F218-444E-A490-33BCDB913FE4}">
      <dsp:nvSpPr>
        <dsp:cNvPr id="0" name=""/>
        <dsp:cNvSpPr/>
      </dsp:nvSpPr>
      <dsp:spPr>
        <a:xfrm>
          <a:off x="3477055" y="1328474"/>
          <a:ext cx="3685744" cy="838400"/>
        </a:xfrm>
        <a:custGeom>
          <a:avLst/>
          <a:gdLst/>
          <a:ahLst/>
          <a:cxnLst/>
          <a:rect l="0" t="0" r="0" b="0"/>
          <a:pathLst>
            <a:path>
              <a:moveTo>
                <a:pt x="3685744" y="0"/>
              </a:moveTo>
              <a:lnTo>
                <a:pt x="3685744"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760769-C060-4E33-99FE-0BAD6FC872F9}">
      <dsp:nvSpPr>
        <dsp:cNvPr id="0" name=""/>
        <dsp:cNvSpPr/>
      </dsp:nvSpPr>
      <dsp:spPr>
        <a:xfrm>
          <a:off x="1019892" y="1328474"/>
          <a:ext cx="6142907" cy="838400"/>
        </a:xfrm>
        <a:custGeom>
          <a:avLst/>
          <a:gdLst/>
          <a:ahLst/>
          <a:cxnLst/>
          <a:rect l="0" t="0" r="0" b="0"/>
          <a:pathLst>
            <a:path>
              <a:moveTo>
                <a:pt x="6142907" y="0"/>
              </a:moveTo>
              <a:lnTo>
                <a:pt x="6142907"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A0D6A4-9775-436E-B55B-39670C39A9BD}">
      <dsp:nvSpPr>
        <dsp:cNvPr id="0" name=""/>
        <dsp:cNvSpPr/>
      </dsp:nvSpPr>
      <dsp:spPr>
        <a:xfrm>
          <a:off x="6147443" y="313117"/>
          <a:ext cx="2030713" cy="1015356"/>
        </a:xfrm>
        <a:prstGeom prst="rect">
          <a:avLst/>
        </a:prstGeom>
        <a:solidFill>
          <a:schemeClr val="accent1">
            <a:lumMod val="75000"/>
          </a:schemeClr>
        </a:solidFill>
        <a:ln w="25400" cap="flat" cmpd="sng" algn="ctr">
          <a:solidFill>
            <a:schemeClr val="bg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CNN</a:t>
          </a:r>
        </a:p>
      </dsp:txBody>
      <dsp:txXfrm>
        <a:off x="6147443" y="313117"/>
        <a:ext cx="2030713" cy="1015356"/>
      </dsp:txXfrm>
    </dsp:sp>
    <dsp:sp modelId="{A03F3D09-19F7-4C33-9CE8-35862444DB7E}">
      <dsp:nvSpPr>
        <dsp:cNvPr id="0" name=""/>
        <dsp:cNvSpPr/>
      </dsp:nvSpPr>
      <dsp:spPr>
        <a:xfrm>
          <a:off x="4535" y="2166874"/>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kern="1200" dirty="0"/>
            <a:t>Convolution</a:t>
          </a:r>
        </a:p>
      </dsp:txBody>
      <dsp:txXfrm>
        <a:off x="4535" y="2166874"/>
        <a:ext cx="2030713" cy="1015356"/>
      </dsp:txXfrm>
    </dsp:sp>
    <dsp:sp modelId="{CB8BC7C2-3D72-4E36-A6A3-A59345D0F4A1}">
      <dsp:nvSpPr>
        <dsp:cNvPr id="0" name=""/>
        <dsp:cNvSpPr/>
      </dsp:nvSpPr>
      <dsp:spPr>
        <a:xfrm>
          <a:off x="2461698" y="2166874"/>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Padding</a:t>
          </a:r>
        </a:p>
      </dsp:txBody>
      <dsp:txXfrm>
        <a:off x="2461698" y="2166874"/>
        <a:ext cx="2030713" cy="1015356"/>
      </dsp:txXfrm>
    </dsp:sp>
    <dsp:sp modelId="{87F8D731-19CB-46EE-9DCC-E26BEEF7F81F}">
      <dsp:nvSpPr>
        <dsp:cNvPr id="0" name=""/>
        <dsp:cNvSpPr/>
      </dsp:nvSpPr>
      <dsp:spPr>
        <a:xfrm>
          <a:off x="4918861" y="2166874"/>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Non</a:t>
          </a:r>
          <a:r>
            <a:rPr lang="en-US" sz="2400" kern="1200" dirty="0"/>
            <a:t> </a:t>
          </a:r>
          <a:r>
            <a:rPr lang="en-US" sz="2400" b="0" kern="1200" dirty="0"/>
            <a:t>Linearity</a:t>
          </a:r>
        </a:p>
        <a:p>
          <a:pPr marL="0" lvl="0" indent="0" algn="ctr" defTabSz="1066800">
            <a:lnSpc>
              <a:spcPct val="90000"/>
            </a:lnSpc>
            <a:spcBef>
              <a:spcPct val="0"/>
            </a:spcBef>
            <a:spcAft>
              <a:spcPct val="35000"/>
            </a:spcAft>
            <a:buNone/>
          </a:pPr>
          <a:r>
            <a:rPr lang="en-US" sz="2400" kern="1200" dirty="0"/>
            <a:t>(</a:t>
          </a:r>
          <a:r>
            <a:rPr lang="en-US" sz="2400" b="0" kern="1200" dirty="0" err="1"/>
            <a:t>ReLu</a:t>
          </a:r>
          <a:r>
            <a:rPr lang="en-US" sz="2400" kern="1200" dirty="0"/>
            <a:t>)</a:t>
          </a:r>
        </a:p>
      </dsp:txBody>
      <dsp:txXfrm>
        <a:off x="4918861" y="2166874"/>
        <a:ext cx="2030713" cy="1015356"/>
      </dsp:txXfrm>
    </dsp:sp>
    <dsp:sp modelId="{DEE07C5D-DBE0-4FFA-A903-EA319F401DDD}">
      <dsp:nvSpPr>
        <dsp:cNvPr id="0" name=""/>
        <dsp:cNvSpPr/>
      </dsp:nvSpPr>
      <dsp:spPr>
        <a:xfrm>
          <a:off x="7376024" y="2166874"/>
          <a:ext cx="2030713" cy="1015356"/>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Pooling</a:t>
          </a:r>
        </a:p>
      </dsp:txBody>
      <dsp:txXfrm>
        <a:off x="7376024" y="2166874"/>
        <a:ext cx="2030713" cy="1015356"/>
      </dsp:txXfrm>
    </dsp:sp>
    <dsp:sp modelId="{788C29C0-EEBB-425D-8C42-F76CD9B21DE6}">
      <dsp:nvSpPr>
        <dsp:cNvPr id="0" name=""/>
        <dsp:cNvSpPr/>
      </dsp:nvSpPr>
      <dsp:spPr>
        <a:xfrm>
          <a:off x="9833187" y="2166874"/>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Flattening</a:t>
          </a:r>
        </a:p>
      </dsp:txBody>
      <dsp:txXfrm>
        <a:off x="9833187" y="2166874"/>
        <a:ext cx="2030713" cy="1015356"/>
      </dsp:txXfrm>
    </dsp:sp>
    <dsp:sp modelId="{9F7A6954-2CED-4484-9238-FE40C6956F42}">
      <dsp:nvSpPr>
        <dsp:cNvPr id="0" name=""/>
        <dsp:cNvSpPr/>
      </dsp:nvSpPr>
      <dsp:spPr>
        <a:xfrm>
          <a:off x="12290350" y="2166874"/>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Fully</a:t>
          </a:r>
          <a:r>
            <a:rPr lang="en-US" sz="2400" b="1" kern="1200" dirty="0"/>
            <a:t> </a:t>
          </a:r>
          <a:r>
            <a:rPr lang="en-US" sz="2400" b="0" kern="1200" dirty="0"/>
            <a:t>Connected</a:t>
          </a:r>
          <a:r>
            <a:rPr lang="en-US" sz="2400" b="1" kern="1200" dirty="0"/>
            <a:t> </a:t>
          </a:r>
          <a:r>
            <a:rPr lang="en-US" sz="2400" b="0" kern="1200" dirty="0"/>
            <a:t>Layer</a:t>
          </a:r>
        </a:p>
      </dsp:txBody>
      <dsp:txXfrm>
        <a:off x="12290350" y="2166874"/>
        <a:ext cx="2030713" cy="10153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22784-80FF-4395-86F0-D5B8D6DB8226}">
      <dsp:nvSpPr>
        <dsp:cNvPr id="0" name=""/>
        <dsp:cNvSpPr/>
      </dsp:nvSpPr>
      <dsp:spPr>
        <a:xfrm>
          <a:off x="7162800" y="1214450"/>
          <a:ext cx="6142907" cy="838400"/>
        </a:xfrm>
        <a:custGeom>
          <a:avLst/>
          <a:gdLst/>
          <a:ahLst/>
          <a:cxnLst/>
          <a:rect l="0" t="0" r="0" b="0"/>
          <a:pathLst>
            <a:path>
              <a:moveTo>
                <a:pt x="0" y="0"/>
              </a:moveTo>
              <a:lnTo>
                <a:pt x="0" y="625175"/>
              </a:lnTo>
              <a:lnTo>
                <a:pt x="6142907" y="625175"/>
              </a:lnTo>
              <a:lnTo>
                <a:pt x="6142907"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75BB47-2D33-490D-950B-701E85921990}">
      <dsp:nvSpPr>
        <dsp:cNvPr id="0" name=""/>
        <dsp:cNvSpPr/>
      </dsp:nvSpPr>
      <dsp:spPr>
        <a:xfrm>
          <a:off x="7162800" y="1214450"/>
          <a:ext cx="3685744" cy="838400"/>
        </a:xfrm>
        <a:custGeom>
          <a:avLst/>
          <a:gdLst/>
          <a:ahLst/>
          <a:cxnLst/>
          <a:rect l="0" t="0" r="0" b="0"/>
          <a:pathLst>
            <a:path>
              <a:moveTo>
                <a:pt x="0" y="0"/>
              </a:moveTo>
              <a:lnTo>
                <a:pt x="0" y="625175"/>
              </a:lnTo>
              <a:lnTo>
                <a:pt x="3685744" y="625175"/>
              </a:lnTo>
              <a:lnTo>
                <a:pt x="3685744"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C6C36E-EEBF-41A0-B159-08B41F188C65}">
      <dsp:nvSpPr>
        <dsp:cNvPr id="0" name=""/>
        <dsp:cNvSpPr/>
      </dsp:nvSpPr>
      <dsp:spPr>
        <a:xfrm>
          <a:off x="7162800" y="1214450"/>
          <a:ext cx="1228581" cy="838400"/>
        </a:xfrm>
        <a:custGeom>
          <a:avLst/>
          <a:gdLst/>
          <a:ahLst/>
          <a:cxnLst/>
          <a:rect l="0" t="0" r="0" b="0"/>
          <a:pathLst>
            <a:path>
              <a:moveTo>
                <a:pt x="0" y="0"/>
              </a:moveTo>
              <a:lnTo>
                <a:pt x="0" y="625175"/>
              </a:lnTo>
              <a:lnTo>
                <a:pt x="1228581" y="625175"/>
              </a:lnTo>
              <a:lnTo>
                <a:pt x="1228581"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2593ED-4763-4FEA-8FDA-11F15484BC6A}">
      <dsp:nvSpPr>
        <dsp:cNvPr id="0" name=""/>
        <dsp:cNvSpPr/>
      </dsp:nvSpPr>
      <dsp:spPr>
        <a:xfrm>
          <a:off x="5934218" y="1214450"/>
          <a:ext cx="1228581" cy="838400"/>
        </a:xfrm>
        <a:custGeom>
          <a:avLst/>
          <a:gdLst/>
          <a:ahLst/>
          <a:cxnLst/>
          <a:rect l="0" t="0" r="0" b="0"/>
          <a:pathLst>
            <a:path>
              <a:moveTo>
                <a:pt x="1228581" y="0"/>
              </a:moveTo>
              <a:lnTo>
                <a:pt x="1228581"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4C9545-F218-444E-A490-33BCDB913FE4}">
      <dsp:nvSpPr>
        <dsp:cNvPr id="0" name=""/>
        <dsp:cNvSpPr/>
      </dsp:nvSpPr>
      <dsp:spPr>
        <a:xfrm>
          <a:off x="3477055" y="1214450"/>
          <a:ext cx="3685744" cy="838400"/>
        </a:xfrm>
        <a:custGeom>
          <a:avLst/>
          <a:gdLst/>
          <a:ahLst/>
          <a:cxnLst/>
          <a:rect l="0" t="0" r="0" b="0"/>
          <a:pathLst>
            <a:path>
              <a:moveTo>
                <a:pt x="3685744" y="0"/>
              </a:moveTo>
              <a:lnTo>
                <a:pt x="3685744"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760769-C060-4E33-99FE-0BAD6FC872F9}">
      <dsp:nvSpPr>
        <dsp:cNvPr id="0" name=""/>
        <dsp:cNvSpPr/>
      </dsp:nvSpPr>
      <dsp:spPr>
        <a:xfrm>
          <a:off x="1019892" y="1214450"/>
          <a:ext cx="6142907" cy="838400"/>
        </a:xfrm>
        <a:custGeom>
          <a:avLst/>
          <a:gdLst/>
          <a:ahLst/>
          <a:cxnLst/>
          <a:rect l="0" t="0" r="0" b="0"/>
          <a:pathLst>
            <a:path>
              <a:moveTo>
                <a:pt x="6142907" y="0"/>
              </a:moveTo>
              <a:lnTo>
                <a:pt x="6142907"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A0D6A4-9775-436E-B55B-39670C39A9BD}">
      <dsp:nvSpPr>
        <dsp:cNvPr id="0" name=""/>
        <dsp:cNvSpPr/>
      </dsp:nvSpPr>
      <dsp:spPr>
        <a:xfrm>
          <a:off x="6147443" y="199093"/>
          <a:ext cx="2030713" cy="1015356"/>
        </a:xfrm>
        <a:prstGeom prst="rect">
          <a:avLst/>
        </a:prstGeom>
        <a:solidFill>
          <a:schemeClr val="accent1">
            <a:lumMod val="75000"/>
          </a:schemeClr>
        </a:solidFill>
        <a:ln w="25400" cap="flat" cmpd="sng" algn="ctr">
          <a:solidFill>
            <a:schemeClr val="bg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CNN</a:t>
          </a:r>
        </a:p>
      </dsp:txBody>
      <dsp:txXfrm>
        <a:off x="6147443" y="199093"/>
        <a:ext cx="2030713" cy="1015356"/>
      </dsp:txXfrm>
    </dsp:sp>
    <dsp:sp modelId="{A03F3D09-19F7-4C33-9CE8-35862444DB7E}">
      <dsp:nvSpPr>
        <dsp:cNvPr id="0" name=""/>
        <dsp:cNvSpPr/>
      </dsp:nvSpPr>
      <dsp:spPr>
        <a:xfrm>
          <a:off x="4535" y="2052850"/>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kern="1200" dirty="0"/>
            <a:t>Convolution</a:t>
          </a:r>
        </a:p>
      </dsp:txBody>
      <dsp:txXfrm>
        <a:off x="4535" y="2052850"/>
        <a:ext cx="2030713" cy="1015356"/>
      </dsp:txXfrm>
    </dsp:sp>
    <dsp:sp modelId="{CB8BC7C2-3D72-4E36-A6A3-A59345D0F4A1}">
      <dsp:nvSpPr>
        <dsp:cNvPr id="0" name=""/>
        <dsp:cNvSpPr/>
      </dsp:nvSpPr>
      <dsp:spPr>
        <a:xfrm>
          <a:off x="2461698" y="2052850"/>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Padding</a:t>
          </a:r>
        </a:p>
      </dsp:txBody>
      <dsp:txXfrm>
        <a:off x="2461698" y="2052850"/>
        <a:ext cx="2030713" cy="1015356"/>
      </dsp:txXfrm>
    </dsp:sp>
    <dsp:sp modelId="{87F8D731-19CB-46EE-9DCC-E26BEEF7F81F}">
      <dsp:nvSpPr>
        <dsp:cNvPr id="0" name=""/>
        <dsp:cNvSpPr/>
      </dsp:nvSpPr>
      <dsp:spPr>
        <a:xfrm>
          <a:off x="4918861" y="2052850"/>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Non</a:t>
          </a:r>
          <a:r>
            <a:rPr lang="en-US" sz="2400" kern="1200" dirty="0"/>
            <a:t> </a:t>
          </a:r>
          <a:r>
            <a:rPr lang="en-US" sz="2400" b="0" kern="1200" dirty="0"/>
            <a:t>Linearity</a:t>
          </a:r>
        </a:p>
        <a:p>
          <a:pPr marL="0" lvl="0" indent="0" algn="ctr" defTabSz="1066800">
            <a:lnSpc>
              <a:spcPct val="90000"/>
            </a:lnSpc>
            <a:spcBef>
              <a:spcPct val="0"/>
            </a:spcBef>
            <a:spcAft>
              <a:spcPct val="35000"/>
            </a:spcAft>
            <a:buNone/>
          </a:pPr>
          <a:r>
            <a:rPr lang="en-US" sz="2400" kern="1200" dirty="0"/>
            <a:t>(</a:t>
          </a:r>
          <a:r>
            <a:rPr lang="en-US" sz="2400" b="0" kern="1200" dirty="0" err="1"/>
            <a:t>ReLu</a:t>
          </a:r>
          <a:r>
            <a:rPr lang="en-US" sz="2400" kern="1200" dirty="0"/>
            <a:t>)</a:t>
          </a:r>
        </a:p>
      </dsp:txBody>
      <dsp:txXfrm>
        <a:off x="4918861" y="2052850"/>
        <a:ext cx="2030713" cy="1015356"/>
      </dsp:txXfrm>
    </dsp:sp>
    <dsp:sp modelId="{DEE07C5D-DBE0-4FFA-A903-EA319F401DDD}">
      <dsp:nvSpPr>
        <dsp:cNvPr id="0" name=""/>
        <dsp:cNvSpPr/>
      </dsp:nvSpPr>
      <dsp:spPr>
        <a:xfrm>
          <a:off x="7376024" y="2052850"/>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Pooling </a:t>
          </a:r>
        </a:p>
      </dsp:txBody>
      <dsp:txXfrm>
        <a:off x="7376024" y="2052850"/>
        <a:ext cx="2030713" cy="1015356"/>
      </dsp:txXfrm>
    </dsp:sp>
    <dsp:sp modelId="{788C29C0-EEBB-425D-8C42-F76CD9B21DE6}">
      <dsp:nvSpPr>
        <dsp:cNvPr id="0" name=""/>
        <dsp:cNvSpPr/>
      </dsp:nvSpPr>
      <dsp:spPr>
        <a:xfrm>
          <a:off x="9833187" y="2052850"/>
          <a:ext cx="2030713" cy="1015356"/>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Flattening</a:t>
          </a:r>
        </a:p>
      </dsp:txBody>
      <dsp:txXfrm>
        <a:off x="9833187" y="2052850"/>
        <a:ext cx="2030713" cy="1015356"/>
      </dsp:txXfrm>
    </dsp:sp>
    <dsp:sp modelId="{9F7A6954-2CED-4484-9238-FE40C6956F42}">
      <dsp:nvSpPr>
        <dsp:cNvPr id="0" name=""/>
        <dsp:cNvSpPr/>
      </dsp:nvSpPr>
      <dsp:spPr>
        <a:xfrm>
          <a:off x="12290350" y="2052850"/>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Fully</a:t>
          </a:r>
          <a:r>
            <a:rPr lang="en-US" sz="2400" b="1" kern="1200" dirty="0"/>
            <a:t> </a:t>
          </a:r>
          <a:r>
            <a:rPr lang="en-US" sz="2400" b="0" kern="1200" dirty="0"/>
            <a:t>Connected</a:t>
          </a:r>
          <a:r>
            <a:rPr lang="en-US" sz="2400" b="1" kern="1200" dirty="0"/>
            <a:t> </a:t>
          </a:r>
          <a:r>
            <a:rPr lang="en-US" sz="2400" b="0" kern="1200" dirty="0"/>
            <a:t>Layer</a:t>
          </a:r>
        </a:p>
      </dsp:txBody>
      <dsp:txXfrm>
        <a:off x="12290350" y="2052850"/>
        <a:ext cx="2030713" cy="10153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22784-80FF-4395-86F0-D5B8D6DB8226}">
      <dsp:nvSpPr>
        <dsp:cNvPr id="0" name=""/>
        <dsp:cNvSpPr/>
      </dsp:nvSpPr>
      <dsp:spPr>
        <a:xfrm>
          <a:off x="7162801" y="1876869"/>
          <a:ext cx="6142908" cy="838400"/>
        </a:xfrm>
        <a:custGeom>
          <a:avLst/>
          <a:gdLst/>
          <a:ahLst/>
          <a:cxnLst/>
          <a:rect l="0" t="0" r="0" b="0"/>
          <a:pathLst>
            <a:path>
              <a:moveTo>
                <a:pt x="0" y="0"/>
              </a:moveTo>
              <a:lnTo>
                <a:pt x="0" y="625175"/>
              </a:lnTo>
              <a:lnTo>
                <a:pt x="6142908" y="625175"/>
              </a:lnTo>
              <a:lnTo>
                <a:pt x="6142908"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75BB47-2D33-490D-950B-701E85921990}">
      <dsp:nvSpPr>
        <dsp:cNvPr id="0" name=""/>
        <dsp:cNvSpPr/>
      </dsp:nvSpPr>
      <dsp:spPr>
        <a:xfrm>
          <a:off x="7162801" y="1876869"/>
          <a:ext cx="3685745" cy="838400"/>
        </a:xfrm>
        <a:custGeom>
          <a:avLst/>
          <a:gdLst/>
          <a:ahLst/>
          <a:cxnLst/>
          <a:rect l="0" t="0" r="0" b="0"/>
          <a:pathLst>
            <a:path>
              <a:moveTo>
                <a:pt x="0" y="0"/>
              </a:moveTo>
              <a:lnTo>
                <a:pt x="0" y="625175"/>
              </a:lnTo>
              <a:lnTo>
                <a:pt x="3685745" y="625175"/>
              </a:lnTo>
              <a:lnTo>
                <a:pt x="3685745"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C6C36E-EEBF-41A0-B159-08B41F188C65}">
      <dsp:nvSpPr>
        <dsp:cNvPr id="0" name=""/>
        <dsp:cNvSpPr/>
      </dsp:nvSpPr>
      <dsp:spPr>
        <a:xfrm>
          <a:off x="7162801" y="1876869"/>
          <a:ext cx="1228581" cy="838400"/>
        </a:xfrm>
        <a:custGeom>
          <a:avLst/>
          <a:gdLst/>
          <a:ahLst/>
          <a:cxnLst/>
          <a:rect l="0" t="0" r="0" b="0"/>
          <a:pathLst>
            <a:path>
              <a:moveTo>
                <a:pt x="0" y="0"/>
              </a:moveTo>
              <a:lnTo>
                <a:pt x="0" y="625175"/>
              </a:lnTo>
              <a:lnTo>
                <a:pt x="1228581" y="625175"/>
              </a:lnTo>
              <a:lnTo>
                <a:pt x="1228581"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2593ED-4763-4FEA-8FDA-11F15484BC6A}">
      <dsp:nvSpPr>
        <dsp:cNvPr id="0" name=""/>
        <dsp:cNvSpPr/>
      </dsp:nvSpPr>
      <dsp:spPr>
        <a:xfrm>
          <a:off x="5934219" y="1876869"/>
          <a:ext cx="1228581" cy="838400"/>
        </a:xfrm>
        <a:custGeom>
          <a:avLst/>
          <a:gdLst/>
          <a:ahLst/>
          <a:cxnLst/>
          <a:rect l="0" t="0" r="0" b="0"/>
          <a:pathLst>
            <a:path>
              <a:moveTo>
                <a:pt x="1228581" y="0"/>
              </a:moveTo>
              <a:lnTo>
                <a:pt x="1228581"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4C9545-F218-444E-A490-33BCDB913FE4}">
      <dsp:nvSpPr>
        <dsp:cNvPr id="0" name=""/>
        <dsp:cNvSpPr/>
      </dsp:nvSpPr>
      <dsp:spPr>
        <a:xfrm>
          <a:off x="3477055" y="1876869"/>
          <a:ext cx="3685745" cy="838400"/>
        </a:xfrm>
        <a:custGeom>
          <a:avLst/>
          <a:gdLst/>
          <a:ahLst/>
          <a:cxnLst/>
          <a:rect l="0" t="0" r="0" b="0"/>
          <a:pathLst>
            <a:path>
              <a:moveTo>
                <a:pt x="3685745" y="0"/>
              </a:moveTo>
              <a:lnTo>
                <a:pt x="3685745"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760769-C060-4E33-99FE-0BAD6FC872F9}">
      <dsp:nvSpPr>
        <dsp:cNvPr id="0" name=""/>
        <dsp:cNvSpPr/>
      </dsp:nvSpPr>
      <dsp:spPr>
        <a:xfrm>
          <a:off x="1019892" y="1876869"/>
          <a:ext cx="6142908" cy="838400"/>
        </a:xfrm>
        <a:custGeom>
          <a:avLst/>
          <a:gdLst/>
          <a:ahLst/>
          <a:cxnLst/>
          <a:rect l="0" t="0" r="0" b="0"/>
          <a:pathLst>
            <a:path>
              <a:moveTo>
                <a:pt x="6142908" y="0"/>
              </a:moveTo>
              <a:lnTo>
                <a:pt x="6142908" y="625175"/>
              </a:lnTo>
              <a:lnTo>
                <a:pt x="0" y="625175"/>
              </a:lnTo>
              <a:lnTo>
                <a:pt x="0" y="838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A0D6A4-9775-436E-B55B-39670C39A9BD}">
      <dsp:nvSpPr>
        <dsp:cNvPr id="0" name=""/>
        <dsp:cNvSpPr/>
      </dsp:nvSpPr>
      <dsp:spPr>
        <a:xfrm>
          <a:off x="6147444" y="861512"/>
          <a:ext cx="2030713" cy="1015356"/>
        </a:xfrm>
        <a:prstGeom prst="rect">
          <a:avLst/>
        </a:prstGeom>
        <a:solidFill>
          <a:schemeClr val="accent1">
            <a:lumMod val="75000"/>
          </a:schemeClr>
        </a:solidFill>
        <a:ln w="25400" cap="flat" cmpd="sng" algn="ctr">
          <a:solidFill>
            <a:schemeClr val="bg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CNN</a:t>
          </a:r>
        </a:p>
      </dsp:txBody>
      <dsp:txXfrm>
        <a:off x="6147444" y="861512"/>
        <a:ext cx="2030713" cy="1015356"/>
      </dsp:txXfrm>
    </dsp:sp>
    <dsp:sp modelId="{A03F3D09-19F7-4C33-9CE8-35862444DB7E}">
      <dsp:nvSpPr>
        <dsp:cNvPr id="0" name=""/>
        <dsp:cNvSpPr/>
      </dsp:nvSpPr>
      <dsp:spPr>
        <a:xfrm>
          <a:off x="4535" y="2715269"/>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kern="1200" dirty="0"/>
            <a:t>Convolution</a:t>
          </a:r>
        </a:p>
      </dsp:txBody>
      <dsp:txXfrm>
        <a:off x="4535" y="2715269"/>
        <a:ext cx="2030713" cy="1015356"/>
      </dsp:txXfrm>
    </dsp:sp>
    <dsp:sp modelId="{CB8BC7C2-3D72-4E36-A6A3-A59345D0F4A1}">
      <dsp:nvSpPr>
        <dsp:cNvPr id="0" name=""/>
        <dsp:cNvSpPr/>
      </dsp:nvSpPr>
      <dsp:spPr>
        <a:xfrm>
          <a:off x="2461699" y="2715269"/>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Padding</a:t>
          </a:r>
        </a:p>
      </dsp:txBody>
      <dsp:txXfrm>
        <a:off x="2461699" y="2715269"/>
        <a:ext cx="2030713" cy="1015356"/>
      </dsp:txXfrm>
    </dsp:sp>
    <dsp:sp modelId="{87F8D731-19CB-46EE-9DCC-E26BEEF7F81F}">
      <dsp:nvSpPr>
        <dsp:cNvPr id="0" name=""/>
        <dsp:cNvSpPr/>
      </dsp:nvSpPr>
      <dsp:spPr>
        <a:xfrm>
          <a:off x="4918862" y="2715269"/>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Non</a:t>
          </a:r>
          <a:r>
            <a:rPr lang="en-US" sz="2400" kern="1200" dirty="0"/>
            <a:t> </a:t>
          </a:r>
          <a:r>
            <a:rPr lang="en-US" sz="2400" b="0" kern="1200" dirty="0"/>
            <a:t>Linearity</a:t>
          </a:r>
        </a:p>
        <a:p>
          <a:pPr marL="0" lvl="0" indent="0" algn="ctr" defTabSz="1066800">
            <a:lnSpc>
              <a:spcPct val="90000"/>
            </a:lnSpc>
            <a:spcBef>
              <a:spcPct val="0"/>
            </a:spcBef>
            <a:spcAft>
              <a:spcPct val="35000"/>
            </a:spcAft>
            <a:buNone/>
          </a:pPr>
          <a:r>
            <a:rPr lang="en-US" sz="2400" kern="1200" dirty="0"/>
            <a:t>(</a:t>
          </a:r>
          <a:r>
            <a:rPr lang="en-US" sz="2400" b="0" kern="1200" dirty="0" err="1"/>
            <a:t>ReLu</a:t>
          </a:r>
          <a:r>
            <a:rPr lang="en-US" sz="2400" kern="1200" dirty="0"/>
            <a:t>)</a:t>
          </a:r>
        </a:p>
      </dsp:txBody>
      <dsp:txXfrm>
        <a:off x="4918862" y="2715269"/>
        <a:ext cx="2030713" cy="1015356"/>
      </dsp:txXfrm>
    </dsp:sp>
    <dsp:sp modelId="{DEE07C5D-DBE0-4FFA-A903-EA319F401DDD}">
      <dsp:nvSpPr>
        <dsp:cNvPr id="0" name=""/>
        <dsp:cNvSpPr/>
      </dsp:nvSpPr>
      <dsp:spPr>
        <a:xfrm>
          <a:off x="7376025" y="2715269"/>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Pooling </a:t>
          </a:r>
        </a:p>
      </dsp:txBody>
      <dsp:txXfrm>
        <a:off x="7376025" y="2715269"/>
        <a:ext cx="2030713" cy="1015356"/>
      </dsp:txXfrm>
    </dsp:sp>
    <dsp:sp modelId="{788C29C0-EEBB-425D-8C42-F76CD9B21DE6}">
      <dsp:nvSpPr>
        <dsp:cNvPr id="0" name=""/>
        <dsp:cNvSpPr/>
      </dsp:nvSpPr>
      <dsp:spPr>
        <a:xfrm>
          <a:off x="9833189" y="2715269"/>
          <a:ext cx="2030713" cy="1015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Flattening</a:t>
          </a:r>
        </a:p>
      </dsp:txBody>
      <dsp:txXfrm>
        <a:off x="9833189" y="2715269"/>
        <a:ext cx="2030713" cy="1015356"/>
      </dsp:txXfrm>
    </dsp:sp>
    <dsp:sp modelId="{9F7A6954-2CED-4484-9238-FE40C6956F42}">
      <dsp:nvSpPr>
        <dsp:cNvPr id="0" name=""/>
        <dsp:cNvSpPr/>
      </dsp:nvSpPr>
      <dsp:spPr>
        <a:xfrm>
          <a:off x="12290352" y="2715269"/>
          <a:ext cx="2030713" cy="1015356"/>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Fully</a:t>
          </a:r>
          <a:r>
            <a:rPr lang="en-US" sz="2400" b="1" kern="1200" dirty="0"/>
            <a:t> </a:t>
          </a:r>
          <a:r>
            <a:rPr lang="en-US" sz="2400" b="0" kern="1200" dirty="0"/>
            <a:t>Connected</a:t>
          </a:r>
          <a:r>
            <a:rPr lang="en-US" sz="2400" b="1" kern="1200" dirty="0"/>
            <a:t> </a:t>
          </a:r>
          <a:r>
            <a:rPr lang="en-US" sz="2400" b="0" kern="1200" dirty="0"/>
            <a:t>Layer</a:t>
          </a:r>
        </a:p>
      </dsp:txBody>
      <dsp:txXfrm>
        <a:off x="12290352" y="2715269"/>
        <a:ext cx="2030713" cy="101535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CBD146AA-7851-42BA-AB8A-4DD605C57A8F}" type="datetimeFigureOut">
              <a:rPr lang="en-GB" smtClean="0"/>
              <a:t>11/01/2023</a:t>
            </a:fld>
            <a:endParaRPr lang="en-GB"/>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A71B7E4B-A249-45BC-8446-84D0160A358C}" type="slidenum">
              <a:rPr lang="en-GB" smtClean="0"/>
              <a:t>‹#›</a:t>
            </a:fld>
            <a:endParaRPr lang="en-GB"/>
          </a:p>
        </p:txBody>
      </p:sp>
    </p:spTree>
    <p:extLst>
      <p:ext uri="{BB962C8B-B14F-4D97-AF65-F5344CB8AC3E}">
        <p14:creationId xmlns:p14="http://schemas.microsoft.com/office/powerpoint/2010/main" val="246125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GB"/>
              <a:t>Deep Convolutional Neural Network for Malaria Parasite Detection</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81CFE43-B39E-4B8F-8835-644E7FDDB291}" type="datetime1">
              <a:rPr lang="en-US" smtClean="0"/>
              <a:t>1/11/2023</a:t>
            </a:fld>
            <a:endParaRPr lang="en-US"/>
          </a:p>
        </p:txBody>
      </p:sp>
      <p:sp>
        <p:nvSpPr>
          <p:cNvPr id="6" name="Holder 6"/>
          <p:cNvSpPr>
            <a:spLocks noGrp="1"/>
          </p:cNvSpPr>
          <p:nvPr>
            <p:ph type="sldNum" sz="quarter" idx="7"/>
          </p:nvPr>
        </p:nvSpPr>
        <p:spPr/>
        <p:txBody>
          <a:bodyPr lIns="0" tIns="0" rIns="0" bIns="0"/>
          <a:lstStyle>
            <a:lvl1pPr>
              <a:defRPr sz="3000" b="0" i="0">
                <a:solidFill>
                  <a:srgbClr val="333333"/>
                </a:solidFill>
                <a:latin typeface="Lucida Sans Unicode"/>
                <a:cs typeface="Lucida Sans Unicode"/>
              </a:defRPr>
            </a:lvl1pPr>
          </a:lstStyle>
          <a:p>
            <a:pPr marL="38100">
              <a:lnSpc>
                <a:spcPct val="100000"/>
              </a:lnSpc>
              <a:spcBef>
                <a:spcPts val="445"/>
              </a:spcBef>
            </a:pPr>
            <a:fld id="{81D60167-4931-47E6-BA6A-407CBD079E47}" type="slidenum">
              <a:rPr spc="-880" dirty="0"/>
              <a:t>‹#›</a:t>
            </a:fld>
            <a:endParaRPr spc="-88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333333"/>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3000" b="0" i="0">
                <a:solidFill>
                  <a:srgbClr val="333333"/>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GB"/>
              <a:t>Deep Convolutional Neural Network for Malaria Parasite Detection</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04C164C-E038-4549-98BA-BD380690590B}" type="datetime1">
              <a:rPr lang="en-US" smtClean="0"/>
              <a:t>1/11/2023</a:t>
            </a:fld>
            <a:endParaRPr lang="en-US"/>
          </a:p>
        </p:txBody>
      </p:sp>
      <p:sp>
        <p:nvSpPr>
          <p:cNvPr id="6" name="Holder 6"/>
          <p:cNvSpPr>
            <a:spLocks noGrp="1"/>
          </p:cNvSpPr>
          <p:nvPr>
            <p:ph type="sldNum" sz="quarter" idx="7"/>
          </p:nvPr>
        </p:nvSpPr>
        <p:spPr/>
        <p:txBody>
          <a:bodyPr lIns="0" tIns="0" rIns="0" bIns="0"/>
          <a:lstStyle>
            <a:lvl1pPr>
              <a:defRPr sz="3000" b="0" i="0">
                <a:solidFill>
                  <a:srgbClr val="333333"/>
                </a:solidFill>
                <a:latin typeface="Lucida Sans Unicode"/>
                <a:cs typeface="Lucida Sans Unicode"/>
              </a:defRPr>
            </a:lvl1pPr>
          </a:lstStyle>
          <a:p>
            <a:pPr marL="38100">
              <a:lnSpc>
                <a:spcPct val="100000"/>
              </a:lnSpc>
              <a:spcBef>
                <a:spcPts val="445"/>
              </a:spcBef>
            </a:pPr>
            <a:fld id="{81D60167-4931-47E6-BA6A-407CBD079E47}" type="slidenum">
              <a:rPr spc="-880" dirty="0"/>
              <a:t>‹#›</a:t>
            </a:fld>
            <a:endParaRPr spc="-88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333333"/>
                </a:solidFill>
                <a:latin typeface="Verdana"/>
                <a:cs typeface="Verdana"/>
              </a:defRPr>
            </a:lvl1pPr>
          </a:lstStyle>
          <a:p>
            <a:endParaRPr/>
          </a:p>
        </p:txBody>
      </p:sp>
      <p:sp>
        <p:nvSpPr>
          <p:cNvPr id="3" name="Holder 3"/>
          <p:cNvSpPr>
            <a:spLocks noGrp="1"/>
          </p:cNvSpPr>
          <p:nvPr>
            <p:ph sz="half" idx="2"/>
          </p:nvPr>
        </p:nvSpPr>
        <p:spPr>
          <a:xfrm>
            <a:off x="1380376" y="2727484"/>
            <a:ext cx="3671570" cy="5997575"/>
          </a:xfrm>
          <a:prstGeom prst="rect">
            <a:avLst/>
          </a:prstGeom>
        </p:spPr>
        <p:txBody>
          <a:bodyPr wrap="square" lIns="0" tIns="0" rIns="0" bIns="0">
            <a:spAutoFit/>
          </a:bodyPr>
          <a:lstStyle>
            <a:lvl1pPr>
              <a:defRPr sz="2400" b="0" i="0">
                <a:solidFill>
                  <a:srgbClr val="333333"/>
                </a:solidFill>
                <a:latin typeface="Lucida Sans Unicode"/>
                <a:cs typeface="Lucida Sans Unicode"/>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GB"/>
              <a:t>Deep Convolutional Neural Network for Malaria Parasite Detection</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03B3F7A-CD20-4F55-9699-BE4474748531}" type="datetime1">
              <a:rPr lang="en-US" smtClean="0"/>
              <a:t>1/11/2023</a:t>
            </a:fld>
            <a:endParaRPr lang="en-US"/>
          </a:p>
        </p:txBody>
      </p:sp>
      <p:sp>
        <p:nvSpPr>
          <p:cNvPr id="7" name="Holder 7"/>
          <p:cNvSpPr>
            <a:spLocks noGrp="1"/>
          </p:cNvSpPr>
          <p:nvPr>
            <p:ph type="sldNum" sz="quarter" idx="7"/>
          </p:nvPr>
        </p:nvSpPr>
        <p:spPr/>
        <p:txBody>
          <a:bodyPr lIns="0" tIns="0" rIns="0" bIns="0"/>
          <a:lstStyle>
            <a:lvl1pPr>
              <a:defRPr sz="3000" b="0" i="0">
                <a:solidFill>
                  <a:srgbClr val="333333"/>
                </a:solidFill>
                <a:latin typeface="Lucida Sans Unicode"/>
                <a:cs typeface="Lucida Sans Unicode"/>
              </a:defRPr>
            </a:lvl1pPr>
          </a:lstStyle>
          <a:p>
            <a:pPr marL="38100">
              <a:lnSpc>
                <a:spcPct val="100000"/>
              </a:lnSpc>
              <a:spcBef>
                <a:spcPts val="445"/>
              </a:spcBef>
            </a:pPr>
            <a:fld id="{81D60167-4931-47E6-BA6A-407CBD079E47}" type="slidenum">
              <a:rPr spc="-880" dirty="0"/>
              <a:t>‹#›</a:t>
            </a:fld>
            <a:endParaRPr spc="-88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7F7F7"/>
          </a:solidFill>
        </p:spPr>
        <p:txBody>
          <a:bodyPr wrap="square" lIns="0" tIns="0" rIns="0" bIns="0" rtlCol="0"/>
          <a:lstStyle/>
          <a:p>
            <a:endParaRPr/>
          </a:p>
        </p:txBody>
      </p:sp>
      <p:sp>
        <p:nvSpPr>
          <p:cNvPr id="17" name="bg object 17"/>
          <p:cNvSpPr/>
          <p:nvPr/>
        </p:nvSpPr>
        <p:spPr>
          <a:xfrm>
            <a:off x="462" y="3"/>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10079916" y="3105869"/>
            <a:ext cx="6128343" cy="7174986"/>
          </a:xfrm>
          <a:prstGeom prst="rect">
            <a:avLst/>
          </a:prstGeom>
        </p:spPr>
      </p:pic>
      <p:sp>
        <p:nvSpPr>
          <p:cNvPr id="2" name="Holder 2"/>
          <p:cNvSpPr>
            <a:spLocks noGrp="1"/>
          </p:cNvSpPr>
          <p:nvPr>
            <p:ph type="title"/>
          </p:nvPr>
        </p:nvSpPr>
        <p:spPr/>
        <p:txBody>
          <a:bodyPr lIns="0" tIns="0" rIns="0" bIns="0"/>
          <a:lstStyle>
            <a:lvl1pPr>
              <a:defRPr sz="3000" b="0" i="0">
                <a:solidFill>
                  <a:srgbClr val="333333"/>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GB"/>
              <a:t>Deep Convolutional Neural Network for Malaria Parasite Detection</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E92A0B9-CFD5-4A35-B11D-CE35532F4A8F}" type="datetime1">
              <a:rPr lang="en-US" smtClean="0"/>
              <a:t>1/11/2023</a:t>
            </a:fld>
            <a:endParaRPr lang="en-US"/>
          </a:p>
        </p:txBody>
      </p:sp>
      <p:sp>
        <p:nvSpPr>
          <p:cNvPr id="5" name="Holder 5"/>
          <p:cNvSpPr>
            <a:spLocks noGrp="1"/>
          </p:cNvSpPr>
          <p:nvPr>
            <p:ph type="sldNum" sz="quarter" idx="7"/>
          </p:nvPr>
        </p:nvSpPr>
        <p:spPr/>
        <p:txBody>
          <a:bodyPr lIns="0" tIns="0" rIns="0" bIns="0"/>
          <a:lstStyle>
            <a:lvl1pPr>
              <a:defRPr sz="3000" b="0" i="0">
                <a:solidFill>
                  <a:srgbClr val="333333"/>
                </a:solidFill>
                <a:latin typeface="Lucida Sans Unicode"/>
                <a:cs typeface="Lucida Sans Unicode"/>
              </a:defRPr>
            </a:lvl1pPr>
          </a:lstStyle>
          <a:p>
            <a:pPr marL="38100">
              <a:lnSpc>
                <a:spcPct val="100000"/>
              </a:lnSpc>
              <a:spcBef>
                <a:spcPts val="445"/>
              </a:spcBef>
            </a:pPr>
            <a:fld id="{81D60167-4931-47E6-BA6A-407CBD079E47}" type="slidenum">
              <a:rPr spc="-880" dirty="0"/>
              <a:t>‹#›</a:t>
            </a:fld>
            <a:endParaRPr spc="-88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GB"/>
              <a:t>Deep Convolutional Neural Network for Malaria Parasite Detection</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BFFDA40-5E62-4850-AD8C-975233E144AB}" type="datetime1">
              <a:rPr lang="en-US" smtClean="0"/>
              <a:t>1/11/2023</a:t>
            </a:fld>
            <a:endParaRPr lang="en-US"/>
          </a:p>
        </p:txBody>
      </p:sp>
      <p:sp>
        <p:nvSpPr>
          <p:cNvPr id="4" name="Holder 4"/>
          <p:cNvSpPr>
            <a:spLocks noGrp="1"/>
          </p:cNvSpPr>
          <p:nvPr>
            <p:ph type="sldNum" sz="quarter" idx="7"/>
          </p:nvPr>
        </p:nvSpPr>
        <p:spPr/>
        <p:txBody>
          <a:bodyPr lIns="0" tIns="0" rIns="0" bIns="0"/>
          <a:lstStyle>
            <a:lvl1pPr>
              <a:defRPr sz="3000" b="0" i="0">
                <a:solidFill>
                  <a:srgbClr val="333333"/>
                </a:solidFill>
                <a:latin typeface="Lucida Sans Unicode"/>
                <a:cs typeface="Lucida Sans Unicode"/>
              </a:defRPr>
            </a:lvl1pPr>
          </a:lstStyle>
          <a:p>
            <a:pPr marL="38100">
              <a:lnSpc>
                <a:spcPct val="100000"/>
              </a:lnSpc>
              <a:spcBef>
                <a:spcPts val="445"/>
              </a:spcBef>
            </a:pPr>
            <a:fld id="{81D60167-4931-47E6-BA6A-407CBD079E47}" type="slidenum">
              <a:rPr spc="-880" dirty="0"/>
              <a:t>‹#›</a:t>
            </a:fld>
            <a:endParaRPr spc="-88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7F7F7"/>
          </a:solidFill>
        </p:spPr>
        <p:txBody>
          <a:bodyPr wrap="square" lIns="0" tIns="0" rIns="0" bIns="0" rtlCol="0"/>
          <a:lstStyle/>
          <a:p>
            <a:endParaRPr/>
          </a:p>
        </p:txBody>
      </p:sp>
      <p:sp>
        <p:nvSpPr>
          <p:cNvPr id="2" name="Holder 2"/>
          <p:cNvSpPr>
            <a:spLocks noGrp="1"/>
          </p:cNvSpPr>
          <p:nvPr>
            <p:ph type="title"/>
          </p:nvPr>
        </p:nvSpPr>
        <p:spPr>
          <a:xfrm>
            <a:off x="7688788" y="1772253"/>
            <a:ext cx="2910423" cy="482600"/>
          </a:xfrm>
          <a:prstGeom prst="rect">
            <a:avLst/>
          </a:prstGeom>
        </p:spPr>
        <p:txBody>
          <a:bodyPr wrap="square" lIns="0" tIns="0" rIns="0" bIns="0">
            <a:spAutoFit/>
          </a:bodyPr>
          <a:lstStyle>
            <a:lvl1pPr>
              <a:defRPr sz="3000" b="0" i="0">
                <a:solidFill>
                  <a:srgbClr val="333333"/>
                </a:solidFill>
                <a:latin typeface="Verdana"/>
                <a:cs typeface="Verdana"/>
              </a:defRPr>
            </a:lvl1pPr>
          </a:lstStyle>
          <a:p>
            <a:endParaRPr/>
          </a:p>
        </p:txBody>
      </p:sp>
      <p:sp>
        <p:nvSpPr>
          <p:cNvPr id="3" name="Holder 3"/>
          <p:cNvSpPr>
            <a:spLocks noGrp="1"/>
          </p:cNvSpPr>
          <p:nvPr>
            <p:ph type="body" idx="1"/>
          </p:nvPr>
        </p:nvSpPr>
        <p:spPr>
          <a:xfrm>
            <a:off x="1118349" y="2748441"/>
            <a:ext cx="16051300" cy="6459855"/>
          </a:xfrm>
          <a:prstGeom prst="rect">
            <a:avLst/>
          </a:prstGeom>
        </p:spPr>
        <p:txBody>
          <a:bodyPr wrap="square" lIns="0" tIns="0" rIns="0" bIns="0">
            <a:spAutoFit/>
          </a:bodyPr>
          <a:lstStyle>
            <a:lvl1pPr>
              <a:defRPr sz="3000" b="0" i="0">
                <a:solidFill>
                  <a:srgbClr val="333333"/>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r>
              <a:rPr lang="en-GB"/>
              <a:t>Deep Convolutional Neural Network for Malaria Parasite Detection</a:t>
            </a:r>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077E037D-03CB-4120-8C7D-E584C9F6C824}" type="datetime1">
              <a:rPr lang="en-US" smtClean="0"/>
              <a:t>1/11/2023</a:t>
            </a:fld>
            <a:endParaRPr lang="en-US"/>
          </a:p>
        </p:txBody>
      </p:sp>
      <p:sp>
        <p:nvSpPr>
          <p:cNvPr id="6" name="Holder 6"/>
          <p:cNvSpPr>
            <a:spLocks noGrp="1"/>
          </p:cNvSpPr>
          <p:nvPr>
            <p:ph type="sldNum" sz="quarter" idx="7"/>
          </p:nvPr>
        </p:nvSpPr>
        <p:spPr>
          <a:xfrm>
            <a:off x="17282521" y="9163687"/>
            <a:ext cx="466725" cy="650240"/>
          </a:xfrm>
          <a:prstGeom prst="rect">
            <a:avLst/>
          </a:prstGeom>
        </p:spPr>
        <p:txBody>
          <a:bodyPr wrap="square" lIns="0" tIns="0" rIns="0" bIns="0">
            <a:spAutoFit/>
          </a:bodyPr>
          <a:lstStyle>
            <a:lvl1pPr>
              <a:defRPr sz="3000" b="0" i="0">
                <a:solidFill>
                  <a:srgbClr val="333333"/>
                </a:solidFill>
                <a:latin typeface="Lucida Sans Unicode"/>
                <a:cs typeface="Lucida Sans Unicode"/>
              </a:defRPr>
            </a:lvl1pPr>
          </a:lstStyle>
          <a:p>
            <a:pPr marL="38100">
              <a:lnSpc>
                <a:spcPct val="100000"/>
              </a:lnSpc>
              <a:spcBef>
                <a:spcPts val="445"/>
              </a:spcBef>
            </a:pPr>
            <a:fld id="{81D60167-4931-47E6-BA6A-407CBD079E47}" type="slidenum">
              <a:rPr spc="-880" dirty="0"/>
              <a:t>‹#›</a:t>
            </a:fld>
            <a:endParaRPr spc="-88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em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5.xml"/><Relationship Id="rId7" Type="http://schemas.openxmlformats.org/officeDocument/2006/relationships/image" Target="../media/image14.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6555" y="9836474"/>
            <a:ext cx="16858615" cy="447675"/>
          </a:xfrm>
          <a:custGeom>
            <a:avLst/>
            <a:gdLst/>
            <a:ahLst/>
            <a:cxnLst/>
            <a:rect l="l" t="t" r="r" b="b"/>
            <a:pathLst>
              <a:path w="16858615" h="447675">
                <a:moveTo>
                  <a:pt x="16858503" y="447675"/>
                </a:moveTo>
                <a:lnTo>
                  <a:pt x="0" y="447675"/>
                </a:lnTo>
                <a:lnTo>
                  <a:pt x="0" y="0"/>
                </a:lnTo>
                <a:lnTo>
                  <a:pt x="16858503" y="0"/>
                </a:lnTo>
                <a:lnTo>
                  <a:pt x="16858503" y="447675"/>
                </a:lnTo>
                <a:close/>
              </a:path>
            </a:pathLst>
          </a:custGeom>
          <a:solidFill>
            <a:srgbClr val="00C399"/>
          </a:solidFill>
        </p:spPr>
        <p:txBody>
          <a:bodyPr wrap="square" lIns="0" tIns="0" rIns="0" bIns="0" rtlCol="0"/>
          <a:lstStyle/>
          <a:p>
            <a:endParaRPr/>
          </a:p>
        </p:txBody>
      </p:sp>
      <p:sp>
        <p:nvSpPr>
          <p:cNvPr id="3" name="object 3"/>
          <p:cNvSpPr txBox="1"/>
          <p:nvPr/>
        </p:nvSpPr>
        <p:spPr>
          <a:xfrm>
            <a:off x="716555" y="2602184"/>
            <a:ext cx="16559170" cy="1872307"/>
          </a:xfrm>
          <a:prstGeom prst="rect">
            <a:avLst/>
          </a:prstGeom>
        </p:spPr>
        <p:txBody>
          <a:bodyPr vert="horz" wrap="square" lIns="0" tIns="12700" rIns="0" bIns="0" rtlCol="0">
            <a:spAutoFit/>
          </a:bodyPr>
          <a:lstStyle/>
          <a:p>
            <a:pPr marL="12700">
              <a:lnSpc>
                <a:spcPct val="100000"/>
              </a:lnSpc>
              <a:spcBef>
                <a:spcPts val="100"/>
              </a:spcBef>
            </a:pPr>
            <a:r>
              <a:rPr lang="en-GB" sz="6000" i="0" u="none" strike="noStrike" baseline="0" dirty="0">
                <a:solidFill>
                  <a:schemeClr val="accent1"/>
                </a:solidFill>
                <a:latin typeface="Lucida Sans Unicode" panose="020B0602030504020204" pitchFamily="34" charset="0"/>
                <a:ea typeface="Verdana" panose="020B0604030504040204" pitchFamily="34" charset="0"/>
                <a:cs typeface="Lucida Sans Unicode" panose="020B0602030504020204" pitchFamily="34" charset="0"/>
              </a:rPr>
              <a:t>Deep Convolutional Neural Network </a:t>
            </a:r>
          </a:p>
          <a:p>
            <a:pPr marL="12700">
              <a:lnSpc>
                <a:spcPct val="100000"/>
              </a:lnSpc>
              <a:spcBef>
                <a:spcPts val="100"/>
              </a:spcBef>
            </a:pPr>
            <a:r>
              <a:rPr lang="en-GB" sz="6000" i="0" u="none" strike="noStrike" baseline="0" dirty="0">
                <a:solidFill>
                  <a:schemeClr val="accent1"/>
                </a:solidFill>
                <a:latin typeface="Lucida Sans Unicode" panose="020B0602030504020204" pitchFamily="34" charset="0"/>
                <a:ea typeface="Verdana" panose="020B0604030504040204" pitchFamily="34" charset="0"/>
                <a:cs typeface="Lucida Sans Unicode" panose="020B0602030504020204" pitchFamily="34" charset="0"/>
              </a:rPr>
              <a:t>for Malaria Parasite Detection</a:t>
            </a:r>
            <a:endParaRPr lang="en-GB" sz="6000" dirty="0">
              <a:solidFill>
                <a:schemeClr val="accent1"/>
              </a:solidFill>
              <a:latin typeface="Lucida Sans Unicode" panose="020B0602030504020204" pitchFamily="34" charset="0"/>
              <a:ea typeface="Verdana" panose="020B0604030504040204" pitchFamily="34" charset="0"/>
              <a:cs typeface="Lucida Sans Unicode" panose="020B0602030504020204" pitchFamily="34" charset="0"/>
            </a:endParaRPr>
          </a:p>
        </p:txBody>
      </p:sp>
      <p:sp>
        <p:nvSpPr>
          <p:cNvPr id="4" name="object 4"/>
          <p:cNvSpPr txBox="1"/>
          <p:nvPr/>
        </p:nvSpPr>
        <p:spPr>
          <a:xfrm>
            <a:off x="11816122" y="6740245"/>
            <a:ext cx="5699761" cy="1736373"/>
          </a:xfrm>
          <a:prstGeom prst="rect">
            <a:avLst/>
          </a:prstGeom>
        </p:spPr>
        <p:txBody>
          <a:bodyPr vert="horz" wrap="square" lIns="0" tIns="12700" rIns="0" bIns="0" rtlCol="0">
            <a:spAutoFit/>
          </a:bodyPr>
          <a:lstStyle/>
          <a:p>
            <a:pPr marR="158130" algn="l"/>
            <a:r>
              <a:rPr lang="en-GB" sz="2800" i="0" u="none" strike="noStrike" baseline="0" dirty="0">
                <a:latin typeface="Lucida Sans Unicode" panose="020B0602030504020204" pitchFamily="34" charset="0"/>
                <a:cs typeface="Lucida Sans Unicode" panose="020B0602030504020204" pitchFamily="34" charset="0"/>
              </a:rPr>
              <a:t>Supervised By:</a:t>
            </a:r>
          </a:p>
          <a:p>
            <a:pPr marR="145180" algn="l"/>
            <a:r>
              <a:rPr lang="en-GB" sz="2800" i="0" u="none" strike="noStrike" baseline="0" dirty="0" err="1">
                <a:latin typeface="Lucida Sans Unicode" panose="020B0602030504020204" pitchFamily="34" charset="0"/>
                <a:cs typeface="Lucida Sans Unicode" panose="020B0602030504020204" pitchFamily="34" charset="0"/>
              </a:rPr>
              <a:t>Mahit</a:t>
            </a:r>
            <a:r>
              <a:rPr lang="en-GB" sz="2800" i="0" u="none" strike="noStrike" baseline="0" dirty="0">
                <a:latin typeface="Lucida Sans Unicode" panose="020B0602030504020204" pitchFamily="34" charset="0"/>
                <a:cs typeface="Lucida Sans Unicode" panose="020B0602030504020204" pitchFamily="34" charset="0"/>
              </a:rPr>
              <a:t> Kumar Paul</a:t>
            </a:r>
          </a:p>
          <a:p>
            <a:pPr marR="0" algn="l"/>
            <a:r>
              <a:rPr lang="en-GB" sz="2800" b="0" i="0" u="none" strike="noStrike" baseline="0" dirty="0">
                <a:latin typeface="Lucida Sans Unicode" panose="020B0602030504020204" pitchFamily="34" charset="0"/>
                <a:cs typeface="Lucida Sans Unicode" panose="020B0602030504020204" pitchFamily="34" charset="0"/>
              </a:rPr>
              <a:t>Assistant Professor</a:t>
            </a:r>
          </a:p>
          <a:p>
            <a:pPr marR="109060" algn="l"/>
            <a:r>
              <a:rPr lang="en-GB" sz="2800" b="0" i="0" u="none" strike="noStrike" baseline="0" dirty="0">
                <a:latin typeface="Lucida Sans Unicode" panose="020B0602030504020204" pitchFamily="34" charset="0"/>
                <a:cs typeface="Lucida Sans Unicode" panose="020B0602030504020204" pitchFamily="34" charset="0"/>
              </a:rPr>
              <a:t>Department of CSE</a:t>
            </a:r>
          </a:p>
        </p:txBody>
      </p:sp>
      <p:sp>
        <p:nvSpPr>
          <p:cNvPr id="6" name="object 6"/>
          <p:cNvSpPr txBox="1"/>
          <p:nvPr/>
        </p:nvSpPr>
        <p:spPr>
          <a:xfrm>
            <a:off x="1381703" y="7342974"/>
            <a:ext cx="4196081" cy="1133644"/>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333333"/>
                </a:solidFill>
                <a:latin typeface="Lucida Sans Unicode"/>
                <a:cs typeface="Lucida Sans Unicode"/>
              </a:rPr>
              <a:t>Department</a:t>
            </a:r>
            <a:r>
              <a:rPr lang="en-GB" sz="2400" spc="-10" dirty="0">
                <a:solidFill>
                  <a:srgbClr val="333333"/>
                </a:solidFill>
                <a:latin typeface="Lucida Sans Unicode"/>
                <a:cs typeface="Lucida Sans Unicode"/>
              </a:rPr>
              <a:t> of CSE</a:t>
            </a:r>
            <a:r>
              <a:rPr sz="2400" spc="-10" dirty="0">
                <a:solidFill>
                  <a:srgbClr val="333333"/>
                </a:solidFill>
                <a:latin typeface="Lucida Sans Unicode"/>
                <a:cs typeface="Lucida Sans Unicode"/>
              </a:rPr>
              <a:t>,</a:t>
            </a:r>
            <a:r>
              <a:rPr sz="2400" spc="-90" dirty="0">
                <a:solidFill>
                  <a:srgbClr val="333333"/>
                </a:solidFill>
                <a:latin typeface="Lucida Sans Unicode"/>
                <a:cs typeface="Lucida Sans Unicode"/>
              </a:rPr>
              <a:t> </a:t>
            </a:r>
            <a:endParaRPr lang="en-GB" sz="2400" spc="-90" dirty="0">
              <a:solidFill>
                <a:srgbClr val="333333"/>
              </a:solidFill>
              <a:latin typeface="Lucida Sans Unicode"/>
              <a:cs typeface="Lucida Sans Unicode"/>
            </a:endParaRPr>
          </a:p>
          <a:p>
            <a:pPr marL="12700">
              <a:lnSpc>
                <a:spcPct val="100000"/>
              </a:lnSpc>
              <a:spcBef>
                <a:spcPts val="100"/>
              </a:spcBef>
            </a:pPr>
            <a:r>
              <a:rPr lang="en-GB" sz="2400" spc="-90" dirty="0" err="1">
                <a:solidFill>
                  <a:srgbClr val="333333"/>
                </a:solidFill>
                <a:latin typeface="Lucida Sans Unicode"/>
                <a:cs typeface="Lucida Sans Unicode"/>
              </a:rPr>
              <a:t>Rajshahi</a:t>
            </a:r>
            <a:r>
              <a:rPr lang="en-GB" sz="2400" spc="-90" dirty="0">
                <a:solidFill>
                  <a:srgbClr val="333333"/>
                </a:solidFill>
                <a:latin typeface="Lucida Sans Unicode"/>
                <a:cs typeface="Lucida Sans Unicode"/>
              </a:rPr>
              <a:t> University of Engineering and Technology</a:t>
            </a:r>
            <a:endParaRPr sz="2400" dirty="0">
              <a:latin typeface="Lucida Sans Unicode"/>
              <a:cs typeface="Lucida Sans Unicode"/>
            </a:endParaRPr>
          </a:p>
        </p:txBody>
      </p:sp>
      <p:grpSp>
        <p:nvGrpSpPr>
          <p:cNvPr id="7" name="object 7"/>
          <p:cNvGrpSpPr/>
          <p:nvPr/>
        </p:nvGrpSpPr>
        <p:grpSpPr>
          <a:xfrm>
            <a:off x="901785" y="6122046"/>
            <a:ext cx="16840835" cy="2960843"/>
            <a:chOff x="725709" y="2185770"/>
            <a:chExt cx="16840835" cy="2960843"/>
          </a:xfrm>
        </p:grpSpPr>
        <p:sp>
          <p:nvSpPr>
            <p:cNvPr id="8" name="object 8"/>
            <p:cNvSpPr/>
            <p:nvPr/>
          </p:nvSpPr>
          <p:spPr>
            <a:xfrm>
              <a:off x="5919924" y="2266566"/>
              <a:ext cx="45719" cy="2880047"/>
            </a:xfrm>
            <a:custGeom>
              <a:avLst/>
              <a:gdLst/>
              <a:ahLst/>
              <a:cxnLst/>
              <a:rect l="l" t="t" r="r" b="b"/>
              <a:pathLst>
                <a:path h="2143760">
                  <a:moveTo>
                    <a:pt x="0" y="2143203"/>
                  </a:moveTo>
                  <a:lnTo>
                    <a:pt x="0" y="0"/>
                  </a:lnTo>
                </a:path>
              </a:pathLst>
            </a:custGeom>
            <a:ln w="19052">
              <a:solidFill>
                <a:srgbClr val="00C399"/>
              </a:solidFill>
            </a:ln>
          </p:spPr>
          <p:txBody>
            <a:bodyPr wrap="square" lIns="0" tIns="0" rIns="0" bIns="0" rtlCol="0"/>
            <a:lstStyle/>
            <a:p>
              <a:endParaRPr/>
            </a:p>
          </p:txBody>
        </p:sp>
        <p:sp>
          <p:nvSpPr>
            <p:cNvPr id="9" name="object 9"/>
            <p:cNvSpPr/>
            <p:nvPr/>
          </p:nvSpPr>
          <p:spPr>
            <a:xfrm flipH="1">
              <a:off x="11082737" y="2266566"/>
              <a:ext cx="45719" cy="2880047"/>
            </a:xfrm>
            <a:custGeom>
              <a:avLst/>
              <a:gdLst/>
              <a:ahLst/>
              <a:cxnLst/>
              <a:rect l="l" t="t" r="r" b="b"/>
              <a:pathLst>
                <a:path h="2143760">
                  <a:moveTo>
                    <a:pt x="0" y="2143203"/>
                  </a:moveTo>
                  <a:lnTo>
                    <a:pt x="0" y="0"/>
                  </a:lnTo>
                </a:path>
              </a:pathLst>
            </a:custGeom>
            <a:ln w="19052">
              <a:solidFill>
                <a:srgbClr val="00C399"/>
              </a:solidFill>
            </a:ln>
          </p:spPr>
          <p:txBody>
            <a:bodyPr wrap="square" lIns="0" tIns="0" rIns="0" bIns="0" rtlCol="0"/>
            <a:lstStyle/>
            <a:p>
              <a:endParaRPr/>
            </a:p>
          </p:txBody>
        </p:sp>
        <p:sp>
          <p:nvSpPr>
            <p:cNvPr id="10" name="object 10"/>
            <p:cNvSpPr/>
            <p:nvPr/>
          </p:nvSpPr>
          <p:spPr>
            <a:xfrm>
              <a:off x="725709" y="2185770"/>
              <a:ext cx="16840835" cy="0"/>
            </a:xfrm>
            <a:custGeom>
              <a:avLst/>
              <a:gdLst/>
              <a:ahLst/>
              <a:cxnLst/>
              <a:rect l="l" t="t" r="r" b="b"/>
              <a:pathLst>
                <a:path w="16840835">
                  <a:moveTo>
                    <a:pt x="0" y="0"/>
                  </a:moveTo>
                  <a:lnTo>
                    <a:pt x="16840303" y="0"/>
                  </a:lnTo>
                </a:path>
              </a:pathLst>
            </a:custGeom>
            <a:ln w="19049">
              <a:solidFill>
                <a:srgbClr val="00C399"/>
              </a:solidFill>
            </a:ln>
          </p:spPr>
          <p:txBody>
            <a:bodyPr wrap="square" lIns="0" tIns="0" rIns="0" bIns="0" rtlCol="0"/>
            <a:lstStyle/>
            <a:p>
              <a:endParaRPr/>
            </a:p>
          </p:txBody>
        </p:sp>
      </p:grpSp>
      <p:sp>
        <p:nvSpPr>
          <p:cNvPr id="11" name="object 11"/>
          <p:cNvSpPr txBox="1"/>
          <p:nvPr/>
        </p:nvSpPr>
        <p:spPr>
          <a:xfrm>
            <a:off x="6370366" y="6745745"/>
            <a:ext cx="4938898" cy="1736373"/>
          </a:xfrm>
          <a:prstGeom prst="rect">
            <a:avLst/>
          </a:prstGeom>
        </p:spPr>
        <p:txBody>
          <a:bodyPr vert="horz" wrap="square" lIns="0" tIns="12700" rIns="0" bIns="0" rtlCol="0">
            <a:spAutoFit/>
          </a:bodyPr>
          <a:lstStyle/>
          <a:p>
            <a:pPr algn="l"/>
            <a:r>
              <a:rPr lang="en-GB" sz="2800" i="0" u="none" strike="noStrike" baseline="0" dirty="0">
                <a:solidFill>
                  <a:srgbClr val="000000"/>
                </a:solidFill>
                <a:latin typeface="Lucida Sans Unicode" panose="020B0602030504020204" pitchFamily="34" charset="0"/>
                <a:cs typeface="Lucida Sans Unicode" panose="020B0602030504020204" pitchFamily="34" charset="0"/>
              </a:rPr>
              <a:t>Presented By: </a:t>
            </a:r>
          </a:p>
          <a:p>
            <a:pPr algn="l"/>
            <a:r>
              <a:rPr lang="en-GB" sz="2800" b="0" i="0" u="none" strike="noStrike" baseline="0" dirty="0">
                <a:solidFill>
                  <a:srgbClr val="000000"/>
                </a:solidFill>
                <a:latin typeface="Lucida Sans Unicode" panose="020B0602030504020204" pitchFamily="34" charset="0"/>
                <a:cs typeface="Lucida Sans Unicode" panose="020B0602030504020204" pitchFamily="34" charset="0"/>
              </a:rPr>
              <a:t>Md Yamin Haque</a:t>
            </a:r>
          </a:p>
          <a:p>
            <a:pPr algn="l"/>
            <a:r>
              <a:rPr lang="en-GB" sz="2800" b="0" i="0" u="none" strike="noStrike" baseline="0" dirty="0">
                <a:solidFill>
                  <a:srgbClr val="000000"/>
                </a:solidFill>
                <a:latin typeface="Lucida Sans Unicode" panose="020B0602030504020204" pitchFamily="34" charset="0"/>
                <a:cs typeface="Lucida Sans Unicode" panose="020B0602030504020204" pitchFamily="34" charset="0"/>
              </a:rPr>
              <a:t>Roll: </a:t>
            </a:r>
            <a:r>
              <a:rPr lang="en-GB" sz="2800" i="0" u="none" strike="noStrike" baseline="0" dirty="0">
                <a:solidFill>
                  <a:srgbClr val="000000"/>
                </a:solidFill>
                <a:latin typeface="Lucida Sans Unicode" panose="020B0602030504020204" pitchFamily="34" charset="0"/>
                <a:cs typeface="Lucida Sans Unicode" panose="020B0602030504020204" pitchFamily="34" charset="0"/>
              </a:rPr>
              <a:t>1603007</a:t>
            </a:r>
          </a:p>
          <a:p>
            <a:pPr algn="l"/>
            <a:r>
              <a:rPr lang="en-GB" sz="2800" b="0" i="0" u="none" strike="noStrike" baseline="0" dirty="0">
                <a:solidFill>
                  <a:srgbClr val="000000"/>
                </a:solidFill>
                <a:latin typeface="Lucida Sans Unicode" panose="020B0602030504020204" pitchFamily="34" charset="0"/>
                <a:cs typeface="Lucida Sans Unicode" panose="020B0602030504020204" pitchFamily="34" charset="0"/>
              </a:rPr>
              <a:t>Department of CSE</a:t>
            </a:r>
          </a:p>
        </p:txBody>
      </p:sp>
      <p:sp>
        <p:nvSpPr>
          <p:cNvPr id="15" name="Slide Number Placeholder 14">
            <a:extLst>
              <a:ext uri="{FF2B5EF4-FFF2-40B4-BE49-F238E27FC236}">
                <a16:creationId xmlns:a16="http://schemas.microsoft.com/office/drawing/2014/main" id="{6A5E81E6-4E0A-4C25-AF93-3CDCA72F357F}"/>
              </a:ext>
            </a:extLst>
          </p:cNvPr>
          <p:cNvSpPr>
            <a:spLocks noGrp="1"/>
          </p:cNvSpPr>
          <p:nvPr>
            <p:ph type="sldNum" sz="quarter" idx="7"/>
          </p:nvPr>
        </p:nvSpPr>
        <p:spPr/>
        <p:txBody>
          <a:bodyPr/>
          <a:lstStyle/>
          <a:p>
            <a:pPr marL="38100">
              <a:lnSpc>
                <a:spcPct val="100000"/>
              </a:lnSpc>
              <a:spcBef>
                <a:spcPts val="445"/>
              </a:spcBef>
            </a:pPr>
            <a:fld id="{81D60167-4931-47E6-BA6A-407CBD079E47}" type="slidenum">
              <a:rPr lang="en-GB" spc="-880" smtClean="0"/>
              <a:t>1</a:t>
            </a:fld>
            <a:endParaRPr lang="en-GB" spc="-880" dirty="0"/>
          </a:p>
        </p:txBody>
      </p:sp>
      <p:pic>
        <p:nvPicPr>
          <p:cNvPr id="14" name="Picture 13">
            <a:extLst>
              <a:ext uri="{FF2B5EF4-FFF2-40B4-BE49-F238E27FC236}">
                <a16:creationId xmlns:a16="http://schemas.microsoft.com/office/drawing/2014/main" id="{52183D4C-078D-4A64-9BDC-40E282CFEF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99197" y="473074"/>
            <a:ext cx="1658722" cy="19345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Google Shape;60;p16">
            <a:extLst>
              <a:ext uri="{FF2B5EF4-FFF2-40B4-BE49-F238E27FC236}">
                <a16:creationId xmlns:a16="http://schemas.microsoft.com/office/drawing/2014/main" id="{2A8DFA8D-F770-416E-8C14-93C0F7A4E0E5}"/>
              </a:ext>
            </a:extLst>
          </p:cNvPr>
          <p:cNvCxnSpPr/>
          <p:nvPr/>
        </p:nvCxnSpPr>
        <p:spPr>
          <a:xfrm>
            <a:off x="19200" y="4457700"/>
            <a:ext cx="18268800" cy="0"/>
          </a:xfrm>
          <a:prstGeom prst="straightConnector1">
            <a:avLst/>
          </a:prstGeom>
          <a:noFill/>
          <a:ln w="19050" cap="flat" cmpd="sng">
            <a:solidFill>
              <a:srgbClr val="B5B5B5"/>
            </a:solidFill>
            <a:prstDash val="lgDash"/>
            <a:round/>
            <a:headEnd type="none" w="med" len="med"/>
            <a:tailEnd type="none" w="med" len="med"/>
          </a:ln>
        </p:spPr>
      </p:cxnSp>
      <p:sp>
        <p:nvSpPr>
          <p:cNvPr id="2" name="object 2"/>
          <p:cNvSpPr/>
          <p:nvPr/>
        </p:nvSpPr>
        <p:spPr>
          <a:xfrm>
            <a:off x="462" y="0"/>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10</a:t>
            </a:fld>
            <a:endParaRPr spc="-880" dirty="0"/>
          </a:p>
        </p:txBody>
      </p:sp>
      <p:sp>
        <p:nvSpPr>
          <p:cNvPr id="5" name="object 5"/>
          <p:cNvSpPr txBox="1"/>
          <p:nvPr/>
        </p:nvSpPr>
        <p:spPr>
          <a:xfrm>
            <a:off x="550152" y="977900"/>
            <a:ext cx="2973070" cy="391160"/>
          </a:xfrm>
          <a:prstGeom prst="rect">
            <a:avLst/>
          </a:prstGeom>
        </p:spPr>
        <p:txBody>
          <a:bodyPr vert="horz" wrap="square" lIns="0" tIns="12700" rIns="0" bIns="0" rtlCol="0">
            <a:spAutoFit/>
          </a:bodyPr>
          <a:lstStyle/>
          <a:p>
            <a:pPr marL="12700">
              <a:lnSpc>
                <a:spcPct val="100000"/>
              </a:lnSpc>
              <a:spcBef>
                <a:spcPts val="100"/>
              </a:spcBef>
              <a:tabLst>
                <a:tab pos="842644" algn="l"/>
              </a:tabLst>
            </a:pPr>
            <a:r>
              <a:rPr sz="2400" spc="-25" dirty="0">
                <a:solidFill>
                  <a:srgbClr val="333333"/>
                </a:solidFill>
                <a:latin typeface="Lucida Sans Unicode"/>
                <a:cs typeface="Lucida Sans Unicode"/>
              </a:rPr>
              <a:t>III</a:t>
            </a:r>
            <a:r>
              <a:rPr sz="2400" dirty="0">
                <a:solidFill>
                  <a:srgbClr val="333333"/>
                </a:solidFill>
                <a:latin typeface="Lucida Sans Unicode"/>
                <a:cs typeface="Lucida Sans Unicode"/>
              </a:rPr>
              <a:t>	</a:t>
            </a:r>
            <a:r>
              <a:rPr sz="2400" spc="110" dirty="0">
                <a:solidFill>
                  <a:srgbClr val="333333"/>
                </a:solidFill>
                <a:latin typeface="Lucida Sans Unicode"/>
                <a:cs typeface="Lucida Sans Unicode"/>
              </a:rPr>
              <a:t>Methodology</a:t>
            </a:r>
            <a:endParaRPr sz="2400" dirty="0">
              <a:latin typeface="Lucida Sans Unicode"/>
              <a:cs typeface="Lucida Sans Unicode"/>
            </a:endParaRPr>
          </a:p>
        </p:txBody>
      </p:sp>
      <p:grpSp>
        <p:nvGrpSpPr>
          <p:cNvPr id="16" name="Google Shape;71;p16">
            <a:extLst>
              <a:ext uri="{FF2B5EF4-FFF2-40B4-BE49-F238E27FC236}">
                <a16:creationId xmlns:a16="http://schemas.microsoft.com/office/drawing/2014/main" id="{92A44494-7E3F-45D0-9DD6-558B78DED1C1}"/>
              </a:ext>
            </a:extLst>
          </p:cNvPr>
          <p:cNvGrpSpPr/>
          <p:nvPr/>
        </p:nvGrpSpPr>
        <p:grpSpPr>
          <a:xfrm>
            <a:off x="5152846" y="2645501"/>
            <a:ext cx="3360410" cy="3355340"/>
            <a:chOff x="2784137" y="1659468"/>
            <a:chExt cx="1698521" cy="2134019"/>
          </a:xfrm>
        </p:grpSpPr>
        <p:sp>
          <p:nvSpPr>
            <p:cNvPr id="17" name="Google Shape;72;p16">
              <a:extLst>
                <a:ext uri="{FF2B5EF4-FFF2-40B4-BE49-F238E27FC236}">
                  <a16:creationId xmlns:a16="http://schemas.microsoft.com/office/drawing/2014/main" id="{6BB0D290-6BA7-498D-A586-A822B608F9F1}"/>
                </a:ext>
              </a:extLst>
            </p:cNvPr>
            <p:cNvSpPr/>
            <p:nvPr/>
          </p:nvSpPr>
          <p:spPr>
            <a:xfrm>
              <a:off x="2784137" y="1659468"/>
              <a:ext cx="1698521" cy="2134019"/>
            </a:xfrm>
            <a:custGeom>
              <a:avLst/>
              <a:gdLst/>
              <a:ahLst/>
              <a:cxnLst/>
              <a:rect l="l" t="t" r="r" b="b"/>
              <a:pathLst>
                <a:path w="63101" h="79280" extrusionOk="0">
                  <a:moveTo>
                    <a:pt x="4819" y="0"/>
                  </a:moveTo>
                  <a:cubicBezTo>
                    <a:pt x="2185" y="0"/>
                    <a:pt x="1" y="2184"/>
                    <a:pt x="1" y="4938"/>
                  </a:cubicBezTo>
                  <a:lnTo>
                    <a:pt x="1" y="74342"/>
                  </a:lnTo>
                  <a:cubicBezTo>
                    <a:pt x="1" y="77095"/>
                    <a:pt x="2185" y="79280"/>
                    <a:pt x="4819" y="79280"/>
                  </a:cubicBezTo>
                  <a:lnTo>
                    <a:pt x="58282" y="79280"/>
                  </a:lnTo>
                  <a:cubicBezTo>
                    <a:pt x="60925" y="79280"/>
                    <a:pt x="63100" y="77095"/>
                    <a:pt x="63100" y="74342"/>
                  </a:cubicBezTo>
                  <a:lnTo>
                    <a:pt x="63100" y="4938"/>
                  </a:lnTo>
                  <a:cubicBezTo>
                    <a:pt x="63100" y="2184"/>
                    <a:pt x="60925" y="0"/>
                    <a:pt x="58282"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182850" tIns="182850" rIns="182850" bIns="182850" anchor="ctr" anchorCtr="0">
              <a:noAutofit/>
            </a:bodyPr>
            <a:lstStyle/>
            <a:p>
              <a:pPr algn="l" rtl="0"/>
              <a:endParaRPr dirty="0"/>
            </a:p>
          </p:txBody>
        </p:sp>
        <p:sp>
          <p:nvSpPr>
            <p:cNvPr id="18" name="Google Shape;73;p16">
              <a:extLst>
                <a:ext uri="{FF2B5EF4-FFF2-40B4-BE49-F238E27FC236}">
                  <a16:creationId xmlns:a16="http://schemas.microsoft.com/office/drawing/2014/main" id="{A2515229-7BB9-4AE0-9DBC-A480822AC90F}"/>
                </a:ext>
              </a:extLst>
            </p:cNvPr>
            <p:cNvSpPr/>
            <p:nvPr/>
          </p:nvSpPr>
          <p:spPr>
            <a:xfrm>
              <a:off x="2784137" y="2104145"/>
              <a:ext cx="1568194" cy="1537904"/>
            </a:xfrm>
            <a:custGeom>
              <a:avLst/>
              <a:gdLst/>
              <a:ahLst/>
              <a:cxnLst/>
              <a:rect l="l" t="t" r="r" b="b"/>
              <a:pathLst>
                <a:path w="55988" h="57134" extrusionOk="0">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dist="47625" dir="5400000" algn="bl" rotWithShape="0">
                <a:srgbClr val="000000">
                  <a:alpha val="20000"/>
                </a:srgbClr>
              </a:outerShdw>
            </a:effectLst>
          </p:spPr>
          <p:txBody>
            <a:bodyPr spcFirstLastPara="1" wrap="square" lIns="182850" tIns="182850" rIns="182850" bIns="182850" anchor="ctr" anchorCtr="0">
              <a:noAutofit/>
            </a:bodyPr>
            <a:lstStyle/>
            <a:p>
              <a:pPr algn="l" rtl="0"/>
              <a:endParaRPr/>
            </a:p>
          </p:txBody>
        </p:sp>
      </p:grpSp>
      <p:grpSp>
        <p:nvGrpSpPr>
          <p:cNvPr id="13" name="Google Shape;68;p16">
            <a:extLst>
              <a:ext uri="{FF2B5EF4-FFF2-40B4-BE49-F238E27FC236}">
                <a16:creationId xmlns:a16="http://schemas.microsoft.com/office/drawing/2014/main" id="{31E2181E-72CB-4DBC-B795-586499F98F95}"/>
              </a:ext>
            </a:extLst>
          </p:cNvPr>
          <p:cNvGrpSpPr/>
          <p:nvPr/>
        </p:nvGrpSpPr>
        <p:grpSpPr>
          <a:xfrm>
            <a:off x="744169" y="2657328"/>
            <a:ext cx="3397042" cy="3315120"/>
            <a:chOff x="789227" y="1659468"/>
            <a:chExt cx="1698494" cy="2134019"/>
          </a:xfrm>
        </p:grpSpPr>
        <p:sp>
          <p:nvSpPr>
            <p:cNvPr id="14" name="Google Shape;69;p16">
              <a:extLst>
                <a:ext uri="{FF2B5EF4-FFF2-40B4-BE49-F238E27FC236}">
                  <a16:creationId xmlns:a16="http://schemas.microsoft.com/office/drawing/2014/main" id="{2833B666-06DE-40A8-BCFD-143E9B18A78B}"/>
                </a:ext>
              </a:extLst>
            </p:cNvPr>
            <p:cNvSpPr/>
            <p:nvPr/>
          </p:nvSpPr>
          <p:spPr>
            <a:xfrm>
              <a:off x="789227" y="1659468"/>
              <a:ext cx="1698494" cy="2134019"/>
            </a:xfrm>
            <a:custGeom>
              <a:avLst/>
              <a:gdLst/>
              <a:ahLst/>
              <a:cxnLst/>
              <a:rect l="l" t="t" r="r" b="b"/>
              <a:pathLst>
                <a:path w="63100" h="79280" extrusionOk="0">
                  <a:moveTo>
                    <a:pt x="4818" y="0"/>
                  </a:moveTo>
                  <a:cubicBezTo>
                    <a:pt x="2184" y="0"/>
                    <a:pt x="0" y="2184"/>
                    <a:pt x="0" y="4938"/>
                  </a:cubicBezTo>
                  <a:lnTo>
                    <a:pt x="0" y="74342"/>
                  </a:lnTo>
                  <a:cubicBezTo>
                    <a:pt x="0" y="77095"/>
                    <a:pt x="2184" y="79280"/>
                    <a:pt x="4818" y="79280"/>
                  </a:cubicBezTo>
                  <a:lnTo>
                    <a:pt x="58281" y="79280"/>
                  </a:lnTo>
                  <a:cubicBezTo>
                    <a:pt x="60924" y="79280"/>
                    <a:pt x="63099" y="77095"/>
                    <a:pt x="63099" y="74342"/>
                  </a:cubicBezTo>
                  <a:lnTo>
                    <a:pt x="63099" y="4938"/>
                  </a:lnTo>
                  <a:cubicBezTo>
                    <a:pt x="63099" y="2184"/>
                    <a:pt x="60924" y="0"/>
                    <a:pt x="58281" y="0"/>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182850" tIns="182850" rIns="182850" bIns="182850" anchor="ctr" anchorCtr="0">
              <a:noAutofit/>
            </a:bodyPr>
            <a:lstStyle/>
            <a:p>
              <a:pPr algn="l" rtl="0"/>
              <a:endParaRPr/>
            </a:p>
          </p:txBody>
        </p:sp>
        <p:sp>
          <p:nvSpPr>
            <p:cNvPr id="15" name="Google Shape;70;p16">
              <a:extLst>
                <a:ext uri="{FF2B5EF4-FFF2-40B4-BE49-F238E27FC236}">
                  <a16:creationId xmlns:a16="http://schemas.microsoft.com/office/drawing/2014/main" id="{4386DDEF-758F-4F25-90EF-E9FF57F845D6}"/>
                </a:ext>
              </a:extLst>
            </p:cNvPr>
            <p:cNvSpPr/>
            <p:nvPr/>
          </p:nvSpPr>
          <p:spPr>
            <a:xfrm>
              <a:off x="798325" y="2102461"/>
              <a:ext cx="1507030" cy="1537904"/>
            </a:xfrm>
            <a:custGeom>
              <a:avLst/>
              <a:gdLst/>
              <a:ahLst/>
              <a:cxnLst/>
              <a:rect l="l" t="t" r="r" b="b"/>
              <a:pathLst>
                <a:path w="55987" h="57134" extrusionOk="0">
                  <a:moveTo>
                    <a:pt x="2414" y="0"/>
                  </a:moveTo>
                  <a:cubicBezTo>
                    <a:pt x="1725" y="0"/>
                    <a:pt x="1147" y="349"/>
                    <a:pt x="688" y="689"/>
                  </a:cubicBezTo>
                  <a:cubicBezTo>
                    <a:pt x="229" y="1148"/>
                    <a:pt x="0" y="1836"/>
                    <a:pt x="0" y="2524"/>
                  </a:cubicBezTo>
                  <a:lnTo>
                    <a:pt x="0" y="57134"/>
                  </a:lnTo>
                  <a:cubicBezTo>
                    <a:pt x="0" y="56445"/>
                    <a:pt x="229" y="55876"/>
                    <a:pt x="688" y="55417"/>
                  </a:cubicBezTo>
                  <a:cubicBezTo>
                    <a:pt x="1147" y="54958"/>
                    <a:pt x="1725" y="54610"/>
                    <a:pt x="2414" y="54610"/>
                  </a:cubicBezTo>
                  <a:lnTo>
                    <a:pt x="50250" y="54610"/>
                  </a:lnTo>
                  <a:cubicBezTo>
                    <a:pt x="53352" y="54610"/>
                    <a:pt x="55986" y="52086"/>
                    <a:pt x="55986" y="48873"/>
                  </a:cubicBezTo>
                  <a:lnTo>
                    <a:pt x="55986" y="5737"/>
                  </a:lnTo>
                  <a:cubicBezTo>
                    <a:pt x="55986" y="2644"/>
                    <a:pt x="53352" y="0"/>
                    <a:pt x="50250" y="0"/>
                  </a:cubicBezTo>
                  <a:close/>
                </a:path>
              </a:pathLst>
            </a:custGeom>
            <a:solidFill>
              <a:schemeClr val="lt1"/>
            </a:solidFill>
            <a:ln>
              <a:noFill/>
            </a:ln>
            <a:effectLst>
              <a:outerShdw dist="47625" dir="5400000" algn="bl" rotWithShape="0">
                <a:srgbClr val="000000">
                  <a:alpha val="20000"/>
                </a:srgbClr>
              </a:outerShdw>
            </a:effectLst>
          </p:spPr>
          <p:txBody>
            <a:bodyPr spcFirstLastPara="1" wrap="square" lIns="182850" tIns="182850" rIns="182850" bIns="182850" anchor="ctr" anchorCtr="0">
              <a:noAutofit/>
            </a:bodyPr>
            <a:lstStyle/>
            <a:p>
              <a:pPr algn="l" rtl="0"/>
              <a:endParaRPr dirty="0"/>
            </a:p>
          </p:txBody>
        </p:sp>
      </p:grpSp>
      <p:grpSp>
        <p:nvGrpSpPr>
          <p:cNvPr id="19" name="Google Shape;74;p16">
            <a:extLst>
              <a:ext uri="{FF2B5EF4-FFF2-40B4-BE49-F238E27FC236}">
                <a16:creationId xmlns:a16="http://schemas.microsoft.com/office/drawing/2014/main" id="{33AACEB7-BA9C-4616-99E0-384F645A0A9D}"/>
              </a:ext>
            </a:extLst>
          </p:cNvPr>
          <p:cNvGrpSpPr/>
          <p:nvPr/>
        </p:nvGrpSpPr>
        <p:grpSpPr>
          <a:xfrm>
            <a:off x="9449483" y="2637218"/>
            <a:ext cx="3428317" cy="3355340"/>
            <a:chOff x="4761212" y="1659468"/>
            <a:chExt cx="1698521" cy="2134019"/>
          </a:xfrm>
        </p:grpSpPr>
        <p:sp>
          <p:nvSpPr>
            <p:cNvPr id="20" name="Google Shape;75;p16">
              <a:extLst>
                <a:ext uri="{FF2B5EF4-FFF2-40B4-BE49-F238E27FC236}">
                  <a16:creationId xmlns:a16="http://schemas.microsoft.com/office/drawing/2014/main" id="{5492E96C-3F0E-46F2-BCEB-A96FC43A9904}"/>
                </a:ext>
              </a:extLst>
            </p:cNvPr>
            <p:cNvSpPr/>
            <p:nvPr/>
          </p:nvSpPr>
          <p:spPr>
            <a:xfrm>
              <a:off x="4761212" y="1659468"/>
              <a:ext cx="1698521" cy="2134019"/>
            </a:xfrm>
            <a:custGeom>
              <a:avLst/>
              <a:gdLst/>
              <a:ahLst/>
              <a:cxnLst/>
              <a:rect l="l" t="t" r="r" b="b"/>
              <a:pathLst>
                <a:path w="63101" h="79280" extrusionOk="0">
                  <a:moveTo>
                    <a:pt x="4819" y="0"/>
                  </a:moveTo>
                  <a:cubicBezTo>
                    <a:pt x="2185" y="0"/>
                    <a:pt x="1" y="2184"/>
                    <a:pt x="1" y="4938"/>
                  </a:cubicBezTo>
                  <a:lnTo>
                    <a:pt x="1" y="74342"/>
                  </a:lnTo>
                  <a:cubicBezTo>
                    <a:pt x="1" y="77095"/>
                    <a:pt x="2185" y="79280"/>
                    <a:pt x="4819" y="79280"/>
                  </a:cubicBezTo>
                  <a:lnTo>
                    <a:pt x="58282" y="79280"/>
                  </a:lnTo>
                  <a:cubicBezTo>
                    <a:pt x="60925" y="79280"/>
                    <a:pt x="63100" y="77095"/>
                    <a:pt x="63100" y="74342"/>
                  </a:cubicBezTo>
                  <a:lnTo>
                    <a:pt x="63100" y="4938"/>
                  </a:lnTo>
                  <a:cubicBezTo>
                    <a:pt x="63100" y="2184"/>
                    <a:pt x="60925" y="0"/>
                    <a:pt x="58282" y="0"/>
                  </a:cubicBez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182850" tIns="182850" rIns="182850" bIns="182850" anchor="ctr" anchorCtr="0">
              <a:noAutofit/>
            </a:bodyPr>
            <a:lstStyle/>
            <a:p>
              <a:pPr algn="l" rtl="0"/>
              <a:endParaRPr dirty="0"/>
            </a:p>
          </p:txBody>
        </p:sp>
        <p:sp>
          <p:nvSpPr>
            <p:cNvPr id="21" name="Google Shape;76;p16">
              <a:extLst>
                <a:ext uri="{FF2B5EF4-FFF2-40B4-BE49-F238E27FC236}">
                  <a16:creationId xmlns:a16="http://schemas.microsoft.com/office/drawing/2014/main" id="{297B8AAF-E1E1-43DE-A912-CD2F8A79CB62}"/>
                </a:ext>
              </a:extLst>
            </p:cNvPr>
            <p:cNvSpPr/>
            <p:nvPr/>
          </p:nvSpPr>
          <p:spPr>
            <a:xfrm>
              <a:off x="4779073" y="2104145"/>
              <a:ext cx="1507057" cy="1537904"/>
            </a:xfrm>
            <a:custGeom>
              <a:avLst/>
              <a:gdLst/>
              <a:ahLst/>
              <a:cxnLst/>
              <a:rect l="l" t="t" r="r" b="b"/>
              <a:pathLst>
                <a:path w="55988" h="57134" extrusionOk="0">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dist="47625" dir="5400000" algn="bl" rotWithShape="0">
                <a:srgbClr val="000000">
                  <a:alpha val="20000"/>
                </a:srgbClr>
              </a:outerShdw>
            </a:effectLst>
          </p:spPr>
          <p:txBody>
            <a:bodyPr spcFirstLastPara="1" wrap="square" lIns="182850" tIns="182850" rIns="182850" bIns="182850" anchor="ctr" anchorCtr="0">
              <a:noAutofit/>
            </a:bodyPr>
            <a:lstStyle/>
            <a:p>
              <a:pPr algn="l" rtl="0"/>
              <a:endParaRPr/>
            </a:p>
          </p:txBody>
        </p:sp>
      </p:grpSp>
      <p:grpSp>
        <p:nvGrpSpPr>
          <p:cNvPr id="22" name="Google Shape;77;p16">
            <a:extLst>
              <a:ext uri="{FF2B5EF4-FFF2-40B4-BE49-F238E27FC236}">
                <a16:creationId xmlns:a16="http://schemas.microsoft.com/office/drawing/2014/main" id="{5D6DE8CC-A8E7-41C1-9F97-419A1B5A9023}"/>
              </a:ext>
            </a:extLst>
          </p:cNvPr>
          <p:cNvGrpSpPr/>
          <p:nvPr/>
        </p:nvGrpSpPr>
        <p:grpSpPr>
          <a:xfrm>
            <a:off x="13862108" y="2637218"/>
            <a:ext cx="3420413" cy="3335224"/>
            <a:chOff x="6774010" y="1659468"/>
            <a:chExt cx="1698494" cy="2134019"/>
          </a:xfrm>
        </p:grpSpPr>
        <p:sp>
          <p:nvSpPr>
            <p:cNvPr id="23" name="Google Shape;78;p16">
              <a:extLst>
                <a:ext uri="{FF2B5EF4-FFF2-40B4-BE49-F238E27FC236}">
                  <a16:creationId xmlns:a16="http://schemas.microsoft.com/office/drawing/2014/main" id="{147AEDCB-BA91-4397-948A-A97F49FDBFD1}"/>
                </a:ext>
              </a:extLst>
            </p:cNvPr>
            <p:cNvSpPr/>
            <p:nvPr/>
          </p:nvSpPr>
          <p:spPr>
            <a:xfrm>
              <a:off x="6774010" y="1659468"/>
              <a:ext cx="1698494" cy="2134019"/>
            </a:xfrm>
            <a:custGeom>
              <a:avLst/>
              <a:gdLst/>
              <a:ahLst/>
              <a:cxnLst/>
              <a:rect l="l" t="t" r="r" b="b"/>
              <a:pathLst>
                <a:path w="63100" h="79280" extrusionOk="0">
                  <a:moveTo>
                    <a:pt x="4819" y="0"/>
                  </a:moveTo>
                  <a:cubicBezTo>
                    <a:pt x="2185" y="0"/>
                    <a:pt x="1" y="2184"/>
                    <a:pt x="1" y="4938"/>
                  </a:cubicBezTo>
                  <a:lnTo>
                    <a:pt x="1" y="74342"/>
                  </a:lnTo>
                  <a:cubicBezTo>
                    <a:pt x="1" y="77095"/>
                    <a:pt x="2185" y="79280"/>
                    <a:pt x="4819" y="79280"/>
                  </a:cubicBezTo>
                  <a:lnTo>
                    <a:pt x="58281" y="79280"/>
                  </a:lnTo>
                  <a:cubicBezTo>
                    <a:pt x="60925" y="79280"/>
                    <a:pt x="63100" y="77095"/>
                    <a:pt x="63100" y="74342"/>
                  </a:cubicBezTo>
                  <a:lnTo>
                    <a:pt x="63100" y="4938"/>
                  </a:lnTo>
                  <a:cubicBezTo>
                    <a:pt x="63100" y="2184"/>
                    <a:pt x="60925" y="0"/>
                    <a:pt x="58281"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182850" tIns="182850" rIns="182850" bIns="182850" anchor="ctr" anchorCtr="0">
              <a:noAutofit/>
            </a:bodyPr>
            <a:lstStyle/>
            <a:p>
              <a:pPr algn="l" rtl="0"/>
              <a:endParaRPr dirty="0"/>
            </a:p>
          </p:txBody>
        </p:sp>
        <p:sp>
          <p:nvSpPr>
            <p:cNvPr id="24" name="Google Shape;79;p16">
              <a:extLst>
                <a:ext uri="{FF2B5EF4-FFF2-40B4-BE49-F238E27FC236}">
                  <a16:creationId xmlns:a16="http://schemas.microsoft.com/office/drawing/2014/main" id="{9AE74FAC-8DC3-4CE1-A948-600088C77B7F}"/>
                </a:ext>
              </a:extLst>
            </p:cNvPr>
            <p:cNvSpPr/>
            <p:nvPr/>
          </p:nvSpPr>
          <p:spPr>
            <a:xfrm>
              <a:off x="6774010" y="2104145"/>
              <a:ext cx="1507030" cy="1537904"/>
            </a:xfrm>
            <a:custGeom>
              <a:avLst/>
              <a:gdLst/>
              <a:ahLst/>
              <a:cxnLst/>
              <a:rect l="l" t="t" r="r" b="b"/>
              <a:pathLst>
                <a:path w="55987" h="57134" extrusionOk="0">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dist="47625" dir="5400000" algn="bl" rotWithShape="0">
                <a:srgbClr val="000000">
                  <a:alpha val="20000"/>
                </a:srgbClr>
              </a:outerShdw>
            </a:effectLst>
          </p:spPr>
          <p:txBody>
            <a:bodyPr spcFirstLastPara="1" wrap="square" lIns="182850" tIns="182850" rIns="182850" bIns="182850" anchor="ctr" anchorCtr="0">
              <a:noAutofit/>
            </a:bodyPr>
            <a:lstStyle/>
            <a:p>
              <a:pPr algn="l" rtl="0"/>
              <a:endParaRPr/>
            </a:p>
          </p:txBody>
        </p:sp>
      </p:grpSp>
      <p:sp>
        <p:nvSpPr>
          <p:cNvPr id="25" name="Google Shape;80;p16">
            <a:extLst>
              <a:ext uri="{FF2B5EF4-FFF2-40B4-BE49-F238E27FC236}">
                <a16:creationId xmlns:a16="http://schemas.microsoft.com/office/drawing/2014/main" id="{ECF604E8-E9CD-48D4-BE16-EAF87D822D57}"/>
              </a:ext>
            </a:extLst>
          </p:cNvPr>
          <p:cNvSpPr txBox="1"/>
          <p:nvPr/>
        </p:nvSpPr>
        <p:spPr>
          <a:xfrm>
            <a:off x="714618" y="3669160"/>
            <a:ext cx="2578800" cy="1373293"/>
          </a:xfrm>
          <a:prstGeom prst="rect">
            <a:avLst/>
          </a:prstGeom>
          <a:noFill/>
          <a:ln>
            <a:noFill/>
          </a:ln>
        </p:spPr>
        <p:txBody>
          <a:bodyPr spcFirstLastPara="1" wrap="square" lIns="182850" tIns="182850" rIns="182850" bIns="182850" anchor="ctr" anchorCtr="0">
            <a:noAutofit/>
          </a:bodyPr>
          <a:lstStyle/>
          <a:p>
            <a:pPr algn="ctr" rtl="0"/>
            <a:r>
              <a:rPr lang="en-GB" sz="2800" dirty="0">
                <a:solidFill>
                  <a:schemeClr val="tx1"/>
                </a:solidFill>
                <a:latin typeface="+mn-lt"/>
                <a:ea typeface="Roboto"/>
                <a:cs typeface="Roboto"/>
                <a:sym typeface="Roboto"/>
              </a:rPr>
              <a:t>Input Dataset</a:t>
            </a:r>
            <a:endParaRPr sz="2800" dirty="0">
              <a:solidFill>
                <a:schemeClr val="tx1"/>
              </a:solidFill>
              <a:latin typeface="+mn-lt"/>
              <a:ea typeface="Roboto"/>
              <a:cs typeface="Roboto"/>
              <a:sym typeface="Roboto"/>
            </a:endParaRPr>
          </a:p>
        </p:txBody>
      </p:sp>
      <p:sp>
        <p:nvSpPr>
          <p:cNvPr id="26" name="Google Shape;81;p16">
            <a:extLst>
              <a:ext uri="{FF2B5EF4-FFF2-40B4-BE49-F238E27FC236}">
                <a16:creationId xmlns:a16="http://schemas.microsoft.com/office/drawing/2014/main" id="{5A144A46-D3FC-489E-B446-FB354E0363D3}"/>
              </a:ext>
            </a:extLst>
          </p:cNvPr>
          <p:cNvSpPr txBox="1"/>
          <p:nvPr/>
        </p:nvSpPr>
        <p:spPr>
          <a:xfrm>
            <a:off x="5083013" y="3683651"/>
            <a:ext cx="3397042" cy="1533914"/>
          </a:xfrm>
          <a:prstGeom prst="rect">
            <a:avLst/>
          </a:prstGeom>
          <a:noFill/>
          <a:ln>
            <a:noFill/>
          </a:ln>
        </p:spPr>
        <p:txBody>
          <a:bodyPr spcFirstLastPara="1" wrap="square" lIns="182850" tIns="182850" rIns="182850" bIns="182850" anchor="ctr" anchorCtr="0">
            <a:noAutofit/>
          </a:bodyPr>
          <a:lstStyle/>
          <a:p>
            <a:pPr algn="ctr"/>
            <a:r>
              <a:rPr lang="en-GB" sz="2400" i="0" u="none" strike="noStrike" baseline="0" dirty="0">
                <a:solidFill>
                  <a:schemeClr val="tx1"/>
                </a:solidFill>
                <a:latin typeface="Roboto" panose="02000000000000000000" pitchFamily="2" charset="0"/>
                <a:ea typeface="Roboto" panose="02000000000000000000" pitchFamily="2" charset="0"/>
              </a:rPr>
              <a:t>Data Pre-processing</a:t>
            </a:r>
          </a:p>
        </p:txBody>
      </p:sp>
      <p:sp>
        <p:nvSpPr>
          <p:cNvPr id="27" name="Google Shape;82;p16">
            <a:extLst>
              <a:ext uri="{FF2B5EF4-FFF2-40B4-BE49-F238E27FC236}">
                <a16:creationId xmlns:a16="http://schemas.microsoft.com/office/drawing/2014/main" id="{B1C19D47-CAEB-4C0F-BBEC-28BC45EA1180}"/>
              </a:ext>
            </a:extLst>
          </p:cNvPr>
          <p:cNvSpPr txBox="1"/>
          <p:nvPr/>
        </p:nvSpPr>
        <p:spPr>
          <a:xfrm>
            <a:off x="9502170" y="3660299"/>
            <a:ext cx="3004457" cy="1580619"/>
          </a:xfrm>
          <a:prstGeom prst="rect">
            <a:avLst/>
          </a:prstGeom>
          <a:noFill/>
          <a:ln>
            <a:noFill/>
          </a:ln>
        </p:spPr>
        <p:txBody>
          <a:bodyPr spcFirstLastPara="1" wrap="square" lIns="182850" tIns="182850" rIns="182850" bIns="182850" anchor="ctr" anchorCtr="0">
            <a:noAutofit/>
          </a:bodyPr>
          <a:lstStyle/>
          <a:p>
            <a:pPr algn="ctr" rtl="0">
              <a:defRPr sz="1862" b="0" i="0" u="none" strike="noStrike" kern="1200" spc="0" baseline="0">
                <a:solidFill>
                  <a:prstClr val="black">
                    <a:lumMod val="65000"/>
                    <a:lumOff val="35000"/>
                  </a:prstClr>
                </a:solidFill>
                <a:latin typeface="+mn-lt"/>
                <a:ea typeface="+mn-ea"/>
                <a:cs typeface="+mn-cs"/>
              </a:defRPr>
            </a:pPr>
            <a:r>
              <a:rPr lang="en-GB" sz="2800" dirty="0"/>
              <a:t>Data</a:t>
            </a:r>
            <a:r>
              <a:rPr lang="en-GB" sz="2800" baseline="0" dirty="0"/>
              <a:t> Splitting</a:t>
            </a:r>
          </a:p>
        </p:txBody>
      </p:sp>
      <p:sp>
        <p:nvSpPr>
          <p:cNvPr id="28" name="Google Shape;83;p16">
            <a:extLst>
              <a:ext uri="{FF2B5EF4-FFF2-40B4-BE49-F238E27FC236}">
                <a16:creationId xmlns:a16="http://schemas.microsoft.com/office/drawing/2014/main" id="{3E5D2533-3BDA-491A-A62F-D4E17B0524B8}"/>
              </a:ext>
            </a:extLst>
          </p:cNvPr>
          <p:cNvSpPr txBox="1"/>
          <p:nvPr/>
        </p:nvSpPr>
        <p:spPr>
          <a:xfrm>
            <a:off x="13888284" y="3613508"/>
            <a:ext cx="2935838" cy="1474308"/>
          </a:xfrm>
          <a:prstGeom prst="rect">
            <a:avLst/>
          </a:prstGeom>
          <a:noFill/>
          <a:ln>
            <a:noFill/>
          </a:ln>
        </p:spPr>
        <p:txBody>
          <a:bodyPr spcFirstLastPara="1" wrap="square" lIns="182850" tIns="182850" rIns="182850" bIns="182850" anchor="ctr" anchorCtr="0">
            <a:noAutofit/>
          </a:bodyPr>
          <a:lstStyle/>
          <a:p>
            <a:pPr algn="ctr" rtl="0"/>
            <a:r>
              <a:rPr lang="en-GB" sz="2800" b="0" i="0" u="none" strike="noStrike" baseline="0" dirty="0">
                <a:latin typeface="MyriadPro-Regular"/>
              </a:rPr>
              <a:t>Deep CNN Implementation</a:t>
            </a:r>
            <a:endParaRPr sz="2800" dirty="0">
              <a:solidFill>
                <a:schemeClr val="dk2"/>
              </a:solidFill>
              <a:latin typeface="Roboto"/>
              <a:ea typeface="Roboto"/>
              <a:cs typeface="Roboto"/>
              <a:sym typeface="Roboto"/>
            </a:endParaRPr>
          </a:p>
        </p:txBody>
      </p:sp>
      <p:sp>
        <p:nvSpPr>
          <p:cNvPr id="57" name="TextBox 56">
            <a:extLst>
              <a:ext uri="{FF2B5EF4-FFF2-40B4-BE49-F238E27FC236}">
                <a16:creationId xmlns:a16="http://schemas.microsoft.com/office/drawing/2014/main" id="{2AC30AB1-DF62-436B-BCC9-CF627D16B910}"/>
              </a:ext>
            </a:extLst>
          </p:cNvPr>
          <p:cNvSpPr txBox="1"/>
          <p:nvPr/>
        </p:nvSpPr>
        <p:spPr>
          <a:xfrm>
            <a:off x="1131591" y="7244624"/>
            <a:ext cx="15480009" cy="830997"/>
          </a:xfrm>
          <a:prstGeom prst="rect">
            <a:avLst/>
          </a:prstGeom>
          <a:noFill/>
        </p:spPr>
        <p:txBody>
          <a:bodyPr wrap="square">
            <a:spAutoFit/>
          </a:bodyPr>
          <a:lstStyle/>
          <a:p>
            <a:pPr marL="285750" indent="-285750" algn="l">
              <a:buFont typeface="Arial" panose="020B0604020202020204" pitchFamily="34" charset="0"/>
              <a:buChar char="•"/>
            </a:pPr>
            <a:r>
              <a:rPr lang="en-GB" sz="2400" b="0" i="0" u="none" strike="noStrike" baseline="0" dirty="0">
                <a:latin typeface="Verdana" panose="020B0604030504040204" pitchFamily="34" charset="0"/>
                <a:ea typeface="Verdana" panose="020B0604030504040204" pitchFamily="34" charset="0"/>
                <a:cs typeface="Times New Roman" panose="02020603050405020304" pitchFamily="18" charset="0"/>
              </a:rPr>
              <a:t>The aim of the proposed method is to build a model based on deep learning designed to be simpler and more computational than other methods with sufficient training time.</a:t>
            </a:r>
            <a:endParaRPr lang="en-GB" sz="2400" dirty="0">
              <a:latin typeface="Verdana" panose="020B0604030504040204" pitchFamily="34" charset="0"/>
              <a:ea typeface="Verdana" panose="020B0604030504040204" pitchFamily="34" charset="0"/>
              <a:cs typeface="Times New Roman" panose="02020603050405020304" pitchFamily="18" charset="0"/>
            </a:endParaRPr>
          </a:p>
        </p:txBody>
      </p:sp>
      <p:sp>
        <p:nvSpPr>
          <p:cNvPr id="29" name="Footer Placeholder 19">
            <a:extLst>
              <a:ext uri="{FF2B5EF4-FFF2-40B4-BE49-F238E27FC236}">
                <a16:creationId xmlns:a16="http://schemas.microsoft.com/office/drawing/2014/main" id="{3606247E-DA03-4E38-B61C-78FF15EFE7CD}"/>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2" y="3"/>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11" name="object 11"/>
          <p:cNvSpPr txBox="1">
            <a:spLocks noGrp="1"/>
          </p:cNvSpPr>
          <p:nvPr>
            <p:ph type="title"/>
          </p:nvPr>
        </p:nvSpPr>
        <p:spPr>
          <a:xfrm>
            <a:off x="1475626" y="1772255"/>
            <a:ext cx="4544174" cy="474489"/>
          </a:xfrm>
          <a:prstGeom prst="rect">
            <a:avLst/>
          </a:prstGeom>
        </p:spPr>
        <p:txBody>
          <a:bodyPr vert="horz" wrap="square" lIns="0" tIns="12700" rIns="0" bIns="0" rtlCol="0">
            <a:spAutoFit/>
          </a:bodyPr>
          <a:lstStyle/>
          <a:p>
            <a:pPr marL="12700">
              <a:lnSpc>
                <a:spcPct val="100000"/>
              </a:lnSpc>
              <a:spcBef>
                <a:spcPts val="100"/>
              </a:spcBef>
            </a:pPr>
            <a:r>
              <a:rPr lang="en-GB" spc="140" dirty="0">
                <a:latin typeface="Lucida Sans Unicode"/>
                <a:cs typeface="Lucida Sans Unicode"/>
              </a:rPr>
              <a:t>Train and Test Data</a:t>
            </a:r>
            <a:endParaRPr spc="90" dirty="0">
              <a:latin typeface="Lucida Sans Unicode"/>
              <a:cs typeface="Lucida Sans Unicode"/>
            </a:endParaRPr>
          </a:p>
        </p:txBody>
      </p:sp>
      <p:sp>
        <p:nvSpPr>
          <p:cNvPr id="16" name="object 16"/>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11</a:t>
            </a:fld>
            <a:endParaRPr spc="-880" dirty="0"/>
          </a:p>
        </p:txBody>
      </p:sp>
      <p:sp>
        <p:nvSpPr>
          <p:cNvPr id="13" name="object 13"/>
          <p:cNvSpPr txBox="1"/>
          <p:nvPr/>
        </p:nvSpPr>
        <p:spPr>
          <a:xfrm>
            <a:off x="1475626" y="3290428"/>
            <a:ext cx="7896974" cy="4075475"/>
          </a:xfrm>
          <a:prstGeom prst="rect">
            <a:avLst/>
          </a:prstGeom>
        </p:spPr>
        <p:txBody>
          <a:bodyPr vert="horz" wrap="square" lIns="0" tIns="12700" rIns="0" bIns="0" rtlCol="0">
            <a:spAutoFit/>
          </a:bodyPr>
          <a:lstStyle/>
          <a:p>
            <a:pPr marL="342900" indent="-342900">
              <a:buSzPct val="150000"/>
              <a:buFont typeface="Arial" panose="020B0604020202020204" pitchFamily="34" charset="0"/>
              <a:buChar char="•"/>
            </a:pPr>
            <a:r>
              <a:rPr lang="en-GB" sz="2400" b="0" i="0" u="none" strike="noStrike" baseline="0" dirty="0">
                <a:solidFill>
                  <a:srgbClr val="000000"/>
                </a:solidFill>
                <a:latin typeface="Lucida Sans Unicode" panose="020B0602030504020204" pitchFamily="34" charset="0"/>
                <a:ea typeface="Roboto" panose="02000000000000000000" pitchFamily="2" charset="0"/>
                <a:cs typeface="Lucida Sans Unicode" panose="020B0602030504020204" pitchFamily="34" charset="0"/>
              </a:rPr>
              <a:t>The dataset is split into two sets, namely, training &amp; validation and test sets having the ratio of 80:20.</a:t>
            </a:r>
          </a:p>
          <a:p>
            <a:pPr marL="342900" indent="-342900">
              <a:buSzPct val="150000"/>
              <a:buFont typeface="Arial" panose="020B0604020202020204" pitchFamily="34" charset="0"/>
              <a:buChar char="•"/>
            </a:pPr>
            <a:endParaRPr lang="en-GB" sz="2400" dirty="0">
              <a:solidFill>
                <a:srgbClr val="000000"/>
              </a:solidFill>
              <a:latin typeface="Lucida Sans Unicode" panose="020B0602030504020204" pitchFamily="34" charset="0"/>
              <a:ea typeface="Roboto" panose="02000000000000000000" pitchFamily="2" charset="0"/>
              <a:cs typeface="Lucida Sans Unicode" panose="020B0602030504020204" pitchFamily="34" charset="0"/>
            </a:endParaRPr>
          </a:p>
          <a:p>
            <a:pPr marL="342900" indent="-342900">
              <a:buSzPct val="150000"/>
              <a:buFont typeface="Arial" panose="020B0604020202020204" pitchFamily="34" charset="0"/>
              <a:buChar char="•"/>
            </a:pPr>
            <a:r>
              <a:rPr lang="en-GB" sz="2400" b="0" i="0" u="none" strike="noStrike" baseline="0" dirty="0">
                <a:solidFill>
                  <a:srgbClr val="000000"/>
                </a:solidFill>
                <a:latin typeface="Lucida Sans Unicode" panose="020B0602030504020204" pitchFamily="34" charset="0"/>
                <a:ea typeface="Roboto" panose="02000000000000000000" pitchFamily="2" charset="0"/>
                <a:cs typeface="Lucida Sans Unicode" panose="020B0602030504020204" pitchFamily="34" charset="0"/>
              </a:rPr>
              <a:t>We performed both 5-fold cross validation.</a:t>
            </a:r>
          </a:p>
          <a:p>
            <a:pPr marL="342900" indent="-342900">
              <a:buSzPct val="150000"/>
              <a:buFont typeface="Arial" panose="020B0604020202020204" pitchFamily="34" charset="0"/>
              <a:buChar char="•"/>
            </a:pPr>
            <a:endParaRPr lang="en-GB" sz="2400" dirty="0">
              <a:solidFill>
                <a:srgbClr val="000000"/>
              </a:solidFill>
              <a:latin typeface="Lucida Sans Unicode" panose="020B0602030504020204" pitchFamily="34" charset="0"/>
              <a:ea typeface="Roboto" panose="02000000000000000000" pitchFamily="2" charset="0"/>
              <a:cs typeface="Lucida Sans Unicode" panose="020B0602030504020204" pitchFamily="34" charset="0"/>
            </a:endParaRPr>
          </a:p>
          <a:p>
            <a:pPr marL="342900" indent="-342900">
              <a:buSzPct val="150000"/>
              <a:buFont typeface="Arial" panose="020B0604020202020204" pitchFamily="34" charset="0"/>
              <a:buChar char="•"/>
            </a:pPr>
            <a:r>
              <a:rPr lang="en-GB" sz="2400" dirty="0">
                <a:solidFill>
                  <a:srgbClr val="000000"/>
                </a:solidFill>
                <a:latin typeface="Lucida Sans Unicode" panose="020B0602030504020204" pitchFamily="34" charset="0"/>
                <a:ea typeface="Roboto" panose="02000000000000000000" pitchFamily="2" charset="0"/>
                <a:cs typeface="Lucida Sans Unicode" panose="020B0602030504020204" pitchFamily="34" charset="0"/>
              </a:rPr>
              <a:t>T</a:t>
            </a:r>
            <a:r>
              <a:rPr lang="en-GB" sz="2400" b="0" i="0" u="none" strike="noStrike" baseline="0" dirty="0">
                <a:solidFill>
                  <a:srgbClr val="000000"/>
                </a:solidFill>
                <a:latin typeface="Lucida Sans Unicode" panose="020B0602030504020204" pitchFamily="34" charset="0"/>
                <a:ea typeface="Roboto" panose="02000000000000000000" pitchFamily="2" charset="0"/>
                <a:cs typeface="Lucida Sans Unicode" panose="020B0602030504020204" pitchFamily="34" charset="0"/>
              </a:rPr>
              <a:t>he training dataset is randomly partitioned into  </a:t>
            </a:r>
          </a:p>
          <a:p>
            <a:pPr>
              <a:buSzPct val="150000"/>
            </a:pPr>
            <a:r>
              <a:rPr lang="en-GB" sz="2400" dirty="0">
                <a:solidFill>
                  <a:srgbClr val="000000"/>
                </a:solidFill>
                <a:latin typeface="Lucida Sans Unicode" panose="020B0602030504020204" pitchFamily="34" charset="0"/>
                <a:ea typeface="Roboto" panose="02000000000000000000" pitchFamily="2" charset="0"/>
                <a:cs typeface="Lucida Sans Unicode" panose="020B0602030504020204" pitchFamily="34" charset="0"/>
              </a:rPr>
              <a:t>   </a:t>
            </a:r>
            <a:r>
              <a:rPr lang="en-GB" sz="2400" b="0" i="0" u="none" strike="noStrike" baseline="0" dirty="0">
                <a:solidFill>
                  <a:srgbClr val="000000"/>
                </a:solidFill>
                <a:latin typeface="Lucida Sans Unicode" panose="020B0602030504020204" pitchFamily="34" charset="0"/>
                <a:ea typeface="Roboto" panose="02000000000000000000" pitchFamily="2" charset="0"/>
                <a:cs typeface="Lucida Sans Unicode" panose="020B0602030504020204" pitchFamily="34" charset="0"/>
              </a:rPr>
              <a:t>5 equal sized subsets.</a:t>
            </a:r>
          </a:p>
          <a:p>
            <a:pPr marL="342900" indent="-342900">
              <a:buSzPct val="150000"/>
              <a:buFont typeface="Arial" panose="020B0604020202020204" pitchFamily="34" charset="0"/>
              <a:buChar char="•"/>
            </a:pPr>
            <a:endParaRPr lang="en-GB" sz="2400" dirty="0">
              <a:solidFill>
                <a:srgbClr val="000000"/>
              </a:solidFill>
              <a:latin typeface="Lucida Sans Unicode" panose="020B0602030504020204" pitchFamily="34" charset="0"/>
              <a:ea typeface="Roboto" panose="02000000000000000000" pitchFamily="2" charset="0"/>
              <a:cs typeface="Lucida Sans Unicode" panose="020B0602030504020204" pitchFamily="34" charset="0"/>
            </a:endParaRPr>
          </a:p>
          <a:p>
            <a:pPr marL="342900" indent="-342900">
              <a:buSzPct val="150000"/>
              <a:buFont typeface="Arial" panose="020B0604020202020204" pitchFamily="34" charset="0"/>
              <a:buChar char="•"/>
            </a:pPr>
            <a:r>
              <a:rPr lang="en-GB" sz="2400" b="0" i="0" u="none" strike="noStrike" baseline="0" dirty="0">
                <a:solidFill>
                  <a:srgbClr val="000000"/>
                </a:solidFill>
                <a:latin typeface="Lucida Sans Unicode" panose="020B0602030504020204" pitchFamily="34" charset="0"/>
                <a:ea typeface="Roboto" panose="02000000000000000000" pitchFamily="2" charset="0"/>
                <a:cs typeface="Lucida Sans Unicode" panose="020B0602030504020204" pitchFamily="34" charset="0"/>
              </a:rPr>
              <a:t>4 subsets are used as training data and remaining </a:t>
            </a:r>
            <a:r>
              <a:rPr lang="en-GB" sz="2400" dirty="0">
                <a:solidFill>
                  <a:srgbClr val="000000"/>
                </a:solidFill>
                <a:latin typeface="Lucida Sans Unicode" panose="020B0602030504020204" pitchFamily="34" charset="0"/>
                <a:ea typeface="Roboto" panose="02000000000000000000" pitchFamily="2" charset="0"/>
                <a:cs typeface="Lucida Sans Unicode" panose="020B0602030504020204" pitchFamily="34" charset="0"/>
              </a:rPr>
              <a:t>1 subset for validation data.</a:t>
            </a:r>
          </a:p>
        </p:txBody>
      </p:sp>
      <p:sp>
        <p:nvSpPr>
          <p:cNvPr id="15" name="object 15"/>
          <p:cNvSpPr txBox="1"/>
          <p:nvPr/>
        </p:nvSpPr>
        <p:spPr>
          <a:xfrm>
            <a:off x="529614" y="977903"/>
            <a:ext cx="4347186" cy="382156"/>
          </a:xfrm>
          <a:prstGeom prst="rect">
            <a:avLst/>
          </a:prstGeom>
        </p:spPr>
        <p:txBody>
          <a:bodyPr vert="horz" wrap="square" lIns="0" tIns="12700" rIns="0" bIns="0" rtlCol="0">
            <a:spAutoFit/>
          </a:bodyPr>
          <a:lstStyle/>
          <a:p>
            <a:pPr marL="12700">
              <a:lnSpc>
                <a:spcPct val="100000"/>
              </a:lnSpc>
              <a:spcBef>
                <a:spcPts val="100"/>
              </a:spcBef>
              <a:tabLst>
                <a:tab pos="842644" algn="l"/>
              </a:tabLst>
            </a:pPr>
            <a:r>
              <a:rPr lang="en-GB" sz="2400" spc="-25" dirty="0">
                <a:solidFill>
                  <a:srgbClr val="333333"/>
                </a:solidFill>
                <a:latin typeface="Lucida Sans Unicode"/>
                <a:cs typeface="Lucida Sans Unicode"/>
              </a:rPr>
              <a:t>III</a:t>
            </a:r>
            <a:r>
              <a:rPr lang="en-GB" sz="2400" dirty="0">
                <a:solidFill>
                  <a:srgbClr val="333333"/>
                </a:solidFill>
                <a:latin typeface="Lucida Sans Unicode"/>
                <a:cs typeface="Lucida Sans Unicode"/>
              </a:rPr>
              <a:t>	</a:t>
            </a:r>
            <a:r>
              <a:rPr lang="en-GB" sz="2400" spc="110" dirty="0">
                <a:solidFill>
                  <a:srgbClr val="333333"/>
                </a:solidFill>
                <a:latin typeface="Lucida Sans Unicode"/>
                <a:cs typeface="Lucida Sans Unicode"/>
              </a:rPr>
              <a:t>Methodology</a:t>
            </a:r>
            <a:endParaRPr lang="en-GB" sz="2400" dirty="0">
              <a:latin typeface="Lucida Sans Unicode"/>
              <a:cs typeface="Lucida Sans Unicode"/>
            </a:endParaRPr>
          </a:p>
        </p:txBody>
      </p:sp>
      <p:graphicFrame>
        <p:nvGraphicFramePr>
          <p:cNvPr id="21" name="Content Placeholder 3">
            <a:extLst>
              <a:ext uri="{FF2B5EF4-FFF2-40B4-BE49-F238E27FC236}">
                <a16:creationId xmlns:a16="http://schemas.microsoft.com/office/drawing/2014/main" id="{88DCC7B0-D063-4879-AAFC-EFB7ED095F6C}"/>
              </a:ext>
            </a:extLst>
          </p:cNvPr>
          <p:cNvGraphicFramePr>
            <a:graphicFrameLocks/>
          </p:cNvGraphicFramePr>
          <p:nvPr>
            <p:extLst>
              <p:ext uri="{D42A27DB-BD31-4B8C-83A1-F6EECF244321}">
                <p14:modId xmlns:p14="http://schemas.microsoft.com/office/powerpoint/2010/main" val="3613516312"/>
              </p:ext>
            </p:extLst>
          </p:nvPr>
        </p:nvGraphicFramePr>
        <p:xfrm>
          <a:off x="9601200" y="2246744"/>
          <a:ext cx="8005893" cy="6097157"/>
        </p:xfrm>
        <a:graphic>
          <a:graphicData uri="http://schemas.openxmlformats.org/drawingml/2006/chart">
            <c:chart xmlns:c="http://schemas.openxmlformats.org/drawingml/2006/chart" xmlns:r="http://schemas.openxmlformats.org/officeDocument/2006/relationships" r:id="rId2"/>
          </a:graphicData>
        </a:graphic>
      </p:graphicFrame>
      <p:sp>
        <p:nvSpPr>
          <p:cNvPr id="10" name="Footer Placeholder 19">
            <a:extLst>
              <a:ext uri="{FF2B5EF4-FFF2-40B4-BE49-F238E27FC236}">
                <a16:creationId xmlns:a16="http://schemas.microsoft.com/office/drawing/2014/main" id="{E77A7B29-E786-4BCD-A5E1-F9DD3493C182}"/>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2" y="3"/>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11" name="object 11"/>
          <p:cNvSpPr txBox="1">
            <a:spLocks noGrp="1"/>
          </p:cNvSpPr>
          <p:nvPr>
            <p:ph type="title"/>
          </p:nvPr>
        </p:nvSpPr>
        <p:spPr>
          <a:xfrm>
            <a:off x="2703207" y="2923797"/>
            <a:ext cx="4544174" cy="474489"/>
          </a:xfrm>
          <a:prstGeom prst="rect">
            <a:avLst/>
          </a:prstGeom>
        </p:spPr>
        <p:txBody>
          <a:bodyPr vert="horz" wrap="square" lIns="0" tIns="12700" rIns="0" bIns="0" rtlCol="0">
            <a:spAutoFit/>
          </a:bodyPr>
          <a:lstStyle/>
          <a:p>
            <a:pPr marL="12700">
              <a:lnSpc>
                <a:spcPct val="100000"/>
              </a:lnSpc>
              <a:spcBef>
                <a:spcPts val="100"/>
              </a:spcBef>
            </a:pPr>
            <a:r>
              <a:rPr lang="en-GB" spc="90" dirty="0">
                <a:latin typeface="Lucida Sans Unicode"/>
                <a:cs typeface="Lucida Sans Unicode"/>
              </a:rPr>
              <a:t>Rescaling</a:t>
            </a:r>
            <a:endParaRPr spc="90" dirty="0">
              <a:latin typeface="Lucida Sans Unicode"/>
              <a:cs typeface="Lucida Sans Unicode"/>
            </a:endParaRPr>
          </a:p>
        </p:txBody>
      </p:sp>
      <p:sp>
        <p:nvSpPr>
          <p:cNvPr id="16" name="object 16"/>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12</a:t>
            </a:fld>
            <a:endParaRPr spc="-880" dirty="0"/>
          </a:p>
        </p:txBody>
      </p:sp>
      <mc:AlternateContent xmlns:mc="http://schemas.openxmlformats.org/markup-compatibility/2006" xmlns:a14="http://schemas.microsoft.com/office/drawing/2010/main">
        <mc:Choice Requires="a14">
          <p:sp>
            <p:nvSpPr>
              <p:cNvPr id="13" name="object 13"/>
              <p:cNvSpPr txBox="1"/>
              <p:nvPr/>
            </p:nvSpPr>
            <p:spPr>
              <a:xfrm>
                <a:off x="2703207" y="3666815"/>
                <a:ext cx="13603593" cy="1349152"/>
              </a:xfrm>
              <a:prstGeom prst="rect">
                <a:avLst/>
              </a:prstGeom>
            </p:spPr>
            <p:txBody>
              <a:bodyPr vert="horz" wrap="square" lIns="0" tIns="12700" rIns="0" bIns="0" rtlCol="0">
                <a:spAutoFit/>
              </a:bodyPr>
              <a:lstStyle/>
              <a:p>
                <a:r>
                  <a:rPr lang="en-GB" sz="2400" b="0" i="0" u="none" strike="noStrike" baseline="0" dirty="0">
                    <a:solidFill>
                      <a:srgbClr val="000000"/>
                    </a:solidFill>
                    <a:latin typeface="Lucida Sans Unicode" panose="020B0602030504020204" pitchFamily="34" charset="0"/>
                    <a:cs typeface="Lucida Sans Unicode" panose="020B0602030504020204" pitchFamily="34" charset="0"/>
                  </a:rPr>
                  <a:t>In order to achieve a faster convergence, the patches of images were rescaled to map the range of features to 0 to 1. </a:t>
                </a:r>
              </a:p>
              <a:p>
                <a:pPr marL="0" indent="0">
                  <a:buNone/>
                </a:pPr>
                <a:r>
                  <a:rPr lang="en-GB" sz="2400" dirty="0">
                    <a:solidFill>
                      <a:srgbClr val="000000"/>
                    </a:solidFill>
                    <a:latin typeface="Times New Roman" panose="02020603050405020304" pitchFamily="18" charset="0"/>
                  </a:rPr>
                  <a:t>				</a:t>
                </a:r>
                <a:r>
                  <a:rPr lang="en-GB" sz="2400" dirty="0">
                    <a:latin typeface="Lucida Sans Unicode" panose="020B0602030504020204" pitchFamily="34" charset="0"/>
                    <a:cs typeface="Lucida Sans Unicode" panose="020B0602030504020204" pitchFamily="34" charset="0"/>
                  </a:rPr>
                  <a:t>X </a:t>
                </a:r>
                <a:r>
                  <a:rPr lang="en-GB" sz="2400" dirty="0">
                    <a:solidFill>
                      <a:srgbClr val="000000"/>
                    </a:solidFill>
                    <a:latin typeface="Lucida Sans Unicode" panose="020B0602030504020204" pitchFamily="34" charset="0"/>
                    <a:cs typeface="Lucida Sans Unicode" panose="020B0602030504020204" pitchFamily="34" charset="0"/>
                  </a:rPr>
                  <a:t>=  </a:t>
                </a:r>
                <a14:m>
                  <m:oMath xmlns:m="http://schemas.openxmlformats.org/officeDocument/2006/math">
                    <m:f>
                      <m:fPr>
                        <m:ctrlPr>
                          <a:rPr lang="en-GB" sz="2400" i="1" smtClean="0">
                            <a:solidFill>
                              <a:srgbClr val="000000"/>
                            </a:solidFill>
                            <a:latin typeface="Cambria Math" panose="02040503050406030204" pitchFamily="18" charset="0"/>
                          </a:rPr>
                        </m:ctrlPr>
                      </m:fPr>
                      <m:num>
                        <m:r>
                          <m:rPr>
                            <m:nor/>
                          </m:rPr>
                          <a:rPr lang="en-GB" sz="2400">
                            <a:latin typeface="Lucida Sans Unicode" panose="020B0602030504020204" pitchFamily="34" charset="0"/>
                            <a:cs typeface="Lucida Sans Unicode" panose="020B0602030504020204" pitchFamily="34" charset="0"/>
                          </a:rPr>
                          <m:t>𝑋</m:t>
                        </m:r>
                        <m:r>
                          <m:rPr>
                            <m:nor/>
                          </m:rPr>
                          <a:rPr lang="en-GB" sz="2400">
                            <a:latin typeface="Lucida Sans Unicode" panose="020B0602030504020204" pitchFamily="34" charset="0"/>
                            <a:cs typeface="Lucida Sans Unicode" panose="020B0602030504020204" pitchFamily="34" charset="0"/>
                          </a:rPr>
                          <m:t>−</m:t>
                        </m:r>
                        <m:r>
                          <m:rPr>
                            <m:nor/>
                          </m:rPr>
                          <a:rPr lang="en-GB" sz="2400">
                            <a:latin typeface="Lucida Sans Unicode" panose="020B0602030504020204" pitchFamily="34" charset="0"/>
                            <a:cs typeface="Lucida Sans Unicode" panose="020B0602030504020204" pitchFamily="34" charset="0"/>
                          </a:rPr>
                          <m:t>𝑋𝑚𝑖𝑛</m:t>
                        </m:r>
                      </m:num>
                      <m:den>
                        <m:r>
                          <m:rPr>
                            <m:nor/>
                          </m:rPr>
                          <a:rPr lang="en-GB" sz="2400">
                            <a:latin typeface="Lucida Sans Unicode" panose="020B0602030504020204" pitchFamily="34" charset="0"/>
                            <a:cs typeface="Lucida Sans Unicode" panose="020B0602030504020204" pitchFamily="34" charset="0"/>
                          </a:rPr>
                          <m:t>𝑋𝑚𝑎𝑥</m:t>
                        </m:r>
                        <m:r>
                          <m:rPr>
                            <m:nor/>
                          </m:rPr>
                          <a:rPr lang="en-GB" sz="2400">
                            <a:latin typeface="Lucida Sans Unicode" panose="020B0602030504020204" pitchFamily="34" charset="0"/>
                            <a:cs typeface="Lucida Sans Unicode" panose="020B0602030504020204" pitchFamily="34" charset="0"/>
                          </a:rPr>
                          <m:t> − </m:t>
                        </m:r>
                        <m:r>
                          <m:rPr>
                            <m:nor/>
                          </m:rPr>
                          <a:rPr lang="en-GB" sz="2400">
                            <a:latin typeface="Lucida Sans Unicode" panose="020B0602030504020204" pitchFamily="34" charset="0"/>
                            <a:cs typeface="Lucida Sans Unicode" panose="020B0602030504020204" pitchFamily="34" charset="0"/>
                          </a:rPr>
                          <m:t>𝑋𝑚𝑖𝑛</m:t>
                        </m:r>
                      </m:den>
                    </m:f>
                  </m:oMath>
                </a14:m>
                <a:r>
                  <a:rPr lang="en-GB" sz="2400" b="0" i="0" u="none" strike="noStrike" baseline="0" dirty="0">
                    <a:solidFill>
                      <a:srgbClr val="000000"/>
                    </a:solidFill>
                    <a:latin typeface="Lucida Sans Unicode" panose="020B0602030504020204" pitchFamily="34" charset="0"/>
                    <a:cs typeface="Lucida Sans Unicode" panose="020B0602030504020204" pitchFamily="34" charset="0"/>
                  </a:rPr>
                  <a:t> = </a:t>
                </a:r>
                <a14:m>
                  <m:oMath xmlns:m="http://schemas.openxmlformats.org/officeDocument/2006/math">
                    <m:f>
                      <m:fPr>
                        <m:ctrlPr>
                          <a:rPr lang="en-GB" sz="2400" b="0" i="1" u="none" strike="noStrike" baseline="0" smtClean="0">
                            <a:solidFill>
                              <a:srgbClr val="000000"/>
                            </a:solidFill>
                            <a:latin typeface="Cambria Math" panose="02040503050406030204" pitchFamily="18" charset="0"/>
                          </a:rPr>
                        </m:ctrlPr>
                      </m:fPr>
                      <m:num>
                        <m:r>
                          <m:rPr>
                            <m:nor/>
                          </m:rPr>
                          <a:rPr lang="en-GB" sz="2400">
                            <a:latin typeface="Lucida Sans Unicode" panose="020B0602030504020204" pitchFamily="34" charset="0"/>
                            <a:cs typeface="Lucida Sans Unicode" panose="020B0602030504020204" pitchFamily="34" charset="0"/>
                          </a:rPr>
                          <m:t>𝑋</m:t>
                        </m:r>
                      </m:num>
                      <m:den>
                        <m:r>
                          <m:rPr>
                            <m:nor/>
                          </m:rPr>
                          <a:rPr lang="en-GB" sz="2400">
                            <a:latin typeface="Lucida Sans Unicode" panose="020B0602030504020204" pitchFamily="34" charset="0"/>
                            <a:cs typeface="Lucida Sans Unicode" panose="020B0602030504020204" pitchFamily="34" charset="0"/>
                          </a:rPr>
                          <m:t>255</m:t>
                        </m:r>
                      </m:den>
                    </m:f>
                  </m:oMath>
                </a14:m>
                <a:endParaRPr lang="en-GB" sz="2400" b="0" i="0" u="none" strike="noStrike" baseline="0" dirty="0">
                  <a:solidFill>
                    <a:srgbClr val="000000"/>
                  </a:solidFill>
                  <a:latin typeface="Lucida Sans Unicode" panose="020B0602030504020204" pitchFamily="34" charset="0"/>
                  <a:cs typeface="Lucida Sans Unicode" panose="020B0602030504020204" pitchFamily="34" charset="0"/>
                </a:endParaRPr>
              </a:p>
            </p:txBody>
          </p:sp>
        </mc:Choice>
        <mc:Fallback xmlns="">
          <p:sp>
            <p:nvSpPr>
              <p:cNvPr id="13" name="object 13"/>
              <p:cNvSpPr txBox="1">
                <a:spLocks noRot="1" noChangeAspect="1" noMove="1" noResize="1" noEditPoints="1" noAdjustHandles="1" noChangeArrowheads="1" noChangeShapeType="1" noTextEdit="1"/>
              </p:cNvSpPr>
              <p:nvPr/>
            </p:nvSpPr>
            <p:spPr>
              <a:xfrm>
                <a:off x="2703207" y="3666815"/>
                <a:ext cx="13603593" cy="1349152"/>
              </a:xfrm>
              <a:prstGeom prst="rect">
                <a:avLst/>
              </a:prstGeom>
              <a:blipFill>
                <a:blip r:embed="rId2"/>
                <a:stretch>
                  <a:fillRect l="-1344" t="-6335" b="-8145"/>
                </a:stretch>
              </a:blipFill>
            </p:spPr>
            <p:txBody>
              <a:bodyPr/>
              <a:lstStyle/>
              <a:p>
                <a:r>
                  <a:rPr lang="en-GB">
                    <a:noFill/>
                  </a:rPr>
                  <a:t> </a:t>
                </a:r>
              </a:p>
            </p:txBody>
          </p:sp>
        </mc:Fallback>
      </mc:AlternateContent>
      <p:sp>
        <p:nvSpPr>
          <p:cNvPr id="15" name="object 15"/>
          <p:cNvSpPr txBox="1"/>
          <p:nvPr/>
        </p:nvSpPr>
        <p:spPr>
          <a:xfrm>
            <a:off x="529614" y="977903"/>
            <a:ext cx="4347186" cy="382156"/>
          </a:xfrm>
          <a:prstGeom prst="rect">
            <a:avLst/>
          </a:prstGeom>
        </p:spPr>
        <p:txBody>
          <a:bodyPr vert="horz" wrap="square" lIns="0" tIns="12700" rIns="0" bIns="0" rtlCol="0">
            <a:spAutoFit/>
          </a:bodyPr>
          <a:lstStyle/>
          <a:p>
            <a:pPr marL="12700">
              <a:lnSpc>
                <a:spcPct val="100000"/>
              </a:lnSpc>
              <a:spcBef>
                <a:spcPts val="100"/>
              </a:spcBef>
              <a:tabLst>
                <a:tab pos="842644" algn="l"/>
              </a:tabLst>
            </a:pPr>
            <a:r>
              <a:rPr lang="en-GB" sz="2400" spc="-25" dirty="0">
                <a:solidFill>
                  <a:srgbClr val="333333"/>
                </a:solidFill>
                <a:latin typeface="Lucida Sans Unicode"/>
                <a:cs typeface="Lucida Sans Unicode"/>
              </a:rPr>
              <a:t>III</a:t>
            </a:r>
            <a:r>
              <a:rPr lang="en-GB" sz="2400" dirty="0">
                <a:solidFill>
                  <a:srgbClr val="333333"/>
                </a:solidFill>
                <a:latin typeface="Lucida Sans Unicode"/>
                <a:cs typeface="Lucida Sans Unicode"/>
              </a:rPr>
              <a:t>	</a:t>
            </a:r>
            <a:r>
              <a:rPr lang="en-GB" sz="2400" spc="110" dirty="0">
                <a:solidFill>
                  <a:srgbClr val="333333"/>
                </a:solidFill>
                <a:latin typeface="Lucida Sans Unicode"/>
                <a:cs typeface="Lucida Sans Unicode"/>
              </a:rPr>
              <a:t>Methodology</a:t>
            </a:r>
            <a:endParaRPr lang="en-GB" sz="2400" dirty="0">
              <a:latin typeface="Lucida Sans Unicode"/>
              <a:cs typeface="Lucida Sans Unicode"/>
            </a:endParaRPr>
          </a:p>
        </p:txBody>
      </p:sp>
      <p:sp>
        <p:nvSpPr>
          <p:cNvPr id="9" name="object 11">
            <a:extLst>
              <a:ext uri="{FF2B5EF4-FFF2-40B4-BE49-F238E27FC236}">
                <a16:creationId xmlns:a16="http://schemas.microsoft.com/office/drawing/2014/main" id="{43D7BDDD-BD15-48D7-9286-85B606A68E90}"/>
              </a:ext>
            </a:extLst>
          </p:cNvPr>
          <p:cNvSpPr txBox="1">
            <a:spLocks/>
          </p:cNvSpPr>
          <p:nvPr/>
        </p:nvSpPr>
        <p:spPr>
          <a:xfrm>
            <a:off x="1628026" y="1924655"/>
            <a:ext cx="4544174" cy="474489"/>
          </a:xfrm>
          <a:prstGeom prst="rect">
            <a:avLst/>
          </a:prstGeom>
        </p:spPr>
        <p:txBody>
          <a:bodyPr vert="horz" wrap="square" lIns="0" tIns="12700" rIns="0" bIns="0" rtlCol="0">
            <a:spAutoFit/>
          </a:bodyPr>
          <a:lstStyle>
            <a:lvl1pPr>
              <a:defRPr sz="3000" b="0" i="0">
                <a:solidFill>
                  <a:srgbClr val="333333"/>
                </a:solidFill>
                <a:latin typeface="Verdana"/>
                <a:ea typeface="+mj-ea"/>
                <a:cs typeface="Verdana"/>
              </a:defRPr>
            </a:lvl1pPr>
          </a:lstStyle>
          <a:p>
            <a:pPr marL="12700">
              <a:spcBef>
                <a:spcPts val="100"/>
              </a:spcBef>
            </a:pPr>
            <a:r>
              <a:rPr lang="en-GB" spc="140" dirty="0">
                <a:latin typeface="Lucida Sans Unicode"/>
                <a:cs typeface="Lucida Sans Unicode"/>
              </a:rPr>
              <a:t>Data Pre-processing</a:t>
            </a:r>
            <a:endParaRPr lang="en-GB" spc="90" dirty="0">
              <a:latin typeface="Lucida Sans Unicode"/>
              <a:cs typeface="Lucida Sans Unicode"/>
            </a:endParaRPr>
          </a:p>
        </p:txBody>
      </p:sp>
      <p:sp>
        <p:nvSpPr>
          <p:cNvPr id="10" name="object 11">
            <a:extLst>
              <a:ext uri="{FF2B5EF4-FFF2-40B4-BE49-F238E27FC236}">
                <a16:creationId xmlns:a16="http://schemas.microsoft.com/office/drawing/2014/main" id="{C78790A8-6E85-482B-A726-2B0F68ABEB42}"/>
              </a:ext>
            </a:extLst>
          </p:cNvPr>
          <p:cNvSpPr txBox="1">
            <a:spLocks/>
          </p:cNvSpPr>
          <p:nvPr/>
        </p:nvSpPr>
        <p:spPr>
          <a:xfrm>
            <a:off x="2703207" y="5610834"/>
            <a:ext cx="4544174" cy="474489"/>
          </a:xfrm>
          <a:prstGeom prst="rect">
            <a:avLst/>
          </a:prstGeom>
        </p:spPr>
        <p:txBody>
          <a:bodyPr vert="horz" wrap="square" lIns="0" tIns="12700" rIns="0" bIns="0" rtlCol="0">
            <a:spAutoFit/>
          </a:bodyPr>
          <a:lstStyle>
            <a:lvl1pPr>
              <a:defRPr sz="3000" b="0" i="0">
                <a:solidFill>
                  <a:srgbClr val="333333"/>
                </a:solidFill>
                <a:latin typeface="Verdana"/>
                <a:ea typeface="+mj-ea"/>
                <a:cs typeface="Verdana"/>
              </a:defRPr>
            </a:lvl1pPr>
          </a:lstStyle>
          <a:p>
            <a:pPr marL="12700">
              <a:spcBef>
                <a:spcPts val="100"/>
              </a:spcBef>
            </a:pPr>
            <a:r>
              <a:rPr lang="en-GB" spc="90" dirty="0">
                <a:latin typeface="Lucida Sans Unicode"/>
                <a:cs typeface="Lucida Sans Unicode"/>
              </a:rPr>
              <a:t>Augmentation</a:t>
            </a:r>
          </a:p>
        </p:txBody>
      </p:sp>
      <p:graphicFrame>
        <p:nvGraphicFramePr>
          <p:cNvPr id="12" name="Table 6">
            <a:extLst>
              <a:ext uri="{FF2B5EF4-FFF2-40B4-BE49-F238E27FC236}">
                <a16:creationId xmlns:a16="http://schemas.microsoft.com/office/drawing/2014/main" id="{1F220645-1BC6-43C1-8274-ADE002215D08}"/>
              </a:ext>
            </a:extLst>
          </p:cNvPr>
          <p:cNvGraphicFramePr>
            <a:graphicFrameLocks noGrp="1"/>
          </p:cNvGraphicFramePr>
          <p:nvPr>
            <p:extLst>
              <p:ext uri="{D42A27DB-BD31-4B8C-83A1-F6EECF244321}">
                <p14:modId xmlns:p14="http://schemas.microsoft.com/office/powerpoint/2010/main" val="1982884794"/>
              </p:ext>
            </p:extLst>
          </p:nvPr>
        </p:nvGraphicFramePr>
        <p:xfrm>
          <a:off x="4699000" y="6448357"/>
          <a:ext cx="8890000" cy="2392485"/>
        </p:xfrm>
        <a:graphic>
          <a:graphicData uri="http://schemas.openxmlformats.org/drawingml/2006/table">
            <a:tbl>
              <a:tblPr firstRow="1" bandRow="1">
                <a:tableStyleId>{BDBED569-4797-4DF1-A0F4-6AAB3CD982D8}</a:tableStyleId>
              </a:tblPr>
              <a:tblGrid>
                <a:gridCol w="4343400">
                  <a:extLst>
                    <a:ext uri="{9D8B030D-6E8A-4147-A177-3AD203B41FA5}">
                      <a16:colId xmlns:a16="http://schemas.microsoft.com/office/drawing/2014/main" val="2267179251"/>
                    </a:ext>
                  </a:extLst>
                </a:gridCol>
                <a:gridCol w="4546600">
                  <a:extLst>
                    <a:ext uri="{9D8B030D-6E8A-4147-A177-3AD203B41FA5}">
                      <a16:colId xmlns:a16="http://schemas.microsoft.com/office/drawing/2014/main" val="3131380437"/>
                    </a:ext>
                  </a:extLst>
                </a:gridCol>
              </a:tblGrid>
              <a:tr h="478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u="none" strike="noStrike" kern="1200" baseline="0" dirty="0">
                          <a:solidFill>
                            <a:schemeClr val="tx1"/>
                          </a:solidFill>
                        </a:rPr>
                        <a:t>Augmentation Type </a:t>
                      </a:r>
                      <a:r>
                        <a:rPr kumimoji="0" lang="en-GB" sz="2400" b="0" u="none" strike="noStrike" kern="1200" baseline="0" dirty="0">
                          <a:solidFill>
                            <a:schemeClr val="tx1"/>
                          </a:solidFill>
                        </a:rPr>
                        <a:t>	</a:t>
                      </a:r>
                      <a:endParaRPr kumimoji="0" lang="en-GB" sz="2400" b="0" i="0" u="none" strike="noStrike"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u="none" strike="noStrike" kern="1200" baseline="0" dirty="0">
                          <a:solidFill>
                            <a:schemeClr val="tx1"/>
                          </a:solidFill>
                        </a:rPr>
                        <a:t>Parameters </a:t>
                      </a:r>
                      <a:r>
                        <a:rPr kumimoji="0" lang="en-GB" sz="2400" b="0" u="none" strike="noStrike" kern="1200" baseline="0" dirty="0">
                          <a:solidFill>
                            <a:schemeClr val="tx1"/>
                          </a:solidFill>
                        </a:rPr>
                        <a:t>	</a:t>
                      </a:r>
                      <a:endParaRPr kumimoji="0" lang="en-GB" sz="24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295563293"/>
                  </a:ext>
                </a:extLst>
              </a:tr>
              <a:tr h="478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tx1"/>
                          </a:solidFill>
                          <a:effectLst/>
                        </a:rPr>
                        <a:t>Zoom</a:t>
                      </a:r>
                      <a:endParaRPr kumimoji="0" lang="en-GB" sz="2400" b="0" i="0" u="none" strike="noStrike" kern="1200" baseline="0" dirty="0">
                        <a:solidFill>
                          <a:schemeClr val="tx1"/>
                        </a:solidFill>
                        <a:latin typeface="+mn-lt"/>
                        <a:ea typeface="+mn-ea"/>
                        <a:cs typeface="+mn-cs"/>
                      </a:endParaRPr>
                    </a:p>
                  </a:txBody>
                  <a:tcPr/>
                </a:tc>
                <a:tc>
                  <a:txBody>
                    <a:bodyPr/>
                    <a:lstStyle/>
                    <a:p>
                      <a:r>
                        <a:rPr kumimoji="0" lang="en-GB" sz="2400" b="0" u="none" strike="noStrike" kern="1200" baseline="0" dirty="0">
                          <a:solidFill>
                            <a:schemeClr val="tx1"/>
                          </a:solidFill>
                        </a:rPr>
                        <a:t>20%	</a:t>
                      </a:r>
                      <a:endParaRPr kumimoji="0" lang="en-GB" sz="24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407784849"/>
                  </a:ext>
                </a:extLst>
              </a:tr>
              <a:tr h="478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u="none" strike="noStrike" kern="1200" baseline="0" dirty="0">
                          <a:solidFill>
                            <a:schemeClr val="tx1"/>
                          </a:solidFill>
                        </a:rPr>
                        <a:t>Rotate 		</a:t>
                      </a:r>
                      <a:endParaRPr kumimoji="0" lang="en-GB" sz="2400" b="0" i="0" u="none" strike="noStrike" kern="1200" baseline="0" dirty="0">
                        <a:solidFill>
                          <a:schemeClr val="tx1"/>
                        </a:solidFill>
                        <a:latin typeface="+mn-lt"/>
                        <a:ea typeface="+mn-ea"/>
                        <a:cs typeface="+mn-cs"/>
                      </a:endParaRPr>
                    </a:p>
                  </a:txBody>
                  <a:tcPr/>
                </a:tc>
                <a:tc>
                  <a:txBody>
                    <a:bodyPr/>
                    <a:lstStyle/>
                    <a:p>
                      <a:r>
                        <a:rPr kumimoji="0" lang="en-GB" sz="2400" b="0" u="none" strike="noStrike" kern="1200" baseline="0" dirty="0">
                          <a:solidFill>
                            <a:schemeClr val="tx1"/>
                          </a:solidFill>
                        </a:rPr>
                        <a:t>(-25, 25) degrees in range </a:t>
                      </a:r>
                      <a:endParaRPr lang="en-GB" sz="2400" dirty="0"/>
                    </a:p>
                  </a:txBody>
                  <a:tcPr/>
                </a:tc>
                <a:extLst>
                  <a:ext uri="{0D108BD9-81ED-4DB2-BD59-A6C34878D82A}">
                    <a16:rowId xmlns:a16="http://schemas.microsoft.com/office/drawing/2014/main" val="3117990767"/>
                  </a:ext>
                </a:extLst>
              </a:tr>
              <a:tr h="478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u="none" strike="noStrike" kern="1200" baseline="0" dirty="0">
                          <a:solidFill>
                            <a:schemeClr val="tx1"/>
                          </a:solidFill>
                        </a:rPr>
                        <a:t>Shear</a:t>
                      </a:r>
                      <a:endParaRPr kumimoji="0" lang="en-GB" sz="2400" b="0" i="0" u="none" strike="noStrike"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u="none" strike="noStrike" kern="1200" baseline="0" dirty="0">
                          <a:solidFill>
                            <a:schemeClr val="tx1"/>
                          </a:solidFill>
                        </a:rPr>
                        <a:t>20%</a:t>
                      </a:r>
                      <a:endParaRPr kumimoji="0" lang="en-GB" sz="24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655567306"/>
                  </a:ext>
                </a:extLst>
              </a:tr>
              <a:tr h="478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baseline="0" dirty="0">
                          <a:solidFill>
                            <a:schemeClr val="tx1"/>
                          </a:solidFill>
                          <a:latin typeface="+mn-lt"/>
                          <a:ea typeface="+mn-ea"/>
                          <a:cs typeface="+mn-cs"/>
                        </a:rPr>
                        <a:t>Horizontal Flip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baseline="0" dirty="0">
                          <a:solidFill>
                            <a:schemeClr val="tx1"/>
                          </a:solidFill>
                          <a:latin typeface="+mn-lt"/>
                          <a:ea typeface="+mn-ea"/>
                          <a:cs typeface="+mn-cs"/>
                        </a:rPr>
                        <a:t>True</a:t>
                      </a:r>
                    </a:p>
                  </a:txBody>
                  <a:tcPr/>
                </a:tc>
                <a:extLst>
                  <a:ext uri="{0D108BD9-81ED-4DB2-BD59-A6C34878D82A}">
                    <a16:rowId xmlns:a16="http://schemas.microsoft.com/office/drawing/2014/main" val="868134546"/>
                  </a:ext>
                </a:extLst>
              </a:tr>
            </a:tbl>
          </a:graphicData>
        </a:graphic>
      </p:graphicFrame>
      <p:sp>
        <p:nvSpPr>
          <p:cNvPr id="14" name="Footer Placeholder 19">
            <a:extLst>
              <a:ext uri="{FF2B5EF4-FFF2-40B4-BE49-F238E27FC236}">
                <a16:creationId xmlns:a16="http://schemas.microsoft.com/office/drawing/2014/main" id="{51A6E483-2247-4AFA-8E22-694FBAF8D5FC}"/>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Tree>
    <p:extLst>
      <p:ext uri="{BB962C8B-B14F-4D97-AF65-F5344CB8AC3E}">
        <p14:creationId xmlns:p14="http://schemas.microsoft.com/office/powerpoint/2010/main" val="1390404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2" y="3"/>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16" name="object 16"/>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13</a:t>
            </a:fld>
            <a:endParaRPr spc="-880" dirty="0"/>
          </a:p>
        </p:txBody>
      </p:sp>
      <p:sp>
        <p:nvSpPr>
          <p:cNvPr id="15" name="object 15"/>
          <p:cNvSpPr txBox="1"/>
          <p:nvPr/>
        </p:nvSpPr>
        <p:spPr>
          <a:xfrm>
            <a:off x="529614" y="977903"/>
            <a:ext cx="4347186" cy="382156"/>
          </a:xfrm>
          <a:prstGeom prst="rect">
            <a:avLst/>
          </a:prstGeom>
        </p:spPr>
        <p:txBody>
          <a:bodyPr vert="horz" wrap="square" lIns="0" tIns="12700" rIns="0" bIns="0" rtlCol="0">
            <a:spAutoFit/>
          </a:bodyPr>
          <a:lstStyle/>
          <a:p>
            <a:pPr marL="12700">
              <a:lnSpc>
                <a:spcPct val="100000"/>
              </a:lnSpc>
              <a:spcBef>
                <a:spcPts val="100"/>
              </a:spcBef>
              <a:tabLst>
                <a:tab pos="842644" algn="l"/>
              </a:tabLst>
            </a:pPr>
            <a:r>
              <a:rPr lang="en-GB" sz="2400" spc="-25" dirty="0">
                <a:solidFill>
                  <a:srgbClr val="333333"/>
                </a:solidFill>
                <a:latin typeface="Lucida Sans Unicode"/>
                <a:cs typeface="Lucida Sans Unicode"/>
              </a:rPr>
              <a:t>III</a:t>
            </a:r>
            <a:r>
              <a:rPr lang="en-GB" sz="2400" dirty="0">
                <a:solidFill>
                  <a:srgbClr val="333333"/>
                </a:solidFill>
                <a:latin typeface="Lucida Sans Unicode"/>
                <a:cs typeface="Lucida Sans Unicode"/>
              </a:rPr>
              <a:t>	</a:t>
            </a:r>
            <a:r>
              <a:rPr lang="en-GB" sz="2400" spc="110" dirty="0">
                <a:solidFill>
                  <a:srgbClr val="333333"/>
                </a:solidFill>
                <a:latin typeface="Lucida Sans Unicode"/>
                <a:cs typeface="Lucida Sans Unicode"/>
              </a:rPr>
              <a:t>Methodology</a:t>
            </a:r>
            <a:endParaRPr lang="en-GB" sz="2400" dirty="0">
              <a:latin typeface="Lucida Sans Unicode"/>
              <a:cs typeface="Lucida Sans Unicode"/>
            </a:endParaRPr>
          </a:p>
        </p:txBody>
      </p:sp>
      <p:sp>
        <p:nvSpPr>
          <p:cNvPr id="9" name="object 11">
            <a:extLst>
              <a:ext uri="{FF2B5EF4-FFF2-40B4-BE49-F238E27FC236}">
                <a16:creationId xmlns:a16="http://schemas.microsoft.com/office/drawing/2014/main" id="{43D7BDDD-BD15-48D7-9286-85B606A68E90}"/>
              </a:ext>
            </a:extLst>
          </p:cNvPr>
          <p:cNvSpPr txBox="1">
            <a:spLocks/>
          </p:cNvSpPr>
          <p:nvPr/>
        </p:nvSpPr>
        <p:spPr>
          <a:xfrm>
            <a:off x="1628026" y="1924655"/>
            <a:ext cx="13002374" cy="505267"/>
          </a:xfrm>
          <a:prstGeom prst="rect">
            <a:avLst/>
          </a:prstGeom>
        </p:spPr>
        <p:txBody>
          <a:bodyPr vert="horz" wrap="square" lIns="0" tIns="12700" rIns="0" bIns="0" rtlCol="0">
            <a:spAutoFit/>
          </a:bodyPr>
          <a:lstStyle>
            <a:lvl1pPr>
              <a:defRPr sz="3000" b="0" i="0">
                <a:solidFill>
                  <a:srgbClr val="333333"/>
                </a:solidFill>
                <a:latin typeface="Verdana"/>
                <a:ea typeface="+mj-ea"/>
                <a:cs typeface="Verdana"/>
              </a:defRPr>
            </a:lvl1pPr>
          </a:lstStyle>
          <a:p>
            <a:pPr marL="12700">
              <a:spcBef>
                <a:spcPts val="100"/>
              </a:spcBef>
            </a:pPr>
            <a:r>
              <a:rPr lang="en-GB" sz="3200" dirty="0">
                <a:latin typeface="Lucida Sans Unicode" panose="020B0602030504020204" pitchFamily="34" charset="0"/>
                <a:cs typeface="Lucida Sans Unicode" panose="020B0602030504020204" pitchFamily="34" charset="0"/>
              </a:rPr>
              <a:t>Standard Convolutional Neural Network Architecture</a:t>
            </a:r>
            <a:endParaRPr lang="en-GB" spc="90" dirty="0">
              <a:latin typeface="Lucida Sans Unicode" panose="020B0602030504020204" pitchFamily="34" charset="0"/>
              <a:cs typeface="Lucida Sans Unicode" panose="020B0602030504020204" pitchFamily="34" charset="0"/>
            </a:endParaRPr>
          </a:p>
        </p:txBody>
      </p:sp>
      <p:pic>
        <p:nvPicPr>
          <p:cNvPr id="14" name="Picture 2">
            <a:extLst>
              <a:ext uri="{FF2B5EF4-FFF2-40B4-BE49-F238E27FC236}">
                <a16:creationId xmlns:a16="http://schemas.microsoft.com/office/drawing/2014/main" id="{9D083D43-710E-47CC-8DE8-69FDFAC32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026" y="2956418"/>
            <a:ext cx="13186123" cy="508644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C4C4624-EA8A-4AB5-A061-69A37535A9B2}"/>
              </a:ext>
            </a:extLst>
          </p:cNvPr>
          <p:cNvSpPr txBox="1"/>
          <p:nvPr/>
        </p:nvSpPr>
        <p:spPr>
          <a:xfrm>
            <a:off x="6743700" y="7858196"/>
            <a:ext cx="4800600" cy="369332"/>
          </a:xfrm>
          <a:prstGeom prst="rect">
            <a:avLst/>
          </a:prstGeom>
          <a:noFill/>
        </p:spPr>
        <p:txBody>
          <a:bodyPr wrap="square">
            <a:spAutoFit/>
          </a:bodyPr>
          <a:lstStyle/>
          <a:p>
            <a:r>
              <a:rPr lang="en-GB" sz="1800" b="1" i="0" u="none" strike="noStrike" baseline="0" dirty="0">
                <a:solidFill>
                  <a:srgbClr val="000000"/>
                </a:solidFill>
                <a:latin typeface="Lucida Sans Unicode" panose="020B0602030504020204" pitchFamily="34" charset="0"/>
                <a:ea typeface="Verdana" panose="020B0604030504040204" pitchFamily="34" charset="0"/>
                <a:cs typeface="Lucida Sans Unicode" panose="020B0602030504020204" pitchFamily="34" charset="0"/>
              </a:rPr>
              <a:t>Fig 03. </a:t>
            </a:r>
            <a:r>
              <a:rPr lang="en-GB" dirty="0">
                <a:solidFill>
                  <a:srgbClr val="000000"/>
                </a:solidFill>
                <a:latin typeface="Lucida Sans Unicode" panose="020B0602030504020204" pitchFamily="34" charset="0"/>
                <a:ea typeface="Verdana" panose="020B0604030504040204" pitchFamily="34" charset="0"/>
                <a:cs typeface="Lucida Sans Unicode" panose="020B0602030504020204" pitchFamily="34" charset="0"/>
              </a:rPr>
              <a:t>Standard CNN Architecture [10]</a:t>
            </a:r>
          </a:p>
        </p:txBody>
      </p:sp>
      <p:sp>
        <p:nvSpPr>
          <p:cNvPr id="10" name="Footer Placeholder 19">
            <a:extLst>
              <a:ext uri="{FF2B5EF4-FFF2-40B4-BE49-F238E27FC236}">
                <a16:creationId xmlns:a16="http://schemas.microsoft.com/office/drawing/2014/main" id="{A4E6A849-DD1E-431B-AD25-3379FEA6B4DF}"/>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Tree>
    <p:extLst>
      <p:ext uri="{BB962C8B-B14F-4D97-AF65-F5344CB8AC3E}">
        <p14:creationId xmlns:p14="http://schemas.microsoft.com/office/powerpoint/2010/main" val="70187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E113742-8769-48BD-99D4-47E3ECA6583F}"/>
              </a:ext>
            </a:extLst>
          </p:cNvPr>
          <p:cNvSpPr>
            <a:spLocks noGrp="1"/>
          </p:cNvSpPr>
          <p:nvPr>
            <p:ph type="ftr" sz="quarter" idx="5"/>
          </p:nvPr>
        </p:nvSpPr>
        <p:spPr/>
        <p:txBody>
          <a:bodyPr/>
          <a:lstStyle/>
          <a:p>
            <a:r>
              <a:rPr lang="en-GB"/>
              <a:t>Deep Convolutional Neural Network for Malaria Parasite Detection</a:t>
            </a:r>
          </a:p>
        </p:txBody>
      </p:sp>
      <p:sp>
        <p:nvSpPr>
          <p:cNvPr id="5" name="Slide Number Placeholder 4">
            <a:extLst>
              <a:ext uri="{FF2B5EF4-FFF2-40B4-BE49-F238E27FC236}">
                <a16:creationId xmlns:a16="http://schemas.microsoft.com/office/drawing/2014/main" id="{6ABEC3CF-DC38-451D-B781-DC618B659C96}"/>
              </a:ext>
            </a:extLst>
          </p:cNvPr>
          <p:cNvSpPr>
            <a:spLocks noGrp="1"/>
          </p:cNvSpPr>
          <p:nvPr>
            <p:ph type="sldNum" sz="quarter" idx="7"/>
          </p:nvPr>
        </p:nvSpPr>
        <p:spPr/>
        <p:txBody>
          <a:bodyPr/>
          <a:lstStyle/>
          <a:p>
            <a:pPr marL="38100">
              <a:lnSpc>
                <a:spcPct val="100000"/>
              </a:lnSpc>
              <a:spcBef>
                <a:spcPts val="445"/>
              </a:spcBef>
            </a:pPr>
            <a:fld id="{81D60167-4931-47E6-BA6A-407CBD079E47}" type="slidenum">
              <a:rPr lang="en-GB" spc="-880" smtClean="0"/>
              <a:t>14</a:t>
            </a:fld>
            <a:endParaRPr lang="en-GB" spc="-880" dirty="0"/>
          </a:p>
        </p:txBody>
      </p:sp>
      <p:graphicFrame>
        <p:nvGraphicFramePr>
          <p:cNvPr id="19" name="Content Placeholder 4">
            <a:extLst>
              <a:ext uri="{FF2B5EF4-FFF2-40B4-BE49-F238E27FC236}">
                <a16:creationId xmlns:a16="http://schemas.microsoft.com/office/drawing/2014/main" id="{DD17FBB2-840B-4816-8E2B-A9F1EF0A8553}"/>
              </a:ext>
            </a:extLst>
          </p:cNvPr>
          <p:cNvGraphicFramePr>
            <a:graphicFrameLocks/>
          </p:cNvGraphicFramePr>
          <p:nvPr>
            <p:extLst>
              <p:ext uri="{D42A27DB-BD31-4B8C-83A1-F6EECF244321}">
                <p14:modId xmlns:p14="http://schemas.microsoft.com/office/powerpoint/2010/main" val="3354777679"/>
              </p:ext>
            </p:extLst>
          </p:nvPr>
        </p:nvGraphicFramePr>
        <p:xfrm>
          <a:off x="1905000" y="1490923"/>
          <a:ext cx="14325600" cy="4053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TextBox 19">
            <a:extLst>
              <a:ext uri="{FF2B5EF4-FFF2-40B4-BE49-F238E27FC236}">
                <a16:creationId xmlns:a16="http://schemas.microsoft.com/office/drawing/2014/main" id="{3F097E27-00F7-4FBC-8541-BD092A8C82CE}"/>
              </a:ext>
            </a:extLst>
          </p:cNvPr>
          <p:cNvSpPr txBox="1"/>
          <p:nvPr/>
        </p:nvSpPr>
        <p:spPr>
          <a:xfrm>
            <a:off x="9150626" y="5871778"/>
            <a:ext cx="7026964" cy="184665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Lucida Sans Unicode" panose="020B0602030504020204" pitchFamily="34" charset="0"/>
                <a:cs typeface="Lucida Sans Unicode" panose="020B0602030504020204" pitchFamily="34" charset="0"/>
              </a:rPr>
              <a:t>Convolution of an image with different filters can perform operations such as edge detection, blur and sharpen by applying filters. </a:t>
            </a:r>
          </a:p>
          <a:p>
            <a:pPr marL="285750" indent="-285750">
              <a:buFont typeface="Arial" panose="020B0604020202020204" pitchFamily="34" charset="0"/>
              <a:buChar char="•"/>
            </a:pPr>
            <a:endParaRPr lang="en-US" dirty="0"/>
          </a:p>
        </p:txBody>
      </p:sp>
      <p:sp>
        <p:nvSpPr>
          <p:cNvPr id="31" name="object 2">
            <a:extLst>
              <a:ext uri="{FF2B5EF4-FFF2-40B4-BE49-F238E27FC236}">
                <a16:creationId xmlns:a16="http://schemas.microsoft.com/office/drawing/2014/main" id="{23490811-E22E-4D54-907E-F01C9CD8AED0}"/>
              </a:ext>
            </a:extLst>
          </p:cNvPr>
          <p:cNvSpPr/>
          <p:nvPr/>
        </p:nvSpPr>
        <p:spPr>
          <a:xfrm>
            <a:off x="462" y="3"/>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32" name="object 15">
            <a:extLst>
              <a:ext uri="{FF2B5EF4-FFF2-40B4-BE49-F238E27FC236}">
                <a16:creationId xmlns:a16="http://schemas.microsoft.com/office/drawing/2014/main" id="{B17B8536-B066-4C07-8E3E-F94A1E256FC4}"/>
              </a:ext>
            </a:extLst>
          </p:cNvPr>
          <p:cNvSpPr txBox="1"/>
          <p:nvPr/>
        </p:nvSpPr>
        <p:spPr>
          <a:xfrm>
            <a:off x="529614" y="977903"/>
            <a:ext cx="4347186" cy="382156"/>
          </a:xfrm>
          <a:prstGeom prst="rect">
            <a:avLst/>
          </a:prstGeom>
        </p:spPr>
        <p:txBody>
          <a:bodyPr vert="horz" wrap="square" lIns="0" tIns="12700" rIns="0" bIns="0" rtlCol="0">
            <a:spAutoFit/>
          </a:bodyPr>
          <a:lstStyle/>
          <a:p>
            <a:pPr marL="12700">
              <a:lnSpc>
                <a:spcPct val="100000"/>
              </a:lnSpc>
              <a:spcBef>
                <a:spcPts val="100"/>
              </a:spcBef>
              <a:tabLst>
                <a:tab pos="842644" algn="l"/>
              </a:tabLst>
            </a:pPr>
            <a:r>
              <a:rPr lang="en-GB" sz="2400" spc="-25" dirty="0">
                <a:solidFill>
                  <a:srgbClr val="333333"/>
                </a:solidFill>
                <a:latin typeface="Lucida Sans Unicode"/>
                <a:cs typeface="Lucida Sans Unicode"/>
              </a:rPr>
              <a:t>III</a:t>
            </a:r>
            <a:r>
              <a:rPr lang="en-GB" sz="2400" dirty="0">
                <a:solidFill>
                  <a:srgbClr val="333333"/>
                </a:solidFill>
                <a:latin typeface="Lucida Sans Unicode"/>
                <a:cs typeface="Lucida Sans Unicode"/>
              </a:rPr>
              <a:t>	</a:t>
            </a:r>
            <a:r>
              <a:rPr lang="en-GB" sz="2400" spc="110" dirty="0">
                <a:solidFill>
                  <a:srgbClr val="333333"/>
                </a:solidFill>
                <a:latin typeface="Lucida Sans Unicode"/>
                <a:cs typeface="Lucida Sans Unicode"/>
              </a:rPr>
              <a:t>Methodology</a:t>
            </a:r>
            <a:endParaRPr lang="en-GB" sz="2400" dirty="0">
              <a:latin typeface="Lucida Sans Unicode"/>
              <a:cs typeface="Lucida Sans Unicode"/>
            </a:endParaRPr>
          </a:p>
        </p:txBody>
      </p:sp>
      <p:pic>
        <p:nvPicPr>
          <p:cNvPr id="3" name="Picture 2">
            <a:extLst>
              <a:ext uri="{FF2B5EF4-FFF2-40B4-BE49-F238E27FC236}">
                <a16:creationId xmlns:a16="http://schemas.microsoft.com/office/drawing/2014/main" id="{2ED09860-ACCD-44F4-8A96-F1242FD9FD59}"/>
              </a:ext>
            </a:extLst>
          </p:cNvPr>
          <p:cNvPicPr>
            <a:picLocks noChangeAspect="1"/>
          </p:cNvPicPr>
          <p:nvPr/>
        </p:nvPicPr>
        <p:blipFill>
          <a:blip r:embed="rId7"/>
          <a:stretch>
            <a:fillRect/>
          </a:stretch>
        </p:blipFill>
        <p:spPr>
          <a:xfrm>
            <a:off x="1905000" y="5382313"/>
            <a:ext cx="6347790" cy="2881330"/>
          </a:xfrm>
          <a:prstGeom prst="rect">
            <a:avLst/>
          </a:prstGeom>
        </p:spPr>
      </p:pic>
      <p:sp>
        <p:nvSpPr>
          <p:cNvPr id="6" name="TextBox 5">
            <a:extLst>
              <a:ext uri="{FF2B5EF4-FFF2-40B4-BE49-F238E27FC236}">
                <a16:creationId xmlns:a16="http://schemas.microsoft.com/office/drawing/2014/main" id="{47CDB844-83BD-40BE-A3A0-04DDA83CE122}"/>
              </a:ext>
            </a:extLst>
          </p:cNvPr>
          <p:cNvSpPr txBox="1"/>
          <p:nvPr/>
        </p:nvSpPr>
        <p:spPr>
          <a:xfrm>
            <a:off x="3124200" y="8523116"/>
            <a:ext cx="3886200" cy="400110"/>
          </a:xfrm>
          <a:prstGeom prst="rect">
            <a:avLst/>
          </a:prstGeom>
          <a:noFill/>
        </p:spPr>
        <p:txBody>
          <a:bodyPr wrap="square" rtlCol="0">
            <a:spAutoFit/>
          </a:bodyPr>
          <a:lstStyle/>
          <a:p>
            <a:r>
              <a:rPr lang="en-GB" sz="2000" b="1" i="0" u="none" strike="noStrike" baseline="0" dirty="0">
                <a:latin typeface="TimesNewRomanPSMT"/>
              </a:rPr>
              <a:t>Fig 04</a:t>
            </a:r>
            <a:r>
              <a:rPr lang="en-GB" sz="2000" b="0" i="0" u="none" strike="noStrike" baseline="0" dirty="0">
                <a:latin typeface="TimesNewRomanPSMT"/>
              </a:rPr>
              <a:t>: Convolution operation [11]</a:t>
            </a:r>
            <a:endParaRPr lang="en-GB" sz="2000" dirty="0"/>
          </a:p>
        </p:txBody>
      </p:sp>
    </p:spTree>
    <p:extLst>
      <p:ext uri="{BB962C8B-B14F-4D97-AF65-F5344CB8AC3E}">
        <p14:creationId xmlns:p14="http://schemas.microsoft.com/office/powerpoint/2010/main" val="272003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2B7DE05-7522-45FD-8A25-927917A02B9E}"/>
              </a:ext>
            </a:extLst>
          </p:cNvPr>
          <p:cNvSpPr>
            <a:spLocks noGrp="1"/>
          </p:cNvSpPr>
          <p:nvPr>
            <p:ph type="ftr" sz="quarter" idx="5"/>
          </p:nvPr>
        </p:nvSpPr>
        <p:spPr/>
        <p:txBody>
          <a:bodyPr/>
          <a:lstStyle/>
          <a:p>
            <a:r>
              <a:rPr lang="en-GB"/>
              <a:t>Deep Convolutional Neural Network for Malaria Parasite Detection</a:t>
            </a:r>
          </a:p>
        </p:txBody>
      </p:sp>
      <p:sp>
        <p:nvSpPr>
          <p:cNvPr id="5" name="Slide Number Placeholder 4">
            <a:extLst>
              <a:ext uri="{FF2B5EF4-FFF2-40B4-BE49-F238E27FC236}">
                <a16:creationId xmlns:a16="http://schemas.microsoft.com/office/drawing/2014/main" id="{9724BF14-B009-47E5-AAAD-5666475BDE3F}"/>
              </a:ext>
            </a:extLst>
          </p:cNvPr>
          <p:cNvSpPr>
            <a:spLocks noGrp="1"/>
          </p:cNvSpPr>
          <p:nvPr>
            <p:ph type="sldNum" sz="quarter" idx="7"/>
          </p:nvPr>
        </p:nvSpPr>
        <p:spPr/>
        <p:txBody>
          <a:bodyPr/>
          <a:lstStyle/>
          <a:p>
            <a:pPr marL="38100">
              <a:lnSpc>
                <a:spcPct val="100000"/>
              </a:lnSpc>
              <a:spcBef>
                <a:spcPts val="445"/>
              </a:spcBef>
            </a:pPr>
            <a:fld id="{81D60167-4931-47E6-BA6A-407CBD079E47}" type="slidenum">
              <a:rPr lang="en-GB" spc="-880" smtClean="0"/>
              <a:t>15</a:t>
            </a:fld>
            <a:endParaRPr lang="en-GB" spc="-880" dirty="0"/>
          </a:p>
        </p:txBody>
      </p:sp>
      <p:graphicFrame>
        <p:nvGraphicFramePr>
          <p:cNvPr id="7" name="Content Placeholder 4">
            <a:extLst>
              <a:ext uri="{FF2B5EF4-FFF2-40B4-BE49-F238E27FC236}">
                <a16:creationId xmlns:a16="http://schemas.microsoft.com/office/drawing/2014/main" id="{6A431C9C-C135-4E37-83C1-F13300F37757}"/>
              </a:ext>
            </a:extLst>
          </p:cNvPr>
          <p:cNvGraphicFramePr>
            <a:graphicFrameLocks/>
          </p:cNvGraphicFramePr>
          <p:nvPr>
            <p:extLst>
              <p:ext uri="{D42A27DB-BD31-4B8C-83A1-F6EECF244321}">
                <p14:modId xmlns:p14="http://schemas.microsoft.com/office/powerpoint/2010/main" val="3748309391"/>
              </p:ext>
            </p:extLst>
          </p:nvPr>
        </p:nvGraphicFramePr>
        <p:xfrm>
          <a:off x="1905000" y="1176889"/>
          <a:ext cx="14325600" cy="4777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405C6570-FDFF-4F72-BEF7-5BCFDC1F66CA}"/>
              </a:ext>
            </a:extLst>
          </p:cNvPr>
          <p:cNvSpPr txBox="1"/>
          <p:nvPr/>
        </p:nvSpPr>
        <p:spPr>
          <a:xfrm>
            <a:off x="1371600" y="6094953"/>
            <a:ext cx="10469881" cy="1661993"/>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Lucida Sans Unicode" panose="020B0602030504020204" pitchFamily="34" charset="0"/>
                <a:cs typeface="Lucida Sans Unicode" panose="020B0602030504020204" pitchFamily="34" charset="0"/>
              </a:rPr>
              <a:t>Sometimes filter does not fit perfectly fit the input image.</a:t>
            </a:r>
          </a:p>
          <a:p>
            <a:r>
              <a:rPr lang="en-US" sz="2800" dirty="0">
                <a:latin typeface="Lucida Sans Unicode" panose="020B0602030504020204" pitchFamily="34" charset="0"/>
                <a:cs typeface="Lucida Sans Unicode" panose="020B0602030504020204" pitchFamily="34" charset="0"/>
              </a:rPr>
              <a:t>  </a:t>
            </a:r>
          </a:p>
          <a:p>
            <a:pPr marL="285750" indent="-285750">
              <a:buFont typeface="Arial" panose="020B0604020202020204" pitchFamily="34" charset="0"/>
              <a:buChar char="•"/>
            </a:pPr>
            <a:r>
              <a:rPr lang="en-US" sz="2800" dirty="0">
                <a:latin typeface="Lucida Sans Unicode" panose="020B0602030504020204" pitchFamily="34" charset="0"/>
                <a:cs typeface="Lucida Sans Unicode" panose="020B0602030504020204" pitchFamily="34" charset="0"/>
              </a:rPr>
              <a:t>Pad the picture with zeros.</a:t>
            </a:r>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6123A8C6-65E9-40A1-8E26-1CBBA452BF52}"/>
              </a:ext>
            </a:extLst>
          </p:cNvPr>
          <p:cNvPicPr>
            <a:picLocks noChangeAspect="1"/>
          </p:cNvPicPr>
          <p:nvPr/>
        </p:nvPicPr>
        <p:blipFill>
          <a:blip r:embed="rId7"/>
          <a:stretch>
            <a:fillRect/>
          </a:stretch>
        </p:blipFill>
        <p:spPr>
          <a:xfrm>
            <a:off x="12801600" y="5746280"/>
            <a:ext cx="2565780" cy="2359337"/>
          </a:xfrm>
          <a:prstGeom prst="rect">
            <a:avLst/>
          </a:prstGeom>
        </p:spPr>
      </p:pic>
      <p:sp>
        <p:nvSpPr>
          <p:cNvPr id="15" name="object 2">
            <a:extLst>
              <a:ext uri="{FF2B5EF4-FFF2-40B4-BE49-F238E27FC236}">
                <a16:creationId xmlns:a16="http://schemas.microsoft.com/office/drawing/2014/main" id="{334CB64E-ADDE-4FC0-AF73-3AE813416682}"/>
              </a:ext>
            </a:extLst>
          </p:cNvPr>
          <p:cNvSpPr/>
          <p:nvPr/>
        </p:nvSpPr>
        <p:spPr>
          <a:xfrm>
            <a:off x="462" y="3"/>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16" name="object 15">
            <a:extLst>
              <a:ext uri="{FF2B5EF4-FFF2-40B4-BE49-F238E27FC236}">
                <a16:creationId xmlns:a16="http://schemas.microsoft.com/office/drawing/2014/main" id="{90DA1C07-EA48-44EA-ACDD-5C87B24B057A}"/>
              </a:ext>
            </a:extLst>
          </p:cNvPr>
          <p:cNvSpPr txBox="1"/>
          <p:nvPr/>
        </p:nvSpPr>
        <p:spPr>
          <a:xfrm>
            <a:off x="529614" y="977903"/>
            <a:ext cx="4347186" cy="382156"/>
          </a:xfrm>
          <a:prstGeom prst="rect">
            <a:avLst/>
          </a:prstGeom>
        </p:spPr>
        <p:txBody>
          <a:bodyPr vert="horz" wrap="square" lIns="0" tIns="12700" rIns="0" bIns="0" rtlCol="0">
            <a:spAutoFit/>
          </a:bodyPr>
          <a:lstStyle/>
          <a:p>
            <a:pPr marL="12700">
              <a:lnSpc>
                <a:spcPct val="100000"/>
              </a:lnSpc>
              <a:spcBef>
                <a:spcPts val="100"/>
              </a:spcBef>
              <a:tabLst>
                <a:tab pos="842644" algn="l"/>
              </a:tabLst>
            </a:pPr>
            <a:r>
              <a:rPr lang="en-GB" sz="2400" spc="-25" dirty="0">
                <a:solidFill>
                  <a:srgbClr val="333333"/>
                </a:solidFill>
                <a:latin typeface="Lucida Sans Unicode"/>
                <a:cs typeface="Lucida Sans Unicode"/>
              </a:rPr>
              <a:t>III</a:t>
            </a:r>
            <a:r>
              <a:rPr lang="en-GB" sz="2400" dirty="0">
                <a:solidFill>
                  <a:srgbClr val="333333"/>
                </a:solidFill>
                <a:latin typeface="Lucida Sans Unicode"/>
                <a:cs typeface="Lucida Sans Unicode"/>
              </a:rPr>
              <a:t>	</a:t>
            </a:r>
            <a:r>
              <a:rPr lang="en-GB" sz="2400" spc="110" dirty="0">
                <a:solidFill>
                  <a:srgbClr val="333333"/>
                </a:solidFill>
                <a:latin typeface="Lucida Sans Unicode"/>
                <a:cs typeface="Lucida Sans Unicode"/>
              </a:rPr>
              <a:t>Methodology</a:t>
            </a:r>
            <a:endParaRPr lang="en-GB" sz="2400" dirty="0">
              <a:latin typeface="Lucida Sans Unicode"/>
              <a:cs typeface="Lucida Sans Unicode"/>
            </a:endParaRPr>
          </a:p>
        </p:txBody>
      </p:sp>
      <p:sp>
        <p:nvSpPr>
          <p:cNvPr id="10" name="TextBox 9">
            <a:extLst>
              <a:ext uri="{FF2B5EF4-FFF2-40B4-BE49-F238E27FC236}">
                <a16:creationId xmlns:a16="http://schemas.microsoft.com/office/drawing/2014/main" id="{5BB8957A-B448-4D97-9A8C-2E80F64485CC}"/>
              </a:ext>
            </a:extLst>
          </p:cNvPr>
          <p:cNvSpPr txBox="1"/>
          <p:nvPr/>
        </p:nvSpPr>
        <p:spPr>
          <a:xfrm>
            <a:off x="12573000" y="8343900"/>
            <a:ext cx="3505200" cy="400110"/>
          </a:xfrm>
          <a:prstGeom prst="rect">
            <a:avLst/>
          </a:prstGeom>
          <a:noFill/>
        </p:spPr>
        <p:txBody>
          <a:bodyPr wrap="square">
            <a:spAutoFit/>
          </a:bodyPr>
          <a:lstStyle/>
          <a:p>
            <a:r>
              <a:rPr lang="en-GB" sz="2000" b="1" i="0" u="none" strike="noStrike" baseline="0" dirty="0">
                <a:latin typeface="TimesNewRomanPSMT"/>
              </a:rPr>
              <a:t>Fig </a:t>
            </a:r>
            <a:r>
              <a:rPr lang="en-GB" sz="2000" b="1" dirty="0">
                <a:latin typeface="TimesNewRomanPSMT"/>
              </a:rPr>
              <a:t>05</a:t>
            </a:r>
            <a:r>
              <a:rPr lang="en-GB" sz="2000" b="1" i="0" u="none" strike="noStrike" baseline="0" dirty="0">
                <a:latin typeface="TimesNewRomanPSMT"/>
              </a:rPr>
              <a:t>:</a:t>
            </a:r>
            <a:r>
              <a:rPr lang="en-GB" sz="2000" b="0" i="0" u="none" strike="noStrike" baseline="0" dirty="0">
                <a:latin typeface="TimesNewRomanPSMT"/>
              </a:rPr>
              <a:t> Padding process[12]</a:t>
            </a:r>
            <a:endParaRPr lang="en-GB" sz="2000" dirty="0"/>
          </a:p>
        </p:txBody>
      </p:sp>
    </p:spTree>
    <p:extLst>
      <p:ext uri="{BB962C8B-B14F-4D97-AF65-F5344CB8AC3E}">
        <p14:creationId xmlns:p14="http://schemas.microsoft.com/office/powerpoint/2010/main" val="3805419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53F130A-CEB0-4CD6-B0F5-919935BBEA4B}"/>
              </a:ext>
            </a:extLst>
          </p:cNvPr>
          <p:cNvSpPr>
            <a:spLocks noGrp="1"/>
          </p:cNvSpPr>
          <p:nvPr>
            <p:ph type="ftr" sz="quarter" idx="5"/>
          </p:nvPr>
        </p:nvSpPr>
        <p:spPr/>
        <p:txBody>
          <a:bodyPr/>
          <a:lstStyle/>
          <a:p>
            <a:r>
              <a:rPr lang="en-GB"/>
              <a:t>Deep Convolutional Neural Network for Malaria Parasite Detection</a:t>
            </a:r>
          </a:p>
        </p:txBody>
      </p:sp>
      <p:sp>
        <p:nvSpPr>
          <p:cNvPr id="5" name="Slide Number Placeholder 4">
            <a:extLst>
              <a:ext uri="{FF2B5EF4-FFF2-40B4-BE49-F238E27FC236}">
                <a16:creationId xmlns:a16="http://schemas.microsoft.com/office/drawing/2014/main" id="{42BF2427-A913-468D-A01F-355DAF690EDA}"/>
              </a:ext>
            </a:extLst>
          </p:cNvPr>
          <p:cNvSpPr>
            <a:spLocks noGrp="1"/>
          </p:cNvSpPr>
          <p:nvPr>
            <p:ph type="sldNum" sz="quarter" idx="7"/>
          </p:nvPr>
        </p:nvSpPr>
        <p:spPr/>
        <p:txBody>
          <a:bodyPr/>
          <a:lstStyle/>
          <a:p>
            <a:pPr marL="38100">
              <a:lnSpc>
                <a:spcPct val="100000"/>
              </a:lnSpc>
              <a:spcBef>
                <a:spcPts val="445"/>
              </a:spcBef>
            </a:pPr>
            <a:fld id="{81D60167-4931-47E6-BA6A-407CBD079E47}" type="slidenum">
              <a:rPr lang="en-GB" spc="-880" smtClean="0"/>
              <a:t>16</a:t>
            </a:fld>
            <a:endParaRPr lang="en-GB" spc="-880" dirty="0"/>
          </a:p>
        </p:txBody>
      </p:sp>
      <p:graphicFrame>
        <p:nvGraphicFramePr>
          <p:cNvPr id="7" name="Content Placeholder 4">
            <a:extLst>
              <a:ext uri="{FF2B5EF4-FFF2-40B4-BE49-F238E27FC236}">
                <a16:creationId xmlns:a16="http://schemas.microsoft.com/office/drawing/2014/main" id="{831E08A8-2029-46AD-9EE4-10AFFF2173DF}"/>
              </a:ext>
            </a:extLst>
          </p:cNvPr>
          <p:cNvGraphicFramePr>
            <a:graphicFrameLocks/>
          </p:cNvGraphicFramePr>
          <p:nvPr>
            <p:extLst>
              <p:ext uri="{D42A27DB-BD31-4B8C-83A1-F6EECF244321}">
                <p14:modId xmlns:p14="http://schemas.microsoft.com/office/powerpoint/2010/main" val="901777128"/>
              </p:ext>
            </p:extLst>
          </p:nvPr>
        </p:nvGraphicFramePr>
        <p:xfrm>
          <a:off x="1905000" y="1409701"/>
          <a:ext cx="14325600" cy="4365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28634AD2-478F-4995-8969-68C5C3C53456}"/>
              </a:ext>
            </a:extLst>
          </p:cNvPr>
          <p:cNvPicPr>
            <a:picLocks noChangeAspect="1"/>
          </p:cNvPicPr>
          <p:nvPr/>
        </p:nvPicPr>
        <p:blipFill>
          <a:blip r:embed="rId7"/>
          <a:stretch>
            <a:fillRect/>
          </a:stretch>
        </p:blipFill>
        <p:spPr>
          <a:xfrm>
            <a:off x="805247" y="5791076"/>
            <a:ext cx="7004770" cy="2167665"/>
          </a:xfrm>
          <a:prstGeom prst="rect">
            <a:avLst/>
          </a:prstGeom>
        </p:spPr>
      </p:pic>
      <p:sp>
        <p:nvSpPr>
          <p:cNvPr id="9" name="TextBox 8">
            <a:extLst>
              <a:ext uri="{FF2B5EF4-FFF2-40B4-BE49-F238E27FC236}">
                <a16:creationId xmlns:a16="http://schemas.microsoft.com/office/drawing/2014/main" id="{E52CDC2D-AB39-43C5-AD15-83EB4F44B7FD}"/>
              </a:ext>
            </a:extLst>
          </p:cNvPr>
          <p:cNvSpPr txBox="1"/>
          <p:nvPr/>
        </p:nvSpPr>
        <p:spPr>
          <a:xfrm>
            <a:off x="8049161" y="5716305"/>
            <a:ext cx="946672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latin typeface="Lucida Sans Unicode" panose="020B0602030504020204" pitchFamily="34" charset="0"/>
                <a:cs typeface="Lucida Sans Unicode" panose="020B0602030504020204" pitchFamily="34" charset="0"/>
              </a:rPr>
              <a:t>ReLU</a:t>
            </a:r>
            <a:r>
              <a:rPr lang="en-US" sz="2400" dirty="0">
                <a:latin typeface="Lucida Sans Unicode" panose="020B0602030504020204" pitchFamily="34" charset="0"/>
                <a:cs typeface="Lucida Sans Unicode" panose="020B0602030504020204" pitchFamily="34" charset="0"/>
              </a:rPr>
              <a:t> stands for Rectified Linear Unit for a non-linear operation. The output is </a:t>
            </a:r>
            <a:r>
              <a:rPr lang="en-US" sz="2400" b="1" i="1" dirty="0">
                <a:latin typeface="Lucida Sans Unicode" panose="020B0602030504020204" pitchFamily="34" charset="0"/>
                <a:cs typeface="Lucida Sans Unicode" panose="020B0602030504020204" pitchFamily="34" charset="0"/>
              </a:rPr>
              <a:t>ƒ(x) = max(0,x).</a:t>
            </a:r>
          </a:p>
          <a:p>
            <a:pPr marL="285750" indent="-285750">
              <a:buFont typeface="Arial" panose="020B0604020202020204" pitchFamily="34" charset="0"/>
              <a:buChar char="•"/>
            </a:pPr>
            <a:endParaRPr lang="en-US" sz="2400" b="1" i="1" dirty="0">
              <a:latin typeface="Lucida Sans Unicode" panose="020B0602030504020204" pitchFamily="34" charset="0"/>
              <a:cs typeface="Lucida Sans Unicode" panose="020B0602030504020204" pitchFamily="34" charset="0"/>
            </a:endParaRPr>
          </a:p>
          <a:p>
            <a:pPr marL="285750" indent="-285750">
              <a:buFont typeface="Arial" panose="020B0604020202020204" pitchFamily="34" charset="0"/>
              <a:buChar char="•"/>
            </a:pPr>
            <a:r>
              <a:rPr lang="en-US" sz="2400" dirty="0" err="1">
                <a:latin typeface="Lucida Sans Unicode" panose="020B0602030504020204" pitchFamily="34" charset="0"/>
                <a:cs typeface="Lucida Sans Unicode" panose="020B0602030504020204" pitchFamily="34" charset="0"/>
              </a:rPr>
              <a:t>ReLU’s</a:t>
            </a:r>
            <a:r>
              <a:rPr lang="en-US" sz="2400" dirty="0">
                <a:latin typeface="Lucida Sans Unicode" panose="020B0602030504020204" pitchFamily="34" charset="0"/>
                <a:cs typeface="Lucida Sans Unicode" panose="020B0602030504020204" pitchFamily="34" charset="0"/>
              </a:rPr>
              <a:t> purpose is to introduce non-linearity in our </a:t>
            </a:r>
            <a:r>
              <a:rPr lang="en-US" sz="2400" dirty="0" err="1">
                <a:latin typeface="Lucida Sans Unicode" panose="020B0602030504020204" pitchFamily="34" charset="0"/>
                <a:cs typeface="Lucida Sans Unicode" panose="020B0602030504020204" pitchFamily="34" charset="0"/>
              </a:rPr>
              <a:t>ConvNet</a:t>
            </a:r>
            <a:r>
              <a:rPr lang="en-US" sz="2400" dirty="0">
                <a:latin typeface="Lucida Sans Unicode" panose="020B0602030504020204" pitchFamily="34" charset="0"/>
                <a:cs typeface="Lucida Sans Unicode" panose="020B0602030504020204" pitchFamily="34" charset="0"/>
              </a:rPr>
              <a:t>.</a:t>
            </a:r>
          </a:p>
          <a:p>
            <a:endParaRPr lang="en-US" sz="2400" dirty="0">
              <a:latin typeface="Lucida Sans Unicode" panose="020B0602030504020204" pitchFamily="34" charset="0"/>
              <a:cs typeface="Lucida Sans Unicode" panose="020B0602030504020204" pitchFamily="34" charset="0"/>
            </a:endParaRPr>
          </a:p>
          <a:p>
            <a:pPr marL="285750" indent="-285750">
              <a:buFont typeface="Arial" panose="020B0604020202020204" pitchFamily="34" charset="0"/>
              <a:buChar char="•"/>
            </a:pPr>
            <a:r>
              <a:rPr lang="en-US" sz="2400" dirty="0">
                <a:latin typeface="Lucida Sans Unicode" panose="020B0602030504020204" pitchFamily="34" charset="0"/>
                <a:cs typeface="Lucida Sans Unicode" panose="020B0602030504020204" pitchFamily="34" charset="0"/>
              </a:rPr>
              <a:t>Negative values converted to 0.</a:t>
            </a:r>
          </a:p>
        </p:txBody>
      </p:sp>
      <p:sp>
        <p:nvSpPr>
          <p:cNvPr id="17" name="object 2">
            <a:extLst>
              <a:ext uri="{FF2B5EF4-FFF2-40B4-BE49-F238E27FC236}">
                <a16:creationId xmlns:a16="http://schemas.microsoft.com/office/drawing/2014/main" id="{73F01959-EA37-4205-B195-763084B95FD9}"/>
              </a:ext>
            </a:extLst>
          </p:cNvPr>
          <p:cNvSpPr/>
          <p:nvPr/>
        </p:nvSpPr>
        <p:spPr>
          <a:xfrm>
            <a:off x="462" y="3"/>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18" name="object 15">
            <a:extLst>
              <a:ext uri="{FF2B5EF4-FFF2-40B4-BE49-F238E27FC236}">
                <a16:creationId xmlns:a16="http://schemas.microsoft.com/office/drawing/2014/main" id="{33F242E9-9A3D-49EC-AAEA-B659FDC5530B}"/>
              </a:ext>
            </a:extLst>
          </p:cNvPr>
          <p:cNvSpPr txBox="1"/>
          <p:nvPr/>
        </p:nvSpPr>
        <p:spPr>
          <a:xfrm>
            <a:off x="529614" y="977903"/>
            <a:ext cx="4347186" cy="382156"/>
          </a:xfrm>
          <a:prstGeom prst="rect">
            <a:avLst/>
          </a:prstGeom>
        </p:spPr>
        <p:txBody>
          <a:bodyPr vert="horz" wrap="square" lIns="0" tIns="12700" rIns="0" bIns="0" rtlCol="0">
            <a:spAutoFit/>
          </a:bodyPr>
          <a:lstStyle/>
          <a:p>
            <a:pPr marL="12700">
              <a:lnSpc>
                <a:spcPct val="100000"/>
              </a:lnSpc>
              <a:spcBef>
                <a:spcPts val="100"/>
              </a:spcBef>
              <a:tabLst>
                <a:tab pos="842644" algn="l"/>
              </a:tabLst>
            </a:pPr>
            <a:r>
              <a:rPr lang="en-GB" sz="2400" spc="-25" dirty="0">
                <a:solidFill>
                  <a:srgbClr val="333333"/>
                </a:solidFill>
                <a:latin typeface="Lucida Sans Unicode"/>
                <a:cs typeface="Lucida Sans Unicode"/>
              </a:rPr>
              <a:t>III</a:t>
            </a:r>
            <a:r>
              <a:rPr lang="en-GB" sz="2400" dirty="0">
                <a:solidFill>
                  <a:srgbClr val="333333"/>
                </a:solidFill>
                <a:latin typeface="Lucida Sans Unicode"/>
                <a:cs typeface="Lucida Sans Unicode"/>
              </a:rPr>
              <a:t>	</a:t>
            </a:r>
            <a:r>
              <a:rPr lang="en-GB" sz="2400" spc="110" dirty="0">
                <a:solidFill>
                  <a:srgbClr val="333333"/>
                </a:solidFill>
                <a:latin typeface="Lucida Sans Unicode"/>
                <a:cs typeface="Lucida Sans Unicode"/>
              </a:rPr>
              <a:t>Methodology</a:t>
            </a:r>
            <a:endParaRPr lang="en-GB" sz="2400" dirty="0">
              <a:latin typeface="Lucida Sans Unicode"/>
              <a:cs typeface="Lucida Sans Unicode"/>
            </a:endParaRPr>
          </a:p>
        </p:txBody>
      </p:sp>
      <p:sp>
        <p:nvSpPr>
          <p:cNvPr id="2" name="TextBox 1">
            <a:extLst>
              <a:ext uri="{FF2B5EF4-FFF2-40B4-BE49-F238E27FC236}">
                <a16:creationId xmlns:a16="http://schemas.microsoft.com/office/drawing/2014/main" id="{B4F1B5F7-04BF-48E9-9801-9A827424DC6A}"/>
              </a:ext>
            </a:extLst>
          </p:cNvPr>
          <p:cNvSpPr txBox="1"/>
          <p:nvPr/>
        </p:nvSpPr>
        <p:spPr>
          <a:xfrm>
            <a:off x="2178683" y="8395660"/>
            <a:ext cx="4257897" cy="400110"/>
          </a:xfrm>
          <a:prstGeom prst="rect">
            <a:avLst/>
          </a:prstGeom>
          <a:noFill/>
        </p:spPr>
        <p:txBody>
          <a:bodyPr wrap="none" rtlCol="0">
            <a:spAutoFit/>
          </a:bodyPr>
          <a:lstStyle/>
          <a:p>
            <a:r>
              <a:rPr lang="en-GB" sz="2000" b="1" dirty="0"/>
              <a:t>Fig 06:</a:t>
            </a:r>
            <a:r>
              <a:rPr lang="en-GB" sz="2000" dirty="0"/>
              <a:t> </a:t>
            </a:r>
            <a:r>
              <a:rPr lang="en-GB" sz="2000" dirty="0" err="1"/>
              <a:t>Relu</a:t>
            </a:r>
            <a:r>
              <a:rPr lang="en-GB" sz="2000" dirty="0"/>
              <a:t> Activation function [13]</a:t>
            </a:r>
          </a:p>
        </p:txBody>
      </p:sp>
    </p:spTree>
    <p:extLst>
      <p:ext uri="{BB962C8B-B14F-4D97-AF65-F5344CB8AC3E}">
        <p14:creationId xmlns:p14="http://schemas.microsoft.com/office/powerpoint/2010/main" val="2872203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6E7F5DE-4EFB-465E-BFBC-7D7A8103BE7B}"/>
              </a:ext>
            </a:extLst>
          </p:cNvPr>
          <p:cNvSpPr>
            <a:spLocks noGrp="1"/>
          </p:cNvSpPr>
          <p:nvPr>
            <p:ph type="ftr" sz="quarter" idx="5"/>
          </p:nvPr>
        </p:nvSpPr>
        <p:spPr/>
        <p:txBody>
          <a:bodyPr/>
          <a:lstStyle/>
          <a:p>
            <a:r>
              <a:rPr lang="en-GB"/>
              <a:t>Deep Convolutional Neural Network for Malaria Parasite Detection</a:t>
            </a:r>
          </a:p>
        </p:txBody>
      </p:sp>
      <p:sp>
        <p:nvSpPr>
          <p:cNvPr id="5" name="Slide Number Placeholder 4">
            <a:extLst>
              <a:ext uri="{FF2B5EF4-FFF2-40B4-BE49-F238E27FC236}">
                <a16:creationId xmlns:a16="http://schemas.microsoft.com/office/drawing/2014/main" id="{2CE53320-68D3-4EB6-BE58-61FFF1D4BDDD}"/>
              </a:ext>
            </a:extLst>
          </p:cNvPr>
          <p:cNvSpPr>
            <a:spLocks noGrp="1"/>
          </p:cNvSpPr>
          <p:nvPr>
            <p:ph type="sldNum" sz="quarter" idx="7"/>
          </p:nvPr>
        </p:nvSpPr>
        <p:spPr/>
        <p:txBody>
          <a:bodyPr/>
          <a:lstStyle/>
          <a:p>
            <a:pPr marL="38100">
              <a:lnSpc>
                <a:spcPct val="100000"/>
              </a:lnSpc>
              <a:spcBef>
                <a:spcPts val="445"/>
              </a:spcBef>
            </a:pPr>
            <a:fld id="{81D60167-4931-47E6-BA6A-407CBD079E47}" type="slidenum">
              <a:rPr lang="en-GB" spc="-880" smtClean="0"/>
              <a:t>17</a:t>
            </a:fld>
            <a:endParaRPr lang="en-GB" spc="-880" dirty="0"/>
          </a:p>
        </p:txBody>
      </p:sp>
      <p:graphicFrame>
        <p:nvGraphicFramePr>
          <p:cNvPr id="7" name="Content Placeholder 4">
            <a:extLst>
              <a:ext uri="{FF2B5EF4-FFF2-40B4-BE49-F238E27FC236}">
                <a16:creationId xmlns:a16="http://schemas.microsoft.com/office/drawing/2014/main" id="{368A4B5B-1539-4DFD-901A-087F59967AE1}"/>
              </a:ext>
            </a:extLst>
          </p:cNvPr>
          <p:cNvGraphicFramePr>
            <a:graphicFrameLocks/>
          </p:cNvGraphicFramePr>
          <p:nvPr>
            <p:extLst>
              <p:ext uri="{D42A27DB-BD31-4B8C-83A1-F6EECF244321}">
                <p14:modId xmlns:p14="http://schemas.microsoft.com/office/powerpoint/2010/main" val="851051155"/>
              </p:ext>
            </p:extLst>
          </p:nvPr>
        </p:nvGraphicFramePr>
        <p:xfrm>
          <a:off x="1905000" y="1607790"/>
          <a:ext cx="14325600" cy="3907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C6023896-876A-48B6-928F-0DB658F3C226}"/>
              </a:ext>
            </a:extLst>
          </p:cNvPr>
          <p:cNvPicPr>
            <a:picLocks noChangeAspect="1"/>
          </p:cNvPicPr>
          <p:nvPr/>
        </p:nvPicPr>
        <p:blipFill>
          <a:blip r:embed="rId7"/>
          <a:stretch>
            <a:fillRect/>
          </a:stretch>
        </p:blipFill>
        <p:spPr>
          <a:xfrm>
            <a:off x="2374922" y="5751402"/>
            <a:ext cx="5852160" cy="2744898"/>
          </a:xfrm>
          <a:prstGeom prst="rect">
            <a:avLst/>
          </a:prstGeom>
        </p:spPr>
      </p:pic>
      <p:sp>
        <p:nvSpPr>
          <p:cNvPr id="9" name="TextBox 8">
            <a:extLst>
              <a:ext uri="{FF2B5EF4-FFF2-40B4-BE49-F238E27FC236}">
                <a16:creationId xmlns:a16="http://schemas.microsoft.com/office/drawing/2014/main" id="{F72E027A-16BF-4085-8AE4-2431AE813174}"/>
              </a:ext>
            </a:extLst>
          </p:cNvPr>
          <p:cNvSpPr txBox="1"/>
          <p:nvPr/>
        </p:nvSpPr>
        <p:spPr>
          <a:xfrm>
            <a:off x="8686800" y="5751402"/>
            <a:ext cx="6957303"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latin typeface="Lucida Sans Unicode" panose="020B0602030504020204" pitchFamily="34" charset="0"/>
                <a:cs typeface="Lucida Sans Unicode" panose="020B0602030504020204" pitchFamily="34" charset="0"/>
              </a:rPr>
              <a:t>Reduce the number of parameters when the images are too large.</a:t>
            </a:r>
          </a:p>
        </p:txBody>
      </p:sp>
      <p:sp>
        <p:nvSpPr>
          <p:cNvPr id="18" name="object 2">
            <a:extLst>
              <a:ext uri="{FF2B5EF4-FFF2-40B4-BE49-F238E27FC236}">
                <a16:creationId xmlns:a16="http://schemas.microsoft.com/office/drawing/2014/main" id="{300A5288-5834-4DC3-8D1E-28626E47A871}"/>
              </a:ext>
            </a:extLst>
          </p:cNvPr>
          <p:cNvSpPr/>
          <p:nvPr/>
        </p:nvSpPr>
        <p:spPr>
          <a:xfrm>
            <a:off x="462" y="3"/>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19" name="object 15">
            <a:extLst>
              <a:ext uri="{FF2B5EF4-FFF2-40B4-BE49-F238E27FC236}">
                <a16:creationId xmlns:a16="http://schemas.microsoft.com/office/drawing/2014/main" id="{348D9D78-0C3F-4149-8290-2D02118A4DDE}"/>
              </a:ext>
            </a:extLst>
          </p:cNvPr>
          <p:cNvSpPr txBox="1"/>
          <p:nvPr/>
        </p:nvSpPr>
        <p:spPr>
          <a:xfrm>
            <a:off x="529614" y="977903"/>
            <a:ext cx="4347186" cy="382156"/>
          </a:xfrm>
          <a:prstGeom prst="rect">
            <a:avLst/>
          </a:prstGeom>
        </p:spPr>
        <p:txBody>
          <a:bodyPr vert="horz" wrap="square" lIns="0" tIns="12700" rIns="0" bIns="0" rtlCol="0">
            <a:spAutoFit/>
          </a:bodyPr>
          <a:lstStyle/>
          <a:p>
            <a:pPr marL="12700">
              <a:lnSpc>
                <a:spcPct val="100000"/>
              </a:lnSpc>
              <a:spcBef>
                <a:spcPts val="100"/>
              </a:spcBef>
              <a:tabLst>
                <a:tab pos="842644" algn="l"/>
              </a:tabLst>
            </a:pPr>
            <a:r>
              <a:rPr lang="en-GB" sz="2400" spc="-25" dirty="0">
                <a:solidFill>
                  <a:srgbClr val="333333"/>
                </a:solidFill>
                <a:latin typeface="Lucida Sans Unicode"/>
                <a:cs typeface="Lucida Sans Unicode"/>
              </a:rPr>
              <a:t>III</a:t>
            </a:r>
            <a:r>
              <a:rPr lang="en-GB" sz="2400" dirty="0">
                <a:solidFill>
                  <a:srgbClr val="333333"/>
                </a:solidFill>
                <a:latin typeface="Lucida Sans Unicode"/>
                <a:cs typeface="Lucida Sans Unicode"/>
              </a:rPr>
              <a:t>	</a:t>
            </a:r>
            <a:r>
              <a:rPr lang="en-GB" sz="2400" spc="110" dirty="0">
                <a:solidFill>
                  <a:srgbClr val="333333"/>
                </a:solidFill>
                <a:latin typeface="Lucida Sans Unicode"/>
                <a:cs typeface="Lucida Sans Unicode"/>
              </a:rPr>
              <a:t>Methodology</a:t>
            </a:r>
            <a:endParaRPr lang="en-GB" sz="2400" dirty="0">
              <a:latin typeface="Lucida Sans Unicode"/>
              <a:cs typeface="Lucida Sans Unicode"/>
            </a:endParaRPr>
          </a:p>
        </p:txBody>
      </p:sp>
      <p:sp>
        <p:nvSpPr>
          <p:cNvPr id="2" name="TextBox 1">
            <a:extLst>
              <a:ext uri="{FF2B5EF4-FFF2-40B4-BE49-F238E27FC236}">
                <a16:creationId xmlns:a16="http://schemas.microsoft.com/office/drawing/2014/main" id="{64EC3B77-8329-47F2-80AD-014204666042}"/>
              </a:ext>
            </a:extLst>
          </p:cNvPr>
          <p:cNvSpPr txBox="1"/>
          <p:nvPr/>
        </p:nvSpPr>
        <p:spPr>
          <a:xfrm>
            <a:off x="3606467" y="8763577"/>
            <a:ext cx="3389069" cy="400110"/>
          </a:xfrm>
          <a:prstGeom prst="rect">
            <a:avLst/>
          </a:prstGeom>
          <a:noFill/>
        </p:spPr>
        <p:txBody>
          <a:bodyPr wrap="none" rtlCol="0">
            <a:spAutoFit/>
          </a:bodyPr>
          <a:lstStyle/>
          <a:p>
            <a:r>
              <a:rPr lang="en-GB" sz="2000" b="1" dirty="0"/>
              <a:t>Fig 07</a:t>
            </a:r>
            <a:r>
              <a:rPr lang="en-GB" sz="2000" dirty="0"/>
              <a:t>: Pooling process [14]</a:t>
            </a:r>
          </a:p>
        </p:txBody>
      </p:sp>
    </p:spTree>
    <p:extLst>
      <p:ext uri="{BB962C8B-B14F-4D97-AF65-F5344CB8AC3E}">
        <p14:creationId xmlns:p14="http://schemas.microsoft.com/office/powerpoint/2010/main" val="330271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6E7F5DE-4EFB-465E-BFBC-7D7A8103BE7B}"/>
              </a:ext>
            </a:extLst>
          </p:cNvPr>
          <p:cNvSpPr>
            <a:spLocks noGrp="1"/>
          </p:cNvSpPr>
          <p:nvPr>
            <p:ph type="ftr" sz="quarter" idx="5"/>
          </p:nvPr>
        </p:nvSpPr>
        <p:spPr/>
        <p:txBody>
          <a:bodyPr/>
          <a:lstStyle/>
          <a:p>
            <a:r>
              <a:rPr lang="en-GB"/>
              <a:t>Deep Convolutional Neural Network for Malaria Parasite Detection</a:t>
            </a:r>
          </a:p>
        </p:txBody>
      </p:sp>
      <p:sp>
        <p:nvSpPr>
          <p:cNvPr id="5" name="Slide Number Placeholder 4">
            <a:extLst>
              <a:ext uri="{FF2B5EF4-FFF2-40B4-BE49-F238E27FC236}">
                <a16:creationId xmlns:a16="http://schemas.microsoft.com/office/drawing/2014/main" id="{2CE53320-68D3-4EB6-BE58-61FFF1D4BDDD}"/>
              </a:ext>
            </a:extLst>
          </p:cNvPr>
          <p:cNvSpPr>
            <a:spLocks noGrp="1"/>
          </p:cNvSpPr>
          <p:nvPr>
            <p:ph type="sldNum" sz="quarter" idx="7"/>
          </p:nvPr>
        </p:nvSpPr>
        <p:spPr/>
        <p:txBody>
          <a:bodyPr/>
          <a:lstStyle/>
          <a:p>
            <a:pPr marL="38100">
              <a:lnSpc>
                <a:spcPct val="100000"/>
              </a:lnSpc>
              <a:spcBef>
                <a:spcPts val="445"/>
              </a:spcBef>
            </a:pPr>
            <a:fld id="{81D60167-4931-47E6-BA6A-407CBD079E47}" type="slidenum">
              <a:rPr lang="en-GB" spc="-880" smtClean="0"/>
              <a:t>18</a:t>
            </a:fld>
            <a:endParaRPr lang="en-GB" spc="-880" dirty="0"/>
          </a:p>
        </p:txBody>
      </p:sp>
      <p:graphicFrame>
        <p:nvGraphicFramePr>
          <p:cNvPr id="7" name="Content Placeholder 4">
            <a:extLst>
              <a:ext uri="{FF2B5EF4-FFF2-40B4-BE49-F238E27FC236}">
                <a16:creationId xmlns:a16="http://schemas.microsoft.com/office/drawing/2014/main" id="{594496D5-BB42-4B0A-BDC8-27FF68746D93}"/>
              </a:ext>
            </a:extLst>
          </p:cNvPr>
          <p:cNvGraphicFramePr>
            <a:graphicFrameLocks/>
          </p:cNvGraphicFramePr>
          <p:nvPr>
            <p:extLst>
              <p:ext uri="{D42A27DB-BD31-4B8C-83A1-F6EECF244321}">
                <p14:modId xmlns:p14="http://schemas.microsoft.com/office/powerpoint/2010/main" val="4081739798"/>
              </p:ext>
            </p:extLst>
          </p:nvPr>
        </p:nvGraphicFramePr>
        <p:xfrm>
          <a:off x="1904999" y="1692848"/>
          <a:ext cx="14325600" cy="36792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7F7DF6AD-1DA8-4043-9E9F-5490D31770BC}"/>
              </a:ext>
            </a:extLst>
          </p:cNvPr>
          <p:cNvSpPr txBox="1"/>
          <p:nvPr/>
        </p:nvSpPr>
        <p:spPr>
          <a:xfrm>
            <a:off x="1339222" y="6432604"/>
            <a:ext cx="434718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Lucida Sans Unicode" panose="020B0602030504020204" pitchFamily="34" charset="0"/>
                <a:cs typeface="Lucida Sans Unicode" panose="020B0602030504020204" pitchFamily="34" charset="0"/>
              </a:rPr>
              <a:t>Flattened the matrix into vector.</a:t>
            </a:r>
          </a:p>
        </p:txBody>
      </p:sp>
      <p:pic>
        <p:nvPicPr>
          <p:cNvPr id="9" name="Picture 8">
            <a:extLst>
              <a:ext uri="{FF2B5EF4-FFF2-40B4-BE49-F238E27FC236}">
                <a16:creationId xmlns:a16="http://schemas.microsoft.com/office/drawing/2014/main" id="{C2E9AB0C-CEA5-4E13-AC98-C8826FA8F4BE}"/>
              </a:ext>
            </a:extLst>
          </p:cNvPr>
          <p:cNvPicPr>
            <a:picLocks noChangeAspect="1"/>
          </p:cNvPicPr>
          <p:nvPr/>
        </p:nvPicPr>
        <p:blipFill>
          <a:blip r:embed="rId7" cstate="print"/>
          <a:stretch>
            <a:fillRect/>
          </a:stretch>
        </p:blipFill>
        <p:spPr>
          <a:xfrm>
            <a:off x="5926843" y="5904895"/>
            <a:ext cx="4425435" cy="2451500"/>
          </a:xfrm>
          <a:prstGeom prst="rect">
            <a:avLst/>
          </a:prstGeom>
        </p:spPr>
      </p:pic>
      <p:pic>
        <p:nvPicPr>
          <p:cNvPr id="10" name="Picture 9">
            <a:extLst>
              <a:ext uri="{FF2B5EF4-FFF2-40B4-BE49-F238E27FC236}">
                <a16:creationId xmlns:a16="http://schemas.microsoft.com/office/drawing/2014/main" id="{FCA8EB5B-4DF9-4C45-A835-B781FBEC8051}"/>
              </a:ext>
            </a:extLst>
          </p:cNvPr>
          <p:cNvPicPr>
            <a:picLocks noChangeAspect="1"/>
          </p:cNvPicPr>
          <p:nvPr/>
        </p:nvPicPr>
        <p:blipFill>
          <a:blip r:embed="rId8" cstate="print"/>
          <a:stretch>
            <a:fillRect/>
          </a:stretch>
        </p:blipFill>
        <p:spPr>
          <a:xfrm>
            <a:off x="10851616" y="5904895"/>
            <a:ext cx="5226583" cy="2451500"/>
          </a:xfrm>
          <a:prstGeom prst="rect">
            <a:avLst/>
          </a:prstGeom>
        </p:spPr>
      </p:pic>
      <p:sp>
        <p:nvSpPr>
          <p:cNvPr id="15" name="object 2">
            <a:extLst>
              <a:ext uri="{FF2B5EF4-FFF2-40B4-BE49-F238E27FC236}">
                <a16:creationId xmlns:a16="http://schemas.microsoft.com/office/drawing/2014/main" id="{A0ADBC81-4CC1-4113-ACA8-41051CDEF132}"/>
              </a:ext>
            </a:extLst>
          </p:cNvPr>
          <p:cNvSpPr/>
          <p:nvPr/>
        </p:nvSpPr>
        <p:spPr>
          <a:xfrm>
            <a:off x="462" y="3"/>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16" name="object 15">
            <a:extLst>
              <a:ext uri="{FF2B5EF4-FFF2-40B4-BE49-F238E27FC236}">
                <a16:creationId xmlns:a16="http://schemas.microsoft.com/office/drawing/2014/main" id="{F8DFEB2E-B2C9-48BD-9D04-20BD75B2474C}"/>
              </a:ext>
            </a:extLst>
          </p:cNvPr>
          <p:cNvSpPr txBox="1"/>
          <p:nvPr/>
        </p:nvSpPr>
        <p:spPr>
          <a:xfrm>
            <a:off x="529614" y="977903"/>
            <a:ext cx="4347186" cy="382156"/>
          </a:xfrm>
          <a:prstGeom prst="rect">
            <a:avLst/>
          </a:prstGeom>
        </p:spPr>
        <p:txBody>
          <a:bodyPr vert="horz" wrap="square" lIns="0" tIns="12700" rIns="0" bIns="0" rtlCol="0">
            <a:spAutoFit/>
          </a:bodyPr>
          <a:lstStyle/>
          <a:p>
            <a:pPr marL="12700">
              <a:lnSpc>
                <a:spcPct val="100000"/>
              </a:lnSpc>
              <a:spcBef>
                <a:spcPts val="100"/>
              </a:spcBef>
              <a:tabLst>
                <a:tab pos="842644" algn="l"/>
              </a:tabLst>
            </a:pPr>
            <a:r>
              <a:rPr lang="en-GB" sz="2400" spc="-25" dirty="0">
                <a:solidFill>
                  <a:srgbClr val="333333"/>
                </a:solidFill>
                <a:latin typeface="Lucida Sans Unicode"/>
                <a:cs typeface="Lucida Sans Unicode"/>
              </a:rPr>
              <a:t>III</a:t>
            </a:r>
            <a:r>
              <a:rPr lang="en-GB" sz="2400" dirty="0">
                <a:solidFill>
                  <a:srgbClr val="333333"/>
                </a:solidFill>
                <a:latin typeface="Lucida Sans Unicode"/>
                <a:cs typeface="Lucida Sans Unicode"/>
              </a:rPr>
              <a:t>	</a:t>
            </a:r>
            <a:r>
              <a:rPr lang="en-GB" sz="2400" spc="110" dirty="0">
                <a:solidFill>
                  <a:srgbClr val="333333"/>
                </a:solidFill>
                <a:latin typeface="Lucida Sans Unicode"/>
                <a:cs typeface="Lucida Sans Unicode"/>
              </a:rPr>
              <a:t>Methodology</a:t>
            </a:r>
            <a:endParaRPr lang="en-GB" sz="2400" dirty="0">
              <a:latin typeface="Lucida Sans Unicode"/>
              <a:cs typeface="Lucida Sans Unicode"/>
            </a:endParaRPr>
          </a:p>
        </p:txBody>
      </p:sp>
      <p:sp>
        <p:nvSpPr>
          <p:cNvPr id="2" name="TextBox 1">
            <a:extLst>
              <a:ext uri="{FF2B5EF4-FFF2-40B4-BE49-F238E27FC236}">
                <a16:creationId xmlns:a16="http://schemas.microsoft.com/office/drawing/2014/main" id="{5A297B96-E95C-468D-A83F-B1AD6D233415}"/>
              </a:ext>
            </a:extLst>
          </p:cNvPr>
          <p:cNvSpPr txBox="1"/>
          <p:nvPr/>
        </p:nvSpPr>
        <p:spPr>
          <a:xfrm>
            <a:off x="9604340" y="8594152"/>
            <a:ext cx="2924198" cy="461665"/>
          </a:xfrm>
          <a:prstGeom prst="rect">
            <a:avLst/>
          </a:prstGeom>
          <a:noFill/>
        </p:spPr>
        <p:txBody>
          <a:bodyPr wrap="none" rtlCol="0">
            <a:spAutoFit/>
          </a:bodyPr>
          <a:lstStyle/>
          <a:p>
            <a:r>
              <a:rPr lang="en-GB" sz="2400" b="1" dirty="0">
                <a:latin typeface="TimesNewRomanPSMT"/>
              </a:rPr>
              <a:t>Fig 08</a:t>
            </a:r>
            <a:r>
              <a:rPr lang="en-GB" sz="2400" dirty="0">
                <a:latin typeface="TimesNewRomanPSMT"/>
              </a:rPr>
              <a:t>: </a:t>
            </a:r>
            <a:r>
              <a:rPr lang="en-GB" sz="2400" b="0" i="0" u="none" strike="noStrike" baseline="0" dirty="0">
                <a:latin typeface="TimesNewRomanPSMT"/>
              </a:rPr>
              <a:t>flattening [15]</a:t>
            </a:r>
            <a:endParaRPr lang="en-GB" sz="2400" dirty="0"/>
          </a:p>
        </p:txBody>
      </p:sp>
    </p:spTree>
    <p:extLst>
      <p:ext uri="{BB962C8B-B14F-4D97-AF65-F5344CB8AC3E}">
        <p14:creationId xmlns:p14="http://schemas.microsoft.com/office/powerpoint/2010/main" val="4290140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6E7F5DE-4EFB-465E-BFBC-7D7A8103BE7B}"/>
              </a:ext>
            </a:extLst>
          </p:cNvPr>
          <p:cNvSpPr>
            <a:spLocks noGrp="1"/>
          </p:cNvSpPr>
          <p:nvPr>
            <p:ph type="ftr" sz="quarter" idx="5"/>
          </p:nvPr>
        </p:nvSpPr>
        <p:spPr/>
        <p:txBody>
          <a:bodyPr/>
          <a:lstStyle/>
          <a:p>
            <a:r>
              <a:rPr lang="en-GB"/>
              <a:t>Deep Convolutional Neural Network for Malaria Parasite Detection</a:t>
            </a:r>
          </a:p>
        </p:txBody>
      </p:sp>
      <p:sp>
        <p:nvSpPr>
          <p:cNvPr id="5" name="Slide Number Placeholder 4">
            <a:extLst>
              <a:ext uri="{FF2B5EF4-FFF2-40B4-BE49-F238E27FC236}">
                <a16:creationId xmlns:a16="http://schemas.microsoft.com/office/drawing/2014/main" id="{2CE53320-68D3-4EB6-BE58-61FFF1D4BDDD}"/>
              </a:ext>
            </a:extLst>
          </p:cNvPr>
          <p:cNvSpPr>
            <a:spLocks noGrp="1"/>
          </p:cNvSpPr>
          <p:nvPr>
            <p:ph type="sldNum" sz="quarter" idx="7"/>
          </p:nvPr>
        </p:nvSpPr>
        <p:spPr/>
        <p:txBody>
          <a:bodyPr/>
          <a:lstStyle/>
          <a:p>
            <a:pPr marL="38100">
              <a:lnSpc>
                <a:spcPct val="100000"/>
              </a:lnSpc>
              <a:spcBef>
                <a:spcPts val="445"/>
              </a:spcBef>
            </a:pPr>
            <a:fld id="{81D60167-4931-47E6-BA6A-407CBD079E47}" type="slidenum">
              <a:rPr lang="en-GB" spc="-880" smtClean="0"/>
              <a:t>19</a:t>
            </a:fld>
            <a:endParaRPr lang="en-GB" spc="-880" dirty="0"/>
          </a:p>
        </p:txBody>
      </p:sp>
      <p:graphicFrame>
        <p:nvGraphicFramePr>
          <p:cNvPr id="7" name="Content Placeholder 4">
            <a:extLst>
              <a:ext uri="{FF2B5EF4-FFF2-40B4-BE49-F238E27FC236}">
                <a16:creationId xmlns:a16="http://schemas.microsoft.com/office/drawing/2014/main" id="{ED4A77A3-B728-4D6A-A0A4-545CFAC7B92E}"/>
              </a:ext>
            </a:extLst>
          </p:cNvPr>
          <p:cNvGraphicFramePr>
            <a:graphicFrameLocks/>
          </p:cNvGraphicFramePr>
          <p:nvPr>
            <p:extLst>
              <p:ext uri="{D42A27DB-BD31-4B8C-83A1-F6EECF244321}">
                <p14:modId xmlns:p14="http://schemas.microsoft.com/office/powerpoint/2010/main" val="1230471691"/>
              </p:ext>
            </p:extLst>
          </p:nvPr>
        </p:nvGraphicFramePr>
        <p:xfrm>
          <a:off x="1904999" y="1028700"/>
          <a:ext cx="14325602" cy="5004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14257F24-A093-4944-AB1A-FFC83EA57E65}"/>
              </a:ext>
            </a:extLst>
          </p:cNvPr>
          <p:cNvPicPr>
            <a:picLocks noChangeAspect="1"/>
          </p:cNvPicPr>
          <p:nvPr/>
        </p:nvPicPr>
        <p:blipFill>
          <a:blip r:embed="rId7"/>
          <a:stretch>
            <a:fillRect/>
          </a:stretch>
        </p:blipFill>
        <p:spPr>
          <a:xfrm>
            <a:off x="1904999" y="5448300"/>
            <a:ext cx="4832092" cy="2575096"/>
          </a:xfrm>
          <a:prstGeom prst="rect">
            <a:avLst/>
          </a:prstGeom>
        </p:spPr>
      </p:pic>
      <p:sp>
        <p:nvSpPr>
          <p:cNvPr id="9" name="TextBox 8">
            <a:extLst>
              <a:ext uri="{FF2B5EF4-FFF2-40B4-BE49-F238E27FC236}">
                <a16:creationId xmlns:a16="http://schemas.microsoft.com/office/drawing/2014/main" id="{C0549CF2-037B-48AF-95B3-F723CBCCC189}"/>
              </a:ext>
            </a:extLst>
          </p:cNvPr>
          <p:cNvSpPr txBox="1"/>
          <p:nvPr/>
        </p:nvSpPr>
        <p:spPr>
          <a:xfrm>
            <a:off x="7313706" y="5676900"/>
            <a:ext cx="9374093"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Lucida Sans Unicode" panose="020B0602030504020204" pitchFamily="34" charset="0"/>
                <a:cs typeface="Lucida Sans Unicode" panose="020B0602030504020204" pitchFamily="34" charset="0"/>
              </a:rPr>
              <a:t>The layer is called as FC layer, the flattened vector feed it into a fully connected layer .</a:t>
            </a:r>
          </a:p>
          <a:p>
            <a:pPr marL="285750" indent="-285750" algn="just">
              <a:buFont typeface="Arial" panose="020B0604020202020204" pitchFamily="34" charset="0"/>
              <a:buChar char="•"/>
            </a:pPr>
            <a:endParaRPr lang="en-US" sz="2400" dirty="0">
              <a:latin typeface="Lucida Sans Unicode" panose="020B0602030504020204" pitchFamily="34" charset="0"/>
              <a:cs typeface="Lucida Sans Unicode" panose="020B0602030504020204" pitchFamily="34" charset="0"/>
            </a:endParaRPr>
          </a:p>
          <a:p>
            <a:pPr marL="285750" indent="-285750" algn="just">
              <a:buFont typeface="Arial" panose="020B0604020202020204" pitchFamily="34" charset="0"/>
              <a:buChar char="•"/>
            </a:pPr>
            <a:r>
              <a:rPr lang="en-US" sz="2400" dirty="0">
                <a:latin typeface="Lucida Sans Unicode" panose="020B0602030504020204" pitchFamily="34" charset="0"/>
                <a:cs typeface="Lucida Sans Unicode" panose="020B0602030504020204" pitchFamily="34" charset="0"/>
              </a:rPr>
              <a:t>Activation function such as </a:t>
            </a:r>
            <a:r>
              <a:rPr lang="en-US" sz="2400" dirty="0" err="1">
                <a:latin typeface="Lucida Sans Unicode" panose="020B0602030504020204" pitchFamily="34" charset="0"/>
                <a:cs typeface="Lucida Sans Unicode" panose="020B0602030504020204" pitchFamily="34" charset="0"/>
              </a:rPr>
              <a:t>softmax</a:t>
            </a:r>
            <a:r>
              <a:rPr lang="en-US" sz="2400" dirty="0">
                <a:latin typeface="Lucida Sans Unicode" panose="020B0602030504020204" pitchFamily="34" charset="0"/>
                <a:cs typeface="Lucida Sans Unicode" panose="020B0602030504020204" pitchFamily="34" charset="0"/>
              </a:rPr>
              <a:t> to classify the outputs.</a:t>
            </a:r>
          </a:p>
        </p:txBody>
      </p:sp>
      <p:sp>
        <p:nvSpPr>
          <p:cNvPr id="15" name="object 2">
            <a:extLst>
              <a:ext uri="{FF2B5EF4-FFF2-40B4-BE49-F238E27FC236}">
                <a16:creationId xmlns:a16="http://schemas.microsoft.com/office/drawing/2014/main" id="{D05792A2-D54A-4E48-8914-746768519829}"/>
              </a:ext>
            </a:extLst>
          </p:cNvPr>
          <p:cNvSpPr/>
          <p:nvPr/>
        </p:nvSpPr>
        <p:spPr>
          <a:xfrm>
            <a:off x="462" y="3"/>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16" name="object 15">
            <a:extLst>
              <a:ext uri="{FF2B5EF4-FFF2-40B4-BE49-F238E27FC236}">
                <a16:creationId xmlns:a16="http://schemas.microsoft.com/office/drawing/2014/main" id="{F8052A65-2F0F-47AD-B896-24D1B5AA3686}"/>
              </a:ext>
            </a:extLst>
          </p:cNvPr>
          <p:cNvSpPr txBox="1"/>
          <p:nvPr/>
        </p:nvSpPr>
        <p:spPr>
          <a:xfrm>
            <a:off x="529614" y="977903"/>
            <a:ext cx="4347186" cy="382156"/>
          </a:xfrm>
          <a:prstGeom prst="rect">
            <a:avLst/>
          </a:prstGeom>
        </p:spPr>
        <p:txBody>
          <a:bodyPr vert="horz" wrap="square" lIns="0" tIns="12700" rIns="0" bIns="0" rtlCol="0">
            <a:spAutoFit/>
          </a:bodyPr>
          <a:lstStyle/>
          <a:p>
            <a:pPr marL="12700">
              <a:lnSpc>
                <a:spcPct val="100000"/>
              </a:lnSpc>
              <a:spcBef>
                <a:spcPts val="100"/>
              </a:spcBef>
              <a:tabLst>
                <a:tab pos="842644" algn="l"/>
              </a:tabLst>
            </a:pPr>
            <a:r>
              <a:rPr lang="en-GB" sz="2400" spc="-25" dirty="0">
                <a:solidFill>
                  <a:srgbClr val="333333"/>
                </a:solidFill>
                <a:latin typeface="Lucida Sans Unicode"/>
                <a:cs typeface="Lucida Sans Unicode"/>
              </a:rPr>
              <a:t>III</a:t>
            </a:r>
            <a:r>
              <a:rPr lang="en-GB" sz="2400" dirty="0">
                <a:solidFill>
                  <a:srgbClr val="333333"/>
                </a:solidFill>
                <a:latin typeface="Lucida Sans Unicode"/>
                <a:cs typeface="Lucida Sans Unicode"/>
              </a:rPr>
              <a:t>	</a:t>
            </a:r>
            <a:r>
              <a:rPr lang="en-GB" sz="2400" spc="110" dirty="0">
                <a:solidFill>
                  <a:srgbClr val="333333"/>
                </a:solidFill>
                <a:latin typeface="Lucida Sans Unicode"/>
                <a:cs typeface="Lucida Sans Unicode"/>
              </a:rPr>
              <a:t>Methodology</a:t>
            </a:r>
            <a:endParaRPr lang="en-GB" sz="2400" dirty="0">
              <a:latin typeface="Lucida Sans Unicode"/>
              <a:cs typeface="Lucida Sans Unicode"/>
            </a:endParaRPr>
          </a:p>
        </p:txBody>
      </p:sp>
      <p:sp>
        <p:nvSpPr>
          <p:cNvPr id="2" name="TextBox 1">
            <a:extLst>
              <a:ext uri="{FF2B5EF4-FFF2-40B4-BE49-F238E27FC236}">
                <a16:creationId xmlns:a16="http://schemas.microsoft.com/office/drawing/2014/main" id="{6A6CB2DE-9BBA-49E2-A39C-BD90058BB3F3}"/>
              </a:ext>
            </a:extLst>
          </p:cNvPr>
          <p:cNvSpPr txBox="1"/>
          <p:nvPr/>
        </p:nvSpPr>
        <p:spPr>
          <a:xfrm>
            <a:off x="2677806" y="8395043"/>
            <a:ext cx="3776996" cy="400110"/>
          </a:xfrm>
          <a:prstGeom prst="rect">
            <a:avLst/>
          </a:prstGeom>
          <a:noFill/>
        </p:spPr>
        <p:txBody>
          <a:bodyPr wrap="none" rtlCol="0">
            <a:spAutoFit/>
          </a:bodyPr>
          <a:lstStyle/>
          <a:p>
            <a:r>
              <a:rPr lang="en-GB" sz="2000" b="1" i="0" u="none" strike="noStrike" baseline="0" dirty="0">
                <a:latin typeface="TimesNewRomanPSMT"/>
              </a:rPr>
              <a:t>Fig 09:</a:t>
            </a:r>
            <a:r>
              <a:rPr lang="en-GB" sz="2000" b="0" i="0" u="none" strike="noStrike" baseline="0" dirty="0">
                <a:latin typeface="TimesNewRomanPSMT"/>
              </a:rPr>
              <a:t> Fully Connected layer [15]</a:t>
            </a:r>
            <a:endParaRPr lang="en-GB" sz="2000" dirty="0"/>
          </a:p>
        </p:txBody>
      </p:sp>
    </p:spTree>
    <p:extLst>
      <p:ext uri="{BB962C8B-B14F-4D97-AF65-F5344CB8AC3E}">
        <p14:creationId xmlns:p14="http://schemas.microsoft.com/office/powerpoint/2010/main" val="2648401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7"/>
            <a:ext cx="3581400" cy="10287000"/>
          </a:xfrm>
          <a:custGeom>
            <a:avLst/>
            <a:gdLst/>
            <a:ahLst/>
            <a:cxnLst/>
            <a:rect l="l" t="t" r="r" b="b"/>
            <a:pathLst>
              <a:path w="3581400" h="10287000">
                <a:moveTo>
                  <a:pt x="3581400" y="10286965"/>
                </a:moveTo>
                <a:lnTo>
                  <a:pt x="0" y="10286965"/>
                </a:lnTo>
                <a:lnTo>
                  <a:pt x="0" y="0"/>
                </a:lnTo>
                <a:lnTo>
                  <a:pt x="3581400" y="0"/>
                </a:lnTo>
                <a:lnTo>
                  <a:pt x="3581400" y="10286965"/>
                </a:lnTo>
                <a:close/>
              </a:path>
            </a:pathLst>
          </a:custGeom>
          <a:solidFill>
            <a:srgbClr val="00C399"/>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3377001506"/>
              </p:ext>
            </p:extLst>
          </p:nvPr>
        </p:nvGraphicFramePr>
        <p:xfrm>
          <a:off x="996950" y="808864"/>
          <a:ext cx="16017239" cy="7442200"/>
        </p:xfrm>
        <a:graphic>
          <a:graphicData uri="http://schemas.openxmlformats.org/drawingml/2006/table">
            <a:tbl>
              <a:tblPr firstRow="1" bandRow="1">
                <a:tableStyleId>{2D5ABB26-0587-4C30-8999-92F81FD0307C}</a:tableStyleId>
              </a:tblPr>
              <a:tblGrid>
                <a:gridCol w="2611755">
                  <a:extLst>
                    <a:ext uri="{9D8B030D-6E8A-4147-A177-3AD203B41FA5}">
                      <a16:colId xmlns:a16="http://schemas.microsoft.com/office/drawing/2014/main" val="20000"/>
                    </a:ext>
                  </a:extLst>
                </a:gridCol>
                <a:gridCol w="2101849">
                  <a:extLst>
                    <a:ext uri="{9D8B030D-6E8A-4147-A177-3AD203B41FA5}">
                      <a16:colId xmlns:a16="http://schemas.microsoft.com/office/drawing/2014/main" val="20001"/>
                    </a:ext>
                  </a:extLst>
                </a:gridCol>
                <a:gridCol w="8627745">
                  <a:extLst>
                    <a:ext uri="{9D8B030D-6E8A-4147-A177-3AD203B41FA5}">
                      <a16:colId xmlns:a16="http://schemas.microsoft.com/office/drawing/2014/main" val="20002"/>
                    </a:ext>
                  </a:extLst>
                </a:gridCol>
                <a:gridCol w="2675890">
                  <a:extLst>
                    <a:ext uri="{9D8B030D-6E8A-4147-A177-3AD203B41FA5}">
                      <a16:colId xmlns:a16="http://schemas.microsoft.com/office/drawing/2014/main" val="20003"/>
                    </a:ext>
                  </a:extLst>
                </a:gridCol>
              </a:tblGrid>
              <a:tr h="1499235">
                <a:tc>
                  <a:txBody>
                    <a:bodyPr/>
                    <a:lstStyle/>
                    <a:p>
                      <a:pPr marL="31750">
                        <a:lnSpc>
                          <a:spcPct val="100000"/>
                        </a:lnSpc>
                        <a:spcBef>
                          <a:spcPts val="275"/>
                        </a:spcBef>
                      </a:pPr>
                      <a:r>
                        <a:rPr sz="2400" spc="114" dirty="0">
                          <a:solidFill>
                            <a:srgbClr val="333333"/>
                          </a:solidFill>
                          <a:latin typeface="Lucida Sans Unicode"/>
                          <a:cs typeface="Lucida Sans Unicode"/>
                        </a:rPr>
                        <a:t>Table</a:t>
                      </a:r>
                      <a:r>
                        <a:rPr sz="2400" spc="110" dirty="0">
                          <a:solidFill>
                            <a:srgbClr val="333333"/>
                          </a:solidFill>
                          <a:latin typeface="Lucida Sans Unicode"/>
                          <a:cs typeface="Lucida Sans Unicode"/>
                        </a:rPr>
                        <a:t> </a:t>
                      </a:r>
                      <a:r>
                        <a:rPr sz="2400" spc="-25" dirty="0">
                          <a:solidFill>
                            <a:srgbClr val="333333"/>
                          </a:solidFill>
                          <a:latin typeface="Lucida Sans Unicode"/>
                          <a:cs typeface="Lucida Sans Unicode"/>
                        </a:rPr>
                        <a:t>of</a:t>
                      </a:r>
                      <a:endParaRPr sz="2400">
                        <a:latin typeface="Lucida Sans Unicode"/>
                        <a:cs typeface="Lucida Sans Unicode"/>
                      </a:endParaRPr>
                    </a:p>
                  </a:txBody>
                  <a:tcPr marL="0" marR="0" marT="34925" marB="0">
                    <a:solidFill>
                      <a:srgbClr val="00C399"/>
                    </a:solidFill>
                  </a:tcPr>
                </a:tc>
                <a:tc>
                  <a:txBody>
                    <a:bodyPr/>
                    <a:lstStyle/>
                    <a:p>
                      <a:pPr>
                        <a:lnSpc>
                          <a:spcPct val="100000"/>
                        </a:lnSpc>
                      </a:pPr>
                      <a:endParaRPr sz="2900">
                        <a:latin typeface="Times New Roman"/>
                        <a:cs typeface="Times New Roman"/>
                      </a:endParaRPr>
                    </a:p>
                  </a:txBody>
                  <a:tcPr marL="0" marR="0" marT="0" marB="0">
                    <a:solidFill>
                      <a:srgbClr val="F7F7F7"/>
                    </a:solidFill>
                  </a:tcPr>
                </a:tc>
                <a:tc>
                  <a:txBody>
                    <a:bodyPr/>
                    <a:lstStyle/>
                    <a:p>
                      <a:pPr>
                        <a:lnSpc>
                          <a:spcPct val="100000"/>
                        </a:lnSpc>
                      </a:pPr>
                      <a:endParaRPr sz="2900">
                        <a:latin typeface="Times New Roman"/>
                        <a:cs typeface="Times New Roman"/>
                      </a:endParaRPr>
                    </a:p>
                  </a:txBody>
                  <a:tcPr marL="0" marR="0" marT="0" marB="0">
                    <a:solidFill>
                      <a:srgbClr val="F7F7F7"/>
                    </a:solidFill>
                  </a:tcPr>
                </a:tc>
                <a:tc>
                  <a:txBody>
                    <a:bodyPr/>
                    <a:lstStyle/>
                    <a:p>
                      <a:pPr>
                        <a:lnSpc>
                          <a:spcPct val="100000"/>
                        </a:lnSpc>
                        <a:spcBef>
                          <a:spcPts val="40"/>
                        </a:spcBef>
                      </a:pPr>
                      <a:endParaRPr sz="5000">
                        <a:latin typeface="Times New Roman"/>
                        <a:cs typeface="Times New Roman"/>
                      </a:endParaRPr>
                    </a:p>
                    <a:p>
                      <a:pPr marL="1694814">
                        <a:lnSpc>
                          <a:spcPct val="100000"/>
                        </a:lnSpc>
                        <a:spcBef>
                          <a:spcPts val="5"/>
                        </a:spcBef>
                      </a:pPr>
                      <a:r>
                        <a:rPr sz="3000" spc="120" dirty="0">
                          <a:solidFill>
                            <a:srgbClr val="333333"/>
                          </a:solidFill>
                          <a:latin typeface="Lucida Sans Unicode"/>
                          <a:cs typeface="Lucida Sans Unicode"/>
                        </a:rPr>
                        <a:t>Page</a:t>
                      </a:r>
                      <a:endParaRPr sz="3000">
                        <a:latin typeface="Lucida Sans Unicode"/>
                        <a:cs typeface="Lucida Sans Unicode"/>
                      </a:endParaRPr>
                    </a:p>
                  </a:txBody>
                  <a:tcPr marL="0" marR="0" marT="5080" marB="0">
                    <a:solidFill>
                      <a:srgbClr val="F7F7F7"/>
                    </a:solidFill>
                  </a:tcPr>
                </a:tc>
                <a:extLst>
                  <a:ext uri="{0D108BD9-81ED-4DB2-BD59-A6C34878D82A}">
                    <a16:rowId xmlns:a16="http://schemas.microsoft.com/office/drawing/2014/main" val="10000"/>
                  </a:ext>
                </a:extLst>
              </a:tr>
              <a:tr h="1136650">
                <a:tc>
                  <a:txBody>
                    <a:bodyPr/>
                    <a:lstStyle/>
                    <a:p>
                      <a:pPr>
                        <a:lnSpc>
                          <a:spcPct val="100000"/>
                        </a:lnSpc>
                      </a:pPr>
                      <a:endParaRPr sz="2900">
                        <a:latin typeface="Times New Roman"/>
                        <a:cs typeface="Times New Roman"/>
                      </a:endParaRPr>
                    </a:p>
                  </a:txBody>
                  <a:tcPr marL="0" marR="0" marT="0" marB="0">
                    <a:solidFill>
                      <a:srgbClr val="00C399"/>
                    </a:solidFill>
                  </a:tcPr>
                </a:tc>
                <a:tc>
                  <a:txBody>
                    <a:bodyPr/>
                    <a:lstStyle/>
                    <a:p>
                      <a:pPr marL="1272540">
                        <a:lnSpc>
                          <a:spcPct val="100000"/>
                        </a:lnSpc>
                        <a:spcBef>
                          <a:spcPts val="1780"/>
                        </a:spcBef>
                      </a:pPr>
                      <a:r>
                        <a:rPr sz="3000" dirty="0">
                          <a:solidFill>
                            <a:srgbClr val="333333"/>
                          </a:solidFill>
                          <a:latin typeface="Lucida Sans Unicode"/>
                          <a:cs typeface="Lucida Sans Unicode"/>
                        </a:rPr>
                        <a:t>I</a:t>
                      </a:r>
                      <a:endParaRPr sz="3000" dirty="0">
                        <a:latin typeface="Lucida Sans Unicode"/>
                        <a:cs typeface="Lucida Sans Unicode"/>
                      </a:endParaRPr>
                    </a:p>
                  </a:txBody>
                  <a:tcPr marL="0" marR="0" marT="226060" marB="0">
                    <a:solidFill>
                      <a:srgbClr val="F7F7F7"/>
                    </a:solidFill>
                  </a:tcPr>
                </a:tc>
                <a:tc>
                  <a:txBody>
                    <a:bodyPr/>
                    <a:lstStyle/>
                    <a:p>
                      <a:pPr marL="463550">
                        <a:lnSpc>
                          <a:spcPct val="100000"/>
                        </a:lnSpc>
                        <a:spcBef>
                          <a:spcPts val="1780"/>
                        </a:spcBef>
                      </a:pPr>
                      <a:r>
                        <a:rPr lang="en-GB" sz="3200" spc="160" dirty="0">
                          <a:solidFill>
                            <a:srgbClr val="333333"/>
                          </a:solidFill>
                          <a:latin typeface="Lucida Sans Unicode"/>
                          <a:cs typeface="Lucida Sans Unicode"/>
                        </a:rPr>
                        <a:t>Research</a:t>
                      </a:r>
                      <a:r>
                        <a:rPr lang="en-GB" sz="3200" spc="100" dirty="0">
                          <a:solidFill>
                            <a:srgbClr val="333333"/>
                          </a:solidFill>
                          <a:latin typeface="Lucida Sans Unicode"/>
                          <a:cs typeface="Lucida Sans Unicode"/>
                        </a:rPr>
                        <a:t> </a:t>
                      </a:r>
                      <a:r>
                        <a:rPr lang="en-GB" sz="3200" spc="145" dirty="0">
                          <a:solidFill>
                            <a:srgbClr val="333333"/>
                          </a:solidFill>
                          <a:latin typeface="Lucida Sans Unicode"/>
                          <a:cs typeface="Lucida Sans Unicode"/>
                        </a:rPr>
                        <a:t>Background</a:t>
                      </a:r>
                      <a:r>
                        <a:rPr lang="en-GB" sz="3200" spc="105" dirty="0">
                          <a:solidFill>
                            <a:srgbClr val="333333"/>
                          </a:solidFill>
                          <a:latin typeface="Lucida Sans Unicode"/>
                          <a:cs typeface="Lucida Sans Unicode"/>
                        </a:rPr>
                        <a:t> </a:t>
                      </a:r>
                      <a:r>
                        <a:rPr lang="en-GB" sz="3000" spc="65" dirty="0">
                          <a:solidFill>
                            <a:srgbClr val="333333"/>
                          </a:solidFill>
                          <a:latin typeface="Lucida Sans Unicode"/>
                          <a:cs typeface="Lucida Sans Unicode"/>
                        </a:rPr>
                        <a:t>&amp; Motivation</a:t>
                      </a:r>
                      <a:endParaRPr sz="3000" dirty="0">
                        <a:latin typeface="Lucida Sans Unicode"/>
                        <a:cs typeface="Lucida Sans Unicode"/>
                      </a:endParaRPr>
                    </a:p>
                  </a:txBody>
                  <a:tcPr marL="0" marR="0" marT="226060" marB="0">
                    <a:solidFill>
                      <a:srgbClr val="F7F7F7"/>
                    </a:solidFill>
                  </a:tcPr>
                </a:tc>
                <a:tc>
                  <a:txBody>
                    <a:bodyPr/>
                    <a:lstStyle/>
                    <a:p>
                      <a:pPr marR="157480" algn="r">
                        <a:lnSpc>
                          <a:spcPct val="100000"/>
                        </a:lnSpc>
                        <a:spcBef>
                          <a:spcPts val="1780"/>
                        </a:spcBef>
                      </a:pPr>
                      <a:r>
                        <a:rPr sz="3000" dirty="0">
                          <a:solidFill>
                            <a:srgbClr val="333333"/>
                          </a:solidFill>
                          <a:latin typeface="Lucida Sans Unicode"/>
                          <a:cs typeface="Lucida Sans Unicode"/>
                        </a:rPr>
                        <a:t>3</a:t>
                      </a:r>
                      <a:endParaRPr sz="3000" dirty="0">
                        <a:latin typeface="Lucida Sans Unicode"/>
                        <a:cs typeface="Lucida Sans Unicode"/>
                      </a:endParaRPr>
                    </a:p>
                  </a:txBody>
                  <a:tcPr marL="0" marR="0" marT="226060" marB="0">
                    <a:solidFill>
                      <a:srgbClr val="F7F7F7"/>
                    </a:solidFill>
                  </a:tcPr>
                </a:tc>
                <a:extLst>
                  <a:ext uri="{0D108BD9-81ED-4DB2-BD59-A6C34878D82A}">
                    <a16:rowId xmlns:a16="http://schemas.microsoft.com/office/drawing/2014/main" val="10001"/>
                  </a:ext>
                </a:extLst>
              </a:tr>
              <a:tr h="1283970">
                <a:tc>
                  <a:txBody>
                    <a:bodyPr/>
                    <a:lstStyle/>
                    <a:p>
                      <a:pPr>
                        <a:lnSpc>
                          <a:spcPct val="100000"/>
                        </a:lnSpc>
                      </a:pPr>
                      <a:endParaRPr sz="2900" dirty="0">
                        <a:latin typeface="Times New Roman"/>
                        <a:cs typeface="Times New Roman"/>
                      </a:endParaRPr>
                    </a:p>
                  </a:txBody>
                  <a:tcPr marL="0" marR="0" marT="0" marB="0">
                    <a:solidFill>
                      <a:srgbClr val="00C399"/>
                    </a:solidFill>
                  </a:tcPr>
                </a:tc>
                <a:tc>
                  <a:txBody>
                    <a:bodyPr/>
                    <a:lstStyle/>
                    <a:p>
                      <a:pPr marL="1272540">
                        <a:lnSpc>
                          <a:spcPct val="100000"/>
                        </a:lnSpc>
                        <a:spcBef>
                          <a:spcPts val="2940"/>
                        </a:spcBef>
                      </a:pPr>
                      <a:r>
                        <a:rPr sz="3000" spc="-25" dirty="0">
                          <a:solidFill>
                            <a:srgbClr val="333333"/>
                          </a:solidFill>
                          <a:latin typeface="Lucida Sans Unicode"/>
                          <a:cs typeface="Lucida Sans Unicode"/>
                        </a:rPr>
                        <a:t>II</a:t>
                      </a:r>
                      <a:endParaRPr sz="3000" dirty="0">
                        <a:latin typeface="Lucida Sans Unicode"/>
                        <a:cs typeface="Lucida Sans Unicode"/>
                      </a:endParaRPr>
                    </a:p>
                  </a:txBody>
                  <a:tcPr marL="0" marR="0" marT="373380" marB="0">
                    <a:solidFill>
                      <a:srgbClr val="F7F7F7"/>
                    </a:solidFill>
                  </a:tcPr>
                </a:tc>
                <a:tc>
                  <a:txBody>
                    <a:bodyPr/>
                    <a:lstStyle/>
                    <a:p>
                      <a:pPr marL="463550">
                        <a:lnSpc>
                          <a:spcPct val="100000"/>
                        </a:lnSpc>
                        <a:spcBef>
                          <a:spcPts val="2940"/>
                        </a:spcBef>
                      </a:pPr>
                      <a:r>
                        <a:rPr lang="en-GB" sz="3000" dirty="0">
                          <a:latin typeface="Lucida Sans Unicode"/>
                          <a:cs typeface="Lucida Sans Unicode"/>
                        </a:rPr>
                        <a:t>Literature Review </a:t>
                      </a:r>
                      <a:endParaRPr sz="3000" dirty="0">
                        <a:latin typeface="Lucida Sans Unicode"/>
                        <a:cs typeface="Lucida Sans Unicode"/>
                      </a:endParaRPr>
                    </a:p>
                  </a:txBody>
                  <a:tcPr marL="0" marR="0" marT="373380" marB="0">
                    <a:solidFill>
                      <a:srgbClr val="F7F7F7"/>
                    </a:solidFill>
                  </a:tcPr>
                </a:tc>
                <a:tc>
                  <a:txBody>
                    <a:bodyPr/>
                    <a:lstStyle/>
                    <a:p>
                      <a:pPr marR="157480" algn="r">
                        <a:lnSpc>
                          <a:spcPct val="100000"/>
                        </a:lnSpc>
                        <a:spcBef>
                          <a:spcPts val="2940"/>
                        </a:spcBef>
                      </a:pPr>
                      <a:r>
                        <a:rPr lang="en-GB" sz="3000" dirty="0">
                          <a:solidFill>
                            <a:srgbClr val="333333"/>
                          </a:solidFill>
                          <a:latin typeface="Lucida Sans Unicode"/>
                          <a:cs typeface="Lucida Sans Unicode"/>
                        </a:rPr>
                        <a:t>5</a:t>
                      </a:r>
                      <a:endParaRPr sz="3000" dirty="0">
                        <a:latin typeface="Lucida Sans Unicode"/>
                        <a:cs typeface="Lucida Sans Unicode"/>
                      </a:endParaRPr>
                    </a:p>
                  </a:txBody>
                  <a:tcPr marL="0" marR="0" marT="373380" marB="0">
                    <a:solidFill>
                      <a:srgbClr val="F7F7F7"/>
                    </a:solidFill>
                  </a:tcPr>
                </a:tc>
                <a:extLst>
                  <a:ext uri="{0D108BD9-81ED-4DB2-BD59-A6C34878D82A}">
                    <a16:rowId xmlns:a16="http://schemas.microsoft.com/office/drawing/2014/main" val="10002"/>
                  </a:ext>
                </a:extLst>
              </a:tr>
              <a:tr h="1283970">
                <a:tc>
                  <a:txBody>
                    <a:bodyPr/>
                    <a:lstStyle/>
                    <a:p>
                      <a:pPr>
                        <a:lnSpc>
                          <a:spcPct val="100000"/>
                        </a:lnSpc>
                      </a:pPr>
                      <a:endParaRPr sz="2900">
                        <a:latin typeface="Times New Roman"/>
                        <a:cs typeface="Times New Roman"/>
                      </a:endParaRPr>
                    </a:p>
                  </a:txBody>
                  <a:tcPr marL="0" marR="0" marT="0" marB="0">
                    <a:solidFill>
                      <a:srgbClr val="00C399"/>
                    </a:solidFill>
                  </a:tcPr>
                </a:tc>
                <a:tc>
                  <a:txBody>
                    <a:bodyPr/>
                    <a:lstStyle/>
                    <a:p>
                      <a:pPr marL="1272540">
                        <a:lnSpc>
                          <a:spcPct val="100000"/>
                        </a:lnSpc>
                        <a:spcBef>
                          <a:spcPts val="2940"/>
                        </a:spcBef>
                      </a:pPr>
                      <a:r>
                        <a:rPr sz="3000" spc="-25" dirty="0">
                          <a:solidFill>
                            <a:srgbClr val="333333"/>
                          </a:solidFill>
                          <a:latin typeface="Lucida Sans Unicode"/>
                          <a:cs typeface="Lucida Sans Unicode"/>
                        </a:rPr>
                        <a:t>III</a:t>
                      </a:r>
                      <a:endParaRPr sz="3000" dirty="0">
                        <a:latin typeface="Lucida Sans Unicode"/>
                        <a:cs typeface="Lucida Sans Unicode"/>
                      </a:endParaRPr>
                    </a:p>
                  </a:txBody>
                  <a:tcPr marL="0" marR="0" marT="373380" marB="0">
                    <a:solidFill>
                      <a:srgbClr val="F7F7F7"/>
                    </a:solidFill>
                  </a:tcPr>
                </a:tc>
                <a:tc>
                  <a:txBody>
                    <a:bodyPr/>
                    <a:lstStyle/>
                    <a:p>
                      <a:pPr marL="463550">
                        <a:lnSpc>
                          <a:spcPct val="100000"/>
                        </a:lnSpc>
                        <a:spcBef>
                          <a:spcPts val="2940"/>
                        </a:spcBef>
                      </a:pPr>
                      <a:r>
                        <a:rPr sz="3000" spc="-10" dirty="0">
                          <a:solidFill>
                            <a:srgbClr val="333333"/>
                          </a:solidFill>
                          <a:latin typeface="Lucida Sans Unicode"/>
                          <a:cs typeface="Lucida Sans Unicode"/>
                        </a:rPr>
                        <a:t>Methodology</a:t>
                      </a:r>
                      <a:endParaRPr sz="3000" dirty="0">
                        <a:latin typeface="Lucida Sans Unicode"/>
                        <a:cs typeface="Lucida Sans Unicode"/>
                      </a:endParaRPr>
                    </a:p>
                  </a:txBody>
                  <a:tcPr marL="0" marR="0" marT="373380" marB="0">
                    <a:solidFill>
                      <a:srgbClr val="F7F7F7"/>
                    </a:solidFill>
                  </a:tcPr>
                </a:tc>
                <a:tc>
                  <a:txBody>
                    <a:bodyPr/>
                    <a:lstStyle/>
                    <a:p>
                      <a:pPr marR="157480" algn="r">
                        <a:lnSpc>
                          <a:spcPct val="100000"/>
                        </a:lnSpc>
                        <a:spcBef>
                          <a:spcPts val="2940"/>
                        </a:spcBef>
                      </a:pPr>
                      <a:r>
                        <a:rPr sz="3000" dirty="0">
                          <a:solidFill>
                            <a:srgbClr val="333333"/>
                          </a:solidFill>
                          <a:latin typeface="Lucida Sans Unicode"/>
                          <a:cs typeface="Lucida Sans Unicode"/>
                        </a:rPr>
                        <a:t>9</a:t>
                      </a:r>
                      <a:endParaRPr sz="3000">
                        <a:latin typeface="Lucida Sans Unicode"/>
                        <a:cs typeface="Lucida Sans Unicode"/>
                      </a:endParaRPr>
                    </a:p>
                  </a:txBody>
                  <a:tcPr marL="0" marR="0" marT="373380" marB="0">
                    <a:solidFill>
                      <a:srgbClr val="F7F7F7"/>
                    </a:solidFill>
                  </a:tcPr>
                </a:tc>
                <a:extLst>
                  <a:ext uri="{0D108BD9-81ED-4DB2-BD59-A6C34878D82A}">
                    <a16:rowId xmlns:a16="http://schemas.microsoft.com/office/drawing/2014/main" val="10003"/>
                  </a:ext>
                </a:extLst>
              </a:tr>
              <a:tr h="1283970">
                <a:tc>
                  <a:txBody>
                    <a:bodyPr/>
                    <a:lstStyle/>
                    <a:p>
                      <a:pPr>
                        <a:lnSpc>
                          <a:spcPct val="100000"/>
                        </a:lnSpc>
                      </a:pPr>
                      <a:endParaRPr sz="2900">
                        <a:latin typeface="Times New Roman"/>
                        <a:cs typeface="Times New Roman"/>
                      </a:endParaRPr>
                    </a:p>
                  </a:txBody>
                  <a:tcPr marL="0" marR="0" marT="0" marB="0">
                    <a:solidFill>
                      <a:srgbClr val="00C399"/>
                    </a:solidFill>
                  </a:tcPr>
                </a:tc>
                <a:tc>
                  <a:txBody>
                    <a:bodyPr/>
                    <a:lstStyle/>
                    <a:p>
                      <a:pPr marL="1272540">
                        <a:lnSpc>
                          <a:spcPct val="100000"/>
                        </a:lnSpc>
                        <a:spcBef>
                          <a:spcPts val="2940"/>
                        </a:spcBef>
                      </a:pPr>
                      <a:r>
                        <a:rPr sz="3000" spc="-25" dirty="0">
                          <a:solidFill>
                            <a:srgbClr val="333333"/>
                          </a:solidFill>
                          <a:latin typeface="Lucida Sans Unicode"/>
                          <a:cs typeface="Lucida Sans Unicode"/>
                        </a:rPr>
                        <a:t>IV</a:t>
                      </a:r>
                      <a:endParaRPr sz="3000" dirty="0">
                        <a:latin typeface="Lucida Sans Unicode"/>
                        <a:cs typeface="Lucida Sans Unicode"/>
                      </a:endParaRPr>
                    </a:p>
                  </a:txBody>
                  <a:tcPr marL="0" marR="0" marT="373380" marB="0">
                    <a:solidFill>
                      <a:srgbClr val="F7F7F7"/>
                    </a:solidFill>
                  </a:tcPr>
                </a:tc>
                <a:tc>
                  <a:txBody>
                    <a:bodyPr/>
                    <a:lstStyle/>
                    <a:p>
                      <a:pPr marL="463550">
                        <a:lnSpc>
                          <a:spcPct val="100000"/>
                        </a:lnSpc>
                        <a:spcBef>
                          <a:spcPts val="2940"/>
                        </a:spcBef>
                      </a:pPr>
                      <a:r>
                        <a:rPr lang="en-GB" sz="3000" dirty="0">
                          <a:latin typeface="Lucida Sans Unicode"/>
                          <a:cs typeface="Lucida Sans Unicode"/>
                        </a:rPr>
                        <a:t>Performance Analysis</a:t>
                      </a:r>
                      <a:endParaRPr sz="3000" dirty="0">
                        <a:latin typeface="Lucida Sans Unicode"/>
                        <a:cs typeface="Lucida Sans Unicode"/>
                      </a:endParaRPr>
                    </a:p>
                  </a:txBody>
                  <a:tcPr marL="0" marR="0" marT="373380" marB="0">
                    <a:solidFill>
                      <a:srgbClr val="F7F7F7"/>
                    </a:solidFill>
                  </a:tcPr>
                </a:tc>
                <a:tc>
                  <a:txBody>
                    <a:bodyPr/>
                    <a:lstStyle/>
                    <a:p>
                      <a:pPr marR="156845" algn="r">
                        <a:lnSpc>
                          <a:spcPct val="100000"/>
                        </a:lnSpc>
                        <a:spcBef>
                          <a:spcPts val="2940"/>
                        </a:spcBef>
                      </a:pPr>
                      <a:r>
                        <a:rPr sz="3000" spc="-445" dirty="0">
                          <a:solidFill>
                            <a:srgbClr val="333333"/>
                          </a:solidFill>
                          <a:latin typeface="Lucida Sans Unicode"/>
                          <a:cs typeface="Lucida Sans Unicode"/>
                        </a:rPr>
                        <a:t>1</a:t>
                      </a:r>
                      <a:r>
                        <a:rPr lang="en-GB" sz="3000" spc="-445" dirty="0">
                          <a:solidFill>
                            <a:srgbClr val="333333"/>
                          </a:solidFill>
                          <a:latin typeface="Lucida Sans Unicode"/>
                          <a:cs typeface="Lucida Sans Unicode"/>
                        </a:rPr>
                        <a:t>6</a:t>
                      </a:r>
                      <a:endParaRPr sz="3000" dirty="0">
                        <a:latin typeface="Lucida Sans Unicode"/>
                        <a:cs typeface="Lucida Sans Unicode"/>
                      </a:endParaRPr>
                    </a:p>
                  </a:txBody>
                  <a:tcPr marL="0" marR="0" marT="373380" marB="0">
                    <a:solidFill>
                      <a:srgbClr val="F7F7F7"/>
                    </a:solidFill>
                  </a:tcPr>
                </a:tc>
                <a:extLst>
                  <a:ext uri="{0D108BD9-81ED-4DB2-BD59-A6C34878D82A}">
                    <a16:rowId xmlns:a16="http://schemas.microsoft.com/office/drawing/2014/main" val="10004"/>
                  </a:ext>
                </a:extLst>
              </a:tr>
              <a:tr h="954405">
                <a:tc>
                  <a:txBody>
                    <a:bodyPr/>
                    <a:lstStyle/>
                    <a:p>
                      <a:pPr>
                        <a:lnSpc>
                          <a:spcPct val="100000"/>
                        </a:lnSpc>
                      </a:pPr>
                      <a:endParaRPr sz="2900">
                        <a:latin typeface="Times New Roman"/>
                        <a:cs typeface="Times New Roman"/>
                      </a:endParaRPr>
                    </a:p>
                  </a:txBody>
                  <a:tcPr marL="0" marR="0" marT="0" marB="0">
                    <a:solidFill>
                      <a:srgbClr val="00C399"/>
                    </a:solidFill>
                  </a:tcPr>
                </a:tc>
                <a:tc>
                  <a:txBody>
                    <a:bodyPr/>
                    <a:lstStyle/>
                    <a:p>
                      <a:pPr marL="1272540">
                        <a:lnSpc>
                          <a:spcPct val="100000"/>
                        </a:lnSpc>
                        <a:spcBef>
                          <a:spcPts val="2940"/>
                        </a:spcBef>
                      </a:pPr>
                      <a:r>
                        <a:rPr sz="3000" dirty="0">
                          <a:solidFill>
                            <a:srgbClr val="333333"/>
                          </a:solidFill>
                          <a:latin typeface="Lucida Sans Unicode"/>
                          <a:cs typeface="Lucida Sans Unicode"/>
                        </a:rPr>
                        <a:t>V</a:t>
                      </a:r>
                      <a:endParaRPr lang="en-GB" sz="3000" dirty="0">
                        <a:latin typeface="Lucida Sans Unicode"/>
                        <a:cs typeface="Lucida Sans Unicode"/>
                      </a:endParaRPr>
                    </a:p>
                  </a:txBody>
                  <a:tcPr marL="0" marR="0" marT="373380" marB="0">
                    <a:solidFill>
                      <a:srgbClr val="F7F7F7"/>
                    </a:solidFill>
                  </a:tcPr>
                </a:tc>
                <a:tc>
                  <a:txBody>
                    <a:bodyPr/>
                    <a:lstStyle/>
                    <a:p>
                      <a:pPr marL="463550">
                        <a:lnSpc>
                          <a:spcPct val="100000"/>
                        </a:lnSpc>
                        <a:spcBef>
                          <a:spcPts val="2940"/>
                        </a:spcBef>
                      </a:pPr>
                      <a:r>
                        <a:rPr lang="en-GB" sz="3000" spc="-10" dirty="0">
                          <a:solidFill>
                            <a:srgbClr val="333333"/>
                          </a:solidFill>
                          <a:latin typeface="Lucida Sans Unicode"/>
                          <a:cs typeface="Lucida Sans Unicode"/>
                        </a:rPr>
                        <a:t>References </a:t>
                      </a:r>
                    </a:p>
                  </a:txBody>
                  <a:tcPr marL="0" marR="0" marT="373380" marB="0">
                    <a:solidFill>
                      <a:srgbClr val="F7F7F7"/>
                    </a:solidFill>
                  </a:tcPr>
                </a:tc>
                <a:tc>
                  <a:txBody>
                    <a:bodyPr/>
                    <a:lstStyle/>
                    <a:p>
                      <a:pPr marR="157480" algn="r">
                        <a:lnSpc>
                          <a:spcPct val="100000"/>
                        </a:lnSpc>
                        <a:spcBef>
                          <a:spcPts val="2940"/>
                        </a:spcBef>
                      </a:pPr>
                      <a:r>
                        <a:rPr lang="en-GB" sz="3000" spc="-540" dirty="0">
                          <a:solidFill>
                            <a:srgbClr val="333333"/>
                          </a:solidFill>
                          <a:latin typeface="Lucida Sans Unicode"/>
                          <a:cs typeface="Lucida Sans Unicode"/>
                        </a:rPr>
                        <a:t>22</a:t>
                      </a:r>
                      <a:endParaRPr sz="3000" dirty="0">
                        <a:latin typeface="Lucida Sans Unicode"/>
                        <a:cs typeface="Lucida Sans Unicode"/>
                      </a:endParaRPr>
                    </a:p>
                  </a:txBody>
                  <a:tcPr marL="0" marR="0" marT="373380" marB="0">
                    <a:solidFill>
                      <a:srgbClr val="F7F7F7"/>
                    </a:solidFill>
                  </a:tcPr>
                </a:tc>
                <a:extLst>
                  <a:ext uri="{0D108BD9-81ED-4DB2-BD59-A6C34878D82A}">
                    <a16:rowId xmlns:a16="http://schemas.microsoft.com/office/drawing/2014/main" val="10005"/>
                  </a:ext>
                </a:extLst>
              </a:tr>
            </a:tbl>
          </a:graphicData>
        </a:graphic>
      </p:graphicFrame>
      <p:sp>
        <p:nvSpPr>
          <p:cNvPr id="4" name="object 4"/>
          <p:cNvSpPr txBox="1"/>
          <p:nvPr/>
        </p:nvSpPr>
        <p:spPr>
          <a:xfrm>
            <a:off x="1016000" y="1193166"/>
            <a:ext cx="1495425" cy="391160"/>
          </a:xfrm>
          <a:prstGeom prst="rect">
            <a:avLst/>
          </a:prstGeom>
        </p:spPr>
        <p:txBody>
          <a:bodyPr vert="horz" wrap="square" lIns="0" tIns="12700" rIns="0" bIns="0" rtlCol="0">
            <a:spAutoFit/>
          </a:bodyPr>
          <a:lstStyle/>
          <a:p>
            <a:pPr marL="12700">
              <a:lnSpc>
                <a:spcPct val="100000"/>
              </a:lnSpc>
              <a:spcBef>
                <a:spcPts val="100"/>
              </a:spcBef>
            </a:pPr>
            <a:r>
              <a:rPr sz="2400" spc="114" dirty="0">
                <a:solidFill>
                  <a:srgbClr val="333333"/>
                </a:solidFill>
                <a:latin typeface="Lucida Sans Unicode"/>
                <a:cs typeface="Lucida Sans Unicode"/>
              </a:rPr>
              <a:t>Contents</a:t>
            </a:r>
            <a:endParaRPr sz="2400">
              <a:latin typeface="Lucida Sans Unicode"/>
              <a:cs typeface="Lucida Sans Unicode"/>
            </a:endParaRPr>
          </a:p>
        </p:txBody>
      </p:sp>
      <p:sp>
        <p:nvSpPr>
          <p:cNvPr id="5" name="Footer Placeholder 4">
            <a:extLst>
              <a:ext uri="{FF2B5EF4-FFF2-40B4-BE49-F238E27FC236}">
                <a16:creationId xmlns:a16="http://schemas.microsoft.com/office/drawing/2014/main" id="{552FABC8-4014-4117-A5C8-D984FF7E5A02}"/>
              </a:ext>
            </a:extLst>
          </p:cNvPr>
          <p:cNvSpPr>
            <a:spLocks noGrp="1"/>
          </p:cNvSpPr>
          <p:nvPr>
            <p:ph type="ftr" sz="quarter" idx="5"/>
          </p:nvPr>
        </p:nvSpPr>
        <p:spPr>
          <a:xfrm>
            <a:off x="5471160" y="9556752"/>
            <a:ext cx="7345680" cy="514350"/>
          </a:xfrm>
        </p:spPr>
        <p:txBody>
          <a:bodyPr/>
          <a:lstStyle/>
          <a:p>
            <a:r>
              <a:rPr lang="en-GB" dirty="0"/>
              <a:t>Deep Convolutional Neural Network for Malaria Parasite Detection</a:t>
            </a:r>
          </a:p>
        </p:txBody>
      </p:sp>
      <p:sp>
        <p:nvSpPr>
          <p:cNvPr id="6" name="Slide Number Placeholder 5">
            <a:extLst>
              <a:ext uri="{FF2B5EF4-FFF2-40B4-BE49-F238E27FC236}">
                <a16:creationId xmlns:a16="http://schemas.microsoft.com/office/drawing/2014/main" id="{A1C2D3BC-65CA-407B-80A9-4FA13A7789F3}"/>
              </a:ext>
            </a:extLst>
          </p:cNvPr>
          <p:cNvSpPr>
            <a:spLocks noGrp="1"/>
          </p:cNvSpPr>
          <p:nvPr>
            <p:ph type="sldNum" sz="quarter" idx="7"/>
          </p:nvPr>
        </p:nvSpPr>
        <p:spPr/>
        <p:txBody>
          <a:bodyPr/>
          <a:lstStyle/>
          <a:p>
            <a:pPr marL="38100">
              <a:lnSpc>
                <a:spcPct val="100000"/>
              </a:lnSpc>
              <a:spcBef>
                <a:spcPts val="445"/>
              </a:spcBef>
            </a:pPr>
            <a:fld id="{81D60167-4931-47E6-BA6A-407CBD079E47}" type="slidenum">
              <a:rPr lang="en-GB" spc="-880" smtClean="0"/>
              <a:t>2</a:t>
            </a:fld>
            <a:endParaRPr lang="en-GB" spc="-88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2" y="3"/>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16" name="object 16"/>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20</a:t>
            </a:fld>
            <a:endParaRPr spc="-880" dirty="0"/>
          </a:p>
        </p:txBody>
      </p:sp>
      <p:sp>
        <p:nvSpPr>
          <p:cNvPr id="15" name="object 15"/>
          <p:cNvSpPr txBox="1"/>
          <p:nvPr/>
        </p:nvSpPr>
        <p:spPr>
          <a:xfrm>
            <a:off x="529614" y="977903"/>
            <a:ext cx="4347186" cy="382156"/>
          </a:xfrm>
          <a:prstGeom prst="rect">
            <a:avLst/>
          </a:prstGeom>
        </p:spPr>
        <p:txBody>
          <a:bodyPr vert="horz" wrap="square" lIns="0" tIns="12700" rIns="0" bIns="0" rtlCol="0">
            <a:spAutoFit/>
          </a:bodyPr>
          <a:lstStyle/>
          <a:p>
            <a:pPr marL="12700">
              <a:lnSpc>
                <a:spcPct val="100000"/>
              </a:lnSpc>
              <a:spcBef>
                <a:spcPts val="100"/>
              </a:spcBef>
              <a:tabLst>
                <a:tab pos="842644" algn="l"/>
              </a:tabLst>
            </a:pPr>
            <a:r>
              <a:rPr lang="en-GB" sz="2400" spc="-25" dirty="0">
                <a:solidFill>
                  <a:srgbClr val="333333"/>
                </a:solidFill>
                <a:latin typeface="Lucida Sans Unicode"/>
                <a:cs typeface="Lucida Sans Unicode"/>
              </a:rPr>
              <a:t>III</a:t>
            </a:r>
            <a:r>
              <a:rPr lang="en-GB" sz="2400" dirty="0">
                <a:solidFill>
                  <a:srgbClr val="333333"/>
                </a:solidFill>
                <a:latin typeface="Lucida Sans Unicode"/>
                <a:cs typeface="Lucida Sans Unicode"/>
              </a:rPr>
              <a:t>	</a:t>
            </a:r>
            <a:r>
              <a:rPr lang="en-GB" sz="2400" spc="110" dirty="0">
                <a:solidFill>
                  <a:srgbClr val="333333"/>
                </a:solidFill>
                <a:latin typeface="Lucida Sans Unicode"/>
                <a:cs typeface="Lucida Sans Unicode"/>
              </a:rPr>
              <a:t>Methodology</a:t>
            </a:r>
            <a:endParaRPr lang="en-GB" sz="2400" dirty="0">
              <a:latin typeface="Lucida Sans Unicode"/>
              <a:cs typeface="Lucida Sans Unicode"/>
            </a:endParaRPr>
          </a:p>
        </p:txBody>
      </p:sp>
      <p:sp>
        <p:nvSpPr>
          <p:cNvPr id="9" name="object 11">
            <a:extLst>
              <a:ext uri="{FF2B5EF4-FFF2-40B4-BE49-F238E27FC236}">
                <a16:creationId xmlns:a16="http://schemas.microsoft.com/office/drawing/2014/main" id="{43D7BDDD-BD15-48D7-9286-85B606A68E90}"/>
              </a:ext>
            </a:extLst>
          </p:cNvPr>
          <p:cNvSpPr txBox="1">
            <a:spLocks/>
          </p:cNvSpPr>
          <p:nvPr/>
        </p:nvSpPr>
        <p:spPr>
          <a:xfrm>
            <a:off x="1628026" y="1924655"/>
            <a:ext cx="13002374" cy="505267"/>
          </a:xfrm>
          <a:prstGeom prst="rect">
            <a:avLst/>
          </a:prstGeom>
        </p:spPr>
        <p:txBody>
          <a:bodyPr vert="horz" wrap="square" lIns="0" tIns="12700" rIns="0" bIns="0" rtlCol="0">
            <a:spAutoFit/>
          </a:bodyPr>
          <a:lstStyle>
            <a:lvl1pPr>
              <a:defRPr sz="3000" b="0" i="0">
                <a:solidFill>
                  <a:srgbClr val="333333"/>
                </a:solidFill>
                <a:latin typeface="Verdana"/>
                <a:ea typeface="+mj-ea"/>
                <a:cs typeface="Verdana"/>
              </a:defRPr>
            </a:lvl1pPr>
          </a:lstStyle>
          <a:p>
            <a:pPr marL="12700">
              <a:spcBef>
                <a:spcPts val="100"/>
              </a:spcBef>
            </a:pPr>
            <a:r>
              <a:rPr lang="en-GB" sz="3200" dirty="0">
                <a:latin typeface="Lucida Sans Unicode" panose="020B0602030504020204" pitchFamily="34" charset="0"/>
                <a:cs typeface="Lucida Sans Unicode" panose="020B0602030504020204" pitchFamily="34" charset="0"/>
              </a:rPr>
              <a:t>Summary of the model Settings</a:t>
            </a:r>
            <a:endParaRPr lang="en-GB" sz="3200" spc="90" dirty="0">
              <a:latin typeface="Lucida Sans Unicode" panose="020B0602030504020204" pitchFamily="34" charset="0"/>
              <a:cs typeface="Lucida Sans Unicode" panose="020B0602030504020204" pitchFamily="34" charset="0"/>
            </a:endParaRPr>
          </a:p>
        </p:txBody>
      </p:sp>
      <p:graphicFrame>
        <p:nvGraphicFramePr>
          <p:cNvPr id="10" name="Table 9">
            <a:extLst>
              <a:ext uri="{FF2B5EF4-FFF2-40B4-BE49-F238E27FC236}">
                <a16:creationId xmlns:a16="http://schemas.microsoft.com/office/drawing/2014/main" id="{18069470-F882-4E3F-9504-A82394F7BF58}"/>
              </a:ext>
            </a:extLst>
          </p:cNvPr>
          <p:cNvGraphicFramePr>
            <a:graphicFrameLocks/>
          </p:cNvGraphicFramePr>
          <p:nvPr>
            <p:extLst>
              <p:ext uri="{D42A27DB-BD31-4B8C-83A1-F6EECF244321}">
                <p14:modId xmlns:p14="http://schemas.microsoft.com/office/powerpoint/2010/main" val="2009998832"/>
              </p:ext>
            </p:extLst>
          </p:nvPr>
        </p:nvGraphicFramePr>
        <p:xfrm>
          <a:off x="3429000" y="3771900"/>
          <a:ext cx="8915400" cy="4191002"/>
        </p:xfrm>
        <a:graphic>
          <a:graphicData uri="http://schemas.openxmlformats.org/drawingml/2006/table">
            <a:tbl>
              <a:tblPr firstRow="1" bandRow="1">
                <a:tableStyleId>{BDBED569-4797-4DF1-A0F4-6AAB3CD982D8}</a:tableStyleId>
              </a:tblPr>
              <a:tblGrid>
                <a:gridCol w="4457700">
                  <a:extLst>
                    <a:ext uri="{9D8B030D-6E8A-4147-A177-3AD203B41FA5}">
                      <a16:colId xmlns:a16="http://schemas.microsoft.com/office/drawing/2014/main" val="1312293105"/>
                    </a:ext>
                  </a:extLst>
                </a:gridCol>
                <a:gridCol w="4457700">
                  <a:extLst>
                    <a:ext uri="{9D8B030D-6E8A-4147-A177-3AD203B41FA5}">
                      <a16:colId xmlns:a16="http://schemas.microsoft.com/office/drawing/2014/main" val="779213763"/>
                    </a:ext>
                  </a:extLst>
                </a:gridCol>
              </a:tblGrid>
              <a:tr h="5431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u="none" strike="noStrike" kern="1200" baseline="0" dirty="0">
                          <a:solidFill>
                            <a:schemeClr val="tx1"/>
                          </a:solidFill>
                        </a:rPr>
                        <a:t>Parameter Name </a:t>
                      </a:r>
                      <a:r>
                        <a:rPr kumimoji="0" lang="en-GB" sz="2400" b="0" u="none" strike="noStrike" kern="1200" baseline="0" dirty="0">
                          <a:solidFill>
                            <a:schemeClr val="tx1"/>
                          </a:solidFill>
                        </a:rPr>
                        <a:t>	</a:t>
                      </a:r>
                      <a:endParaRPr kumimoji="0" lang="en-GB" sz="2400" b="0" i="0" u="none" strike="noStrike"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u="none" strike="noStrike" kern="1200" baseline="0" dirty="0">
                          <a:solidFill>
                            <a:schemeClr val="tx1"/>
                          </a:solidFill>
                        </a:rPr>
                        <a:t>Type/ Value </a:t>
                      </a:r>
                      <a:r>
                        <a:rPr kumimoji="0" lang="en-GB" sz="2400" b="0" u="none" strike="noStrike" kern="1200" baseline="0" dirty="0">
                          <a:solidFill>
                            <a:schemeClr val="tx1"/>
                          </a:solidFill>
                        </a:rPr>
                        <a:t>	</a:t>
                      </a:r>
                      <a:endParaRPr kumimoji="0" lang="en-GB" sz="24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128470004"/>
                  </a:ext>
                </a:extLst>
              </a:tr>
              <a:tr h="5431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u="none" strike="noStrike" kern="1200" baseline="0" dirty="0">
                          <a:solidFill>
                            <a:schemeClr val="tx1"/>
                          </a:solidFill>
                        </a:rPr>
                        <a:t>Epochs 	</a:t>
                      </a:r>
                      <a:endParaRPr kumimoji="0" lang="en-GB" sz="2400" b="0" i="0" u="none" strike="noStrike" kern="1200" baseline="0" dirty="0">
                        <a:solidFill>
                          <a:schemeClr val="tx1"/>
                        </a:solidFill>
                        <a:latin typeface="+mn-lt"/>
                        <a:ea typeface="+mn-ea"/>
                        <a:cs typeface="+mn-cs"/>
                      </a:endParaRPr>
                    </a:p>
                  </a:txBody>
                  <a:tcPr/>
                </a:tc>
                <a:tc>
                  <a:txBody>
                    <a:bodyPr/>
                    <a:lstStyle/>
                    <a:p>
                      <a:r>
                        <a:rPr lang="en-GB" sz="2400" dirty="0"/>
                        <a:t>50</a:t>
                      </a:r>
                    </a:p>
                  </a:txBody>
                  <a:tcPr/>
                </a:tc>
                <a:extLst>
                  <a:ext uri="{0D108BD9-81ED-4DB2-BD59-A6C34878D82A}">
                    <a16:rowId xmlns:a16="http://schemas.microsoft.com/office/drawing/2014/main" val="374637945"/>
                  </a:ext>
                </a:extLst>
              </a:tr>
              <a:tr h="5431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u="none" strike="noStrike" kern="1200" baseline="0" dirty="0">
                          <a:solidFill>
                            <a:schemeClr val="tx1"/>
                          </a:solidFill>
                        </a:rPr>
                        <a:t>Batch Size 	 </a:t>
                      </a:r>
                      <a:endParaRPr kumimoji="0" lang="en-GB" sz="2400" b="0" i="0" u="none" strike="noStrike" kern="1200" baseline="0" dirty="0">
                        <a:solidFill>
                          <a:schemeClr val="tx1"/>
                        </a:solidFill>
                        <a:latin typeface="+mn-lt"/>
                        <a:ea typeface="+mn-ea"/>
                        <a:cs typeface="+mn-cs"/>
                      </a:endParaRPr>
                    </a:p>
                  </a:txBody>
                  <a:tcPr/>
                </a:tc>
                <a:tc>
                  <a:txBody>
                    <a:bodyPr/>
                    <a:lstStyle/>
                    <a:p>
                      <a:r>
                        <a:rPr lang="en-GB" sz="2400" dirty="0"/>
                        <a:t>64</a:t>
                      </a:r>
                    </a:p>
                  </a:txBody>
                  <a:tcPr/>
                </a:tc>
                <a:extLst>
                  <a:ext uri="{0D108BD9-81ED-4DB2-BD59-A6C34878D82A}">
                    <a16:rowId xmlns:a16="http://schemas.microsoft.com/office/drawing/2014/main" val="3327985004"/>
                  </a:ext>
                </a:extLst>
              </a:tr>
              <a:tr h="5431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u="none" strike="noStrike" kern="1200" baseline="0" dirty="0">
                          <a:solidFill>
                            <a:schemeClr val="tx1"/>
                          </a:solidFill>
                        </a:rPr>
                        <a:t>Optimizer	 </a:t>
                      </a:r>
                      <a:endParaRPr kumimoji="0" lang="en-GB" sz="2400" b="0" i="0" u="none" strike="noStrike" kern="1200" baseline="0" dirty="0">
                        <a:solidFill>
                          <a:schemeClr val="tx1"/>
                        </a:solidFill>
                        <a:latin typeface="+mn-lt"/>
                        <a:ea typeface="+mn-ea"/>
                        <a:cs typeface="+mn-cs"/>
                      </a:endParaRPr>
                    </a:p>
                  </a:txBody>
                  <a:tcPr/>
                </a:tc>
                <a:tc>
                  <a:txBody>
                    <a:bodyPr/>
                    <a:lstStyle/>
                    <a:p>
                      <a:r>
                        <a:rPr lang="en-GB" sz="2400" dirty="0"/>
                        <a:t>Adam</a:t>
                      </a:r>
                    </a:p>
                  </a:txBody>
                  <a:tcPr/>
                </a:tc>
                <a:extLst>
                  <a:ext uri="{0D108BD9-81ED-4DB2-BD59-A6C34878D82A}">
                    <a16:rowId xmlns:a16="http://schemas.microsoft.com/office/drawing/2014/main" val="3180245657"/>
                  </a:ext>
                </a:extLst>
              </a:tr>
              <a:tr h="9319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u="none" strike="noStrike" kern="1200" baseline="0" dirty="0">
                          <a:solidFill>
                            <a:schemeClr val="tx1"/>
                          </a:solidFill>
                        </a:rPr>
                        <a:t>Error Function </a:t>
                      </a:r>
                      <a:endParaRPr kumimoji="0" lang="en-GB" sz="2400" b="0" i="0" u="none" strike="noStrike" kern="1200" baseline="0" dirty="0">
                        <a:solidFill>
                          <a:schemeClr val="tx1"/>
                        </a:solidFill>
                        <a:latin typeface="+mn-lt"/>
                        <a:ea typeface="+mn-ea"/>
                        <a:cs typeface="+mn-cs"/>
                      </a:endParaRPr>
                    </a:p>
                  </a:txBody>
                  <a:tcPr/>
                </a:tc>
                <a:tc>
                  <a:txBody>
                    <a:bodyPr/>
                    <a:lstStyle/>
                    <a:p>
                      <a:r>
                        <a:rPr lang="en-GB" sz="2400" b="0" dirty="0">
                          <a:solidFill>
                            <a:schemeClr val="tx1"/>
                          </a:solidFill>
                          <a:effectLst/>
                        </a:rPr>
                        <a:t>Binary </a:t>
                      </a:r>
                      <a:r>
                        <a:rPr lang="en-GB" sz="2400" b="0" dirty="0" err="1">
                          <a:solidFill>
                            <a:schemeClr val="tx1"/>
                          </a:solidFill>
                          <a:effectLst/>
                        </a:rPr>
                        <a:t>crossentropy</a:t>
                      </a:r>
                      <a:r>
                        <a:rPr lang="en-GB" sz="2400" b="0" dirty="0">
                          <a:solidFill>
                            <a:schemeClr val="tx1"/>
                          </a:solidFill>
                          <a:effectLst/>
                        </a:rPr>
                        <a:t> </a:t>
                      </a:r>
                      <a:endParaRPr lang="en-GB" sz="2400" b="0" dirty="0">
                        <a:solidFill>
                          <a:schemeClr val="tx1"/>
                        </a:solidFill>
                        <a:effectLst/>
                        <a:latin typeface="+mn-lt"/>
                        <a:ea typeface="+mn-ea"/>
                        <a:cs typeface="+mn-cs"/>
                      </a:endParaRPr>
                    </a:p>
                  </a:txBody>
                  <a:tcPr/>
                </a:tc>
                <a:extLst>
                  <a:ext uri="{0D108BD9-81ED-4DB2-BD59-A6C34878D82A}">
                    <a16:rowId xmlns:a16="http://schemas.microsoft.com/office/drawing/2014/main" val="2134109197"/>
                  </a:ext>
                </a:extLst>
              </a:tr>
              <a:tr h="5431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u="none" strike="noStrike" kern="1200" baseline="0" dirty="0">
                          <a:solidFill>
                            <a:schemeClr val="tx1"/>
                          </a:solidFill>
                        </a:rPr>
                        <a:t>Input Size 	</a:t>
                      </a:r>
                      <a:endParaRPr kumimoji="0" lang="en-GB" sz="2400" b="0" i="0" u="none" strike="noStrike" kern="1200" baseline="0" dirty="0">
                        <a:solidFill>
                          <a:schemeClr val="tx1"/>
                        </a:solidFill>
                        <a:latin typeface="+mn-lt"/>
                        <a:ea typeface="+mn-ea"/>
                        <a:cs typeface="+mn-cs"/>
                      </a:endParaRPr>
                    </a:p>
                  </a:txBody>
                  <a:tcPr/>
                </a:tc>
                <a:tc>
                  <a:txBody>
                    <a:bodyPr/>
                    <a:lstStyle/>
                    <a:p>
                      <a:r>
                        <a:rPr lang="en-GB" sz="2400" dirty="0"/>
                        <a:t>64 x 64</a:t>
                      </a:r>
                    </a:p>
                  </a:txBody>
                  <a:tcPr/>
                </a:tc>
                <a:extLst>
                  <a:ext uri="{0D108BD9-81ED-4DB2-BD59-A6C34878D82A}">
                    <a16:rowId xmlns:a16="http://schemas.microsoft.com/office/drawing/2014/main" val="786634786"/>
                  </a:ext>
                </a:extLst>
              </a:tr>
              <a:tr h="5431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u="none" strike="noStrike" kern="1200" baseline="0" dirty="0">
                          <a:solidFill>
                            <a:schemeClr val="tx1"/>
                          </a:solidFill>
                        </a:rPr>
                        <a:t>Pooling 	</a:t>
                      </a:r>
                      <a:endParaRPr kumimoji="0" lang="en-GB" sz="2400" b="0" i="0" u="none" strike="noStrike" kern="1200" baseline="0" dirty="0">
                        <a:solidFill>
                          <a:schemeClr val="tx1"/>
                        </a:solidFill>
                        <a:latin typeface="+mn-lt"/>
                        <a:ea typeface="+mn-ea"/>
                        <a:cs typeface="+mn-cs"/>
                      </a:endParaRPr>
                    </a:p>
                  </a:txBody>
                  <a:tcPr/>
                </a:tc>
                <a:tc>
                  <a:txBody>
                    <a:bodyPr/>
                    <a:lstStyle/>
                    <a:p>
                      <a:r>
                        <a:rPr lang="en-GB" sz="2400" dirty="0"/>
                        <a:t>2 x 2</a:t>
                      </a:r>
                    </a:p>
                  </a:txBody>
                  <a:tcPr/>
                </a:tc>
                <a:extLst>
                  <a:ext uri="{0D108BD9-81ED-4DB2-BD59-A6C34878D82A}">
                    <a16:rowId xmlns:a16="http://schemas.microsoft.com/office/drawing/2014/main" val="3252171603"/>
                  </a:ext>
                </a:extLst>
              </a:tr>
            </a:tbl>
          </a:graphicData>
        </a:graphic>
      </p:graphicFrame>
      <p:sp>
        <p:nvSpPr>
          <p:cNvPr id="8" name="Footer Placeholder 19">
            <a:extLst>
              <a:ext uri="{FF2B5EF4-FFF2-40B4-BE49-F238E27FC236}">
                <a16:creationId xmlns:a16="http://schemas.microsoft.com/office/drawing/2014/main" id="{26D5D26A-1C8B-468A-BA01-A8AA96937654}"/>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Tree>
    <p:extLst>
      <p:ext uri="{BB962C8B-B14F-4D97-AF65-F5344CB8AC3E}">
        <p14:creationId xmlns:p14="http://schemas.microsoft.com/office/powerpoint/2010/main" val="3080421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2" y="3"/>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16" name="object 16"/>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21</a:t>
            </a:fld>
            <a:endParaRPr spc="-880" dirty="0"/>
          </a:p>
        </p:txBody>
      </p:sp>
      <p:sp>
        <p:nvSpPr>
          <p:cNvPr id="15" name="object 15"/>
          <p:cNvSpPr txBox="1"/>
          <p:nvPr/>
        </p:nvSpPr>
        <p:spPr>
          <a:xfrm>
            <a:off x="529614" y="977903"/>
            <a:ext cx="4347186" cy="382156"/>
          </a:xfrm>
          <a:prstGeom prst="rect">
            <a:avLst/>
          </a:prstGeom>
        </p:spPr>
        <p:txBody>
          <a:bodyPr vert="horz" wrap="square" lIns="0" tIns="12700" rIns="0" bIns="0" rtlCol="0">
            <a:spAutoFit/>
          </a:bodyPr>
          <a:lstStyle/>
          <a:p>
            <a:pPr marL="12700">
              <a:lnSpc>
                <a:spcPct val="100000"/>
              </a:lnSpc>
              <a:spcBef>
                <a:spcPts val="100"/>
              </a:spcBef>
              <a:tabLst>
                <a:tab pos="842644" algn="l"/>
              </a:tabLst>
            </a:pPr>
            <a:r>
              <a:rPr lang="en-GB" sz="2400" spc="-25" dirty="0">
                <a:solidFill>
                  <a:srgbClr val="333333"/>
                </a:solidFill>
                <a:latin typeface="Lucida Sans Unicode"/>
                <a:cs typeface="Lucida Sans Unicode"/>
              </a:rPr>
              <a:t>III</a:t>
            </a:r>
            <a:r>
              <a:rPr lang="en-GB" sz="2400" dirty="0">
                <a:solidFill>
                  <a:srgbClr val="333333"/>
                </a:solidFill>
                <a:latin typeface="Lucida Sans Unicode"/>
                <a:cs typeface="Lucida Sans Unicode"/>
              </a:rPr>
              <a:t>	</a:t>
            </a:r>
            <a:r>
              <a:rPr lang="en-GB" sz="2400" spc="110" dirty="0">
                <a:solidFill>
                  <a:srgbClr val="333333"/>
                </a:solidFill>
                <a:latin typeface="Lucida Sans Unicode"/>
                <a:cs typeface="Lucida Sans Unicode"/>
              </a:rPr>
              <a:t>Methodology</a:t>
            </a:r>
            <a:endParaRPr lang="en-GB" sz="2400" dirty="0">
              <a:latin typeface="Lucida Sans Unicode"/>
              <a:cs typeface="Lucida Sans Unicode"/>
            </a:endParaRPr>
          </a:p>
        </p:txBody>
      </p:sp>
      <p:sp>
        <p:nvSpPr>
          <p:cNvPr id="9" name="object 11">
            <a:extLst>
              <a:ext uri="{FF2B5EF4-FFF2-40B4-BE49-F238E27FC236}">
                <a16:creationId xmlns:a16="http://schemas.microsoft.com/office/drawing/2014/main" id="{43D7BDDD-BD15-48D7-9286-85B606A68E90}"/>
              </a:ext>
            </a:extLst>
          </p:cNvPr>
          <p:cNvSpPr txBox="1">
            <a:spLocks/>
          </p:cNvSpPr>
          <p:nvPr/>
        </p:nvSpPr>
        <p:spPr>
          <a:xfrm>
            <a:off x="1247026" y="1964428"/>
            <a:ext cx="13002374" cy="505267"/>
          </a:xfrm>
          <a:prstGeom prst="rect">
            <a:avLst/>
          </a:prstGeom>
        </p:spPr>
        <p:txBody>
          <a:bodyPr vert="horz" wrap="square" lIns="0" tIns="12700" rIns="0" bIns="0" rtlCol="0">
            <a:spAutoFit/>
          </a:bodyPr>
          <a:lstStyle>
            <a:lvl1pPr>
              <a:defRPr sz="3000" b="0" i="0">
                <a:solidFill>
                  <a:srgbClr val="333333"/>
                </a:solidFill>
                <a:latin typeface="Verdana"/>
                <a:ea typeface="+mj-ea"/>
                <a:cs typeface="Verdana"/>
              </a:defRPr>
            </a:lvl1pPr>
          </a:lstStyle>
          <a:p>
            <a:pPr marL="12700">
              <a:spcBef>
                <a:spcPts val="100"/>
              </a:spcBef>
            </a:pPr>
            <a:r>
              <a:rPr lang="en-GB" sz="3200" dirty="0">
                <a:latin typeface="Lucida Sans Unicode" panose="020B0602030504020204" pitchFamily="34" charset="0"/>
                <a:cs typeface="Lucida Sans Unicode" panose="020B0602030504020204" pitchFamily="34" charset="0"/>
              </a:rPr>
              <a:t>Proposed CNN Model Architecture</a:t>
            </a:r>
            <a:endParaRPr lang="en-GB" sz="3200" spc="90" dirty="0">
              <a:latin typeface="Lucida Sans Unicode" panose="020B0602030504020204" pitchFamily="34" charset="0"/>
              <a:cs typeface="Lucida Sans Unicode" panose="020B0602030504020204" pitchFamily="34" charset="0"/>
            </a:endParaRPr>
          </a:p>
        </p:txBody>
      </p:sp>
      <p:pic>
        <p:nvPicPr>
          <p:cNvPr id="5" name="Picture 4">
            <a:extLst>
              <a:ext uri="{FF2B5EF4-FFF2-40B4-BE49-F238E27FC236}">
                <a16:creationId xmlns:a16="http://schemas.microsoft.com/office/drawing/2014/main" id="{0FC795B2-A4E7-48E5-8FCC-3844B8BBD077}"/>
              </a:ext>
            </a:extLst>
          </p:cNvPr>
          <p:cNvPicPr>
            <a:picLocks noChangeAspect="1"/>
          </p:cNvPicPr>
          <p:nvPr/>
        </p:nvPicPr>
        <p:blipFill rotWithShape="1">
          <a:blip r:embed="rId2">
            <a:extLst>
              <a:ext uri="{28A0092B-C50C-407E-A947-70E740481C1C}">
                <a14:useLocalDpi xmlns:a14="http://schemas.microsoft.com/office/drawing/2010/main" val="0"/>
              </a:ext>
            </a:extLst>
          </a:blip>
          <a:srcRect b="66086"/>
          <a:stretch/>
        </p:blipFill>
        <p:spPr>
          <a:xfrm>
            <a:off x="5441672" y="3390900"/>
            <a:ext cx="3848619" cy="5532978"/>
          </a:xfrm>
          <a:prstGeom prst="rect">
            <a:avLst/>
          </a:prstGeom>
        </p:spPr>
      </p:pic>
      <p:pic>
        <p:nvPicPr>
          <p:cNvPr id="11" name="Picture 10">
            <a:extLst>
              <a:ext uri="{FF2B5EF4-FFF2-40B4-BE49-F238E27FC236}">
                <a16:creationId xmlns:a16="http://schemas.microsoft.com/office/drawing/2014/main" id="{5FE31BED-8673-4294-95D9-8CB55E965A29}"/>
              </a:ext>
            </a:extLst>
          </p:cNvPr>
          <p:cNvPicPr>
            <a:picLocks noChangeAspect="1"/>
          </p:cNvPicPr>
          <p:nvPr/>
        </p:nvPicPr>
        <p:blipFill rotWithShape="1">
          <a:blip r:embed="rId2">
            <a:extLst>
              <a:ext uri="{28A0092B-C50C-407E-A947-70E740481C1C}">
                <a14:useLocalDpi xmlns:a14="http://schemas.microsoft.com/office/drawing/2010/main" val="0"/>
              </a:ext>
            </a:extLst>
          </a:blip>
          <a:srcRect t="35900" b="30289"/>
          <a:stretch/>
        </p:blipFill>
        <p:spPr>
          <a:xfrm>
            <a:off x="9925675" y="2426659"/>
            <a:ext cx="3787733" cy="5433681"/>
          </a:xfrm>
          <a:prstGeom prst="rect">
            <a:avLst/>
          </a:prstGeom>
        </p:spPr>
      </p:pic>
      <p:pic>
        <p:nvPicPr>
          <p:cNvPr id="12" name="Picture 11">
            <a:extLst>
              <a:ext uri="{FF2B5EF4-FFF2-40B4-BE49-F238E27FC236}">
                <a16:creationId xmlns:a16="http://schemas.microsoft.com/office/drawing/2014/main" id="{089AF345-C7BE-4EED-A388-5AA395078D08}"/>
              </a:ext>
            </a:extLst>
          </p:cNvPr>
          <p:cNvPicPr>
            <a:picLocks noChangeAspect="1"/>
          </p:cNvPicPr>
          <p:nvPr/>
        </p:nvPicPr>
        <p:blipFill rotWithShape="1">
          <a:blip r:embed="rId2">
            <a:extLst>
              <a:ext uri="{28A0092B-C50C-407E-A947-70E740481C1C}">
                <a14:useLocalDpi xmlns:a14="http://schemas.microsoft.com/office/drawing/2010/main" val="0"/>
              </a:ext>
            </a:extLst>
          </a:blip>
          <a:srcRect t="71913" b="-679"/>
          <a:stretch/>
        </p:blipFill>
        <p:spPr>
          <a:xfrm>
            <a:off x="14249400" y="2005825"/>
            <a:ext cx="3787733" cy="4622798"/>
          </a:xfrm>
          <a:prstGeom prst="rect">
            <a:avLst/>
          </a:prstGeom>
        </p:spPr>
      </p:pic>
      <p:cxnSp>
        <p:nvCxnSpPr>
          <p:cNvPr id="13" name="Straight Connector 12">
            <a:extLst>
              <a:ext uri="{FF2B5EF4-FFF2-40B4-BE49-F238E27FC236}">
                <a16:creationId xmlns:a16="http://schemas.microsoft.com/office/drawing/2014/main" id="{34C77A97-501C-4433-8A86-57D0AD6A6D28}"/>
              </a:ext>
            </a:extLst>
          </p:cNvPr>
          <p:cNvCxnSpPr>
            <a:stCxn id="5" idx="2"/>
          </p:cNvCxnSpPr>
          <p:nvPr/>
        </p:nvCxnSpPr>
        <p:spPr>
          <a:xfrm flipH="1">
            <a:off x="7365981" y="8923878"/>
            <a:ext cx="1" cy="2398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9401B9BF-BD6B-478C-804E-2CD3C2F24212}"/>
              </a:ext>
            </a:extLst>
          </p:cNvPr>
          <p:cNvCxnSpPr/>
          <p:nvPr/>
        </p:nvCxnSpPr>
        <p:spPr>
          <a:xfrm>
            <a:off x="7365981" y="9163687"/>
            <a:ext cx="22420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9CEE44A-2AEC-4F22-8974-598CE6543D43}"/>
              </a:ext>
            </a:extLst>
          </p:cNvPr>
          <p:cNvCxnSpPr/>
          <p:nvPr/>
        </p:nvCxnSpPr>
        <p:spPr>
          <a:xfrm flipV="1">
            <a:off x="9601200" y="1924655"/>
            <a:ext cx="0" cy="7239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1EB4C0F-52AF-46E7-8940-5FBC86307FEA}"/>
              </a:ext>
            </a:extLst>
          </p:cNvPr>
          <p:cNvCxnSpPr>
            <a:cxnSpLocks/>
          </p:cNvCxnSpPr>
          <p:nvPr/>
        </p:nvCxnSpPr>
        <p:spPr>
          <a:xfrm>
            <a:off x="9607982" y="1924655"/>
            <a:ext cx="219874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11BBDF05-B995-4190-9272-0240825BCE28}"/>
              </a:ext>
            </a:extLst>
          </p:cNvPr>
          <p:cNvCxnSpPr>
            <a:cxnSpLocks/>
            <a:endCxn id="11" idx="0"/>
          </p:cNvCxnSpPr>
          <p:nvPr/>
        </p:nvCxnSpPr>
        <p:spPr>
          <a:xfrm>
            <a:off x="11806729" y="1924654"/>
            <a:ext cx="12813" cy="5020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3BAFF97-7004-4FC5-A35D-C6733A633C1A}"/>
              </a:ext>
            </a:extLst>
          </p:cNvPr>
          <p:cNvCxnSpPr>
            <a:cxnSpLocks/>
          </p:cNvCxnSpPr>
          <p:nvPr/>
        </p:nvCxnSpPr>
        <p:spPr>
          <a:xfrm flipH="1">
            <a:off x="11827369" y="7860340"/>
            <a:ext cx="1" cy="239809"/>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762D4F6-A094-4FF5-9978-844E4C686E05}"/>
              </a:ext>
            </a:extLst>
          </p:cNvPr>
          <p:cNvCxnSpPr/>
          <p:nvPr/>
        </p:nvCxnSpPr>
        <p:spPr>
          <a:xfrm>
            <a:off x="11806729" y="8113210"/>
            <a:ext cx="22420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06DCAC5-D013-4D2D-AABC-E85F23BBB110}"/>
              </a:ext>
            </a:extLst>
          </p:cNvPr>
          <p:cNvCxnSpPr>
            <a:cxnSpLocks/>
          </p:cNvCxnSpPr>
          <p:nvPr/>
        </p:nvCxnSpPr>
        <p:spPr>
          <a:xfrm flipV="1">
            <a:off x="14035478" y="1714500"/>
            <a:ext cx="0" cy="6385649"/>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5E121B4-58C8-4176-9D9C-BDC9383A6B32}"/>
              </a:ext>
            </a:extLst>
          </p:cNvPr>
          <p:cNvCxnSpPr>
            <a:cxnSpLocks/>
          </p:cNvCxnSpPr>
          <p:nvPr/>
        </p:nvCxnSpPr>
        <p:spPr>
          <a:xfrm>
            <a:off x="14048730" y="1714500"/>
            <a:ext cx="209453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5ED4541B-93EB-4357-B590-7CF08C484833}"/>
              </a:ext>
            </a:extLst>
          </p:cNvPr>
          <p:cNvCxnSpPr>
            <a:cxnSpLocks/>
          </p:cNvCxnSpPr>
          <p:nvPr/>
        </p:nvCxnSpPr>
        <p:spPr>
          <a:xfrm>
            <a:off x="16143266" y="1695818"/>
            <a:ext cx="0" cy="3978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7F26A386-A826-4ECE-AFB9-7C268430BE70}"/>
              </a:ext>
            </a:extLst>
          </p:cNvPr>
          <p:cNvSpPr txBox="1"/>
          <p:nvPr/>
        </p:nvSpPr>
        <p:spPr>
          <a:xfrm>
            <a:off x="10926682" y="8572500"/>
            <a:ext cx="6217591" cy="369332"/>
          </a:xfrm>
          <a:prstGeom prst="rect">
            <a:avLst/>
          </a:prstGeom>
          <a:noFill/>
        </p:spPr>
        <p:txBody>
          <a:bodyPr wrap="square">
            <a:spAutoFit/>
          </a:bodyPr>
          <a:lstStyle/>
          <a:p>
            <a:r>
              <a:rPr lang="en-GB" sz="1800" b="1" i="0" u="none" strike="noStrike" baseline="0" dirty="0">
                <a:solidFill>
                  <a:srgbClr val="000000"/>
                </a:solidFill>
                <a:latin typeface="Lucida Sans Unicode" panose="020B0602030504020204" pitchFamily="34" charset="0"/>
                <a:ea typeface="Verdana" panose="020B0604030504040204" pitchFamily="34" charset="0"/>
                <a:cs typeface="Lucida Sans Unicode" panose="020B0602030504020204" pitchFamily="34" charset="0"/>
              </a:rPr>
              <a:t>Fig </a:t>
            </a:r>
            <a:r>
              <a:rPr lang="en-GB" b="1" dirty="0">
                <a:solidFill>
                  <a:srgbClr val="000000"/>
                </a:solidFill>
                <a:latin typeface="Lucida Sans Unicode" panose="020B0602030504020204" pitchFamily="34" charset="0"/>
                <a:ea typeface="Verdana" panose="020B0604030504040204" pitchFamily="34" charset="0"/>
                <a:cs typeface="Lucida Sans Unicode" panose="020B0602030504020204" pitchFamily="34" charset="0"/>
              </a:rPr>
              <a:t>10</a:t>
            </a:r>
            <a:r>
              <a:rPr lang="en-GB" sz="1800" b="1" i="0" u="none" strike="noStrike" baseline="0" dirty="0">
                <a:solidFill>
                  <a:srgbClr val="000000"/>
                </a:solidFill>
                <a:latin typeface="Lucida Sans Unicode" panose="020B0602030504020204" pitchFamily="34" charset="0"/>
                <a:ea typeface="Verdana" panose="020B0604030504040204" pitchFamily="34" charset="0"/>
                <a:cs typeface="Lucida Sans Unicode" panose="020B0602030504020204" pitchFamily="34" charset="0"/>
              </a:rPr>
              <a:t>. </a:t>
            </a:r>
            <a:r>
              <a:rPr lang="en-GB" sz="1800" dirty="0">
                <a:latin typeface="Lucida Sans Unicode" panose="020B0602030504020204" pitchFamily="34" charset="0"/>
                <a:cs typeface="Lucida Sans Unicode" panose="020B0602030504020204" pitchFamily="34" charset="0"/>
              </a:rPr>
              <a:t>Proposed Deep CNN Model Architecture</a:t>
            </a:r>
            <a:endParaRPr lang="en-GB" sz="1800" spc="90" dirty="0">
              <a:latin typeface="Lucida Sans Unicode" panose="020B0602030504020204" pitchFamily="34" charset="0"/>
              <a:cs typeface="Lucida Sans Unicode" panose="020B0602030504020204" pitchFamily="34" charset="0"/>
            </a:endParaRPr>
          </a:p>
        </p:txBody>
      </p:sp>
      <p:sp>
        <p:nvSpPr>
          <p:cNvPr id="21" name="Footer Placeholder 19">
            <a:extLst>
              <a:ext uri="{FF2B5EF4-FFF2-40B4-BE49-F238E27FC236}">
                <a16:creationId xmlns:a16="http://schemas.microsoft.com/office/drawing/2014/main" id="{4988CE10-3CFA-4D87-8D10-C561FD10B85E}"/>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Tree>
    <p:extLst>
      <p:ext uri="{BB962C8B-B14F-4D97-AF65-F5344CB8AC3E}">
        <p14:creationId xmlns:p14="http://schemas.microsoft.com/office/powerpoint/2010/main" val="3924238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37516F3-56EE-40F0-83D8-368475237096}"/>
              </a:ext>
            </a:extLst>
          </p:cNvPr>
          <p:cNvSpPr>
            <a:spLocks noGrp="1"/>
          </p:cNvSpPr>
          <p:nvPr>
            <p:ph type="ftr" sz="quarter" idx="5"/>
          </p:nvPr>
        </p:nvSpPr>
        <p:spPr/>
        <p:txBody>
          <a:bodyPr/>
          <a:lstStyle/>
          <a:p>
            <a:r>
              <a:rPr lang="en-GB"/>
              <a:t>Deep Convolutional Neural Network for Malaria Parasite Detection</a:t>
            </a:r>
          </a:p>
        </p:txBody>
      </p:sp>
      <p:sp>
        <p:nvSpPr>
          <p:cNvPr id="5" name="Slide Number Placeholder 4">
            <a:extLst>
              <a:ext uri="{FF2B5EF4-FFF2-40B4-BE49-F238E27FC236}">
                <a16:creationId xmlns:a16="http://schemas.microsoft.com/office/drawing/2014/main" id="{AE924CF4-3DCF-4134-B645-B4F462F17733}"/>
              </a:ext>
            </a:extLst>
          </p:cNvPr>
          <p:cNvSpPr>
            <a:spLocks noGrp="1"/>
          </p:cNvSpPr>
          <p:nvPr>
            <p:ph type="sldNum" sz="quarter" idx="7"/>
          </p:nvPr>
        </p:nvSpPr>
        <p:spPr/>
        <p:txBody>
          <a:bodyPr/>
          <a:lstStyle/>
          <a:p>
            <a:pPr marL="38100">
              <a:lnSpc>
                <a:spcPct val="100000"/>
              </a:lnSpc>
              <a:spcBef>
                <a:spcPts val="445"/>
              </a:spcBef>
            </a:pPr>
            <a:fld id="{81D60167-4931-47E6-BA6A-407CBD079E47}" type="slidenum">
              <a:rPr lang="en-GB" spc="-880" smtClean="0"/>
              <a:t>22</a:t>
            </a:fld>
            <a:endParaRPr lang="en-GB" spc="-880" dirty="0"/>
          </a:p>
        </p:txBody>
      </p:sp>
      <p:graphicFrame>
        <p:nvGraphicFramePr>
          <p:cNvPr id="7" name="Content Placeholder 3">
            <a:extLst>
              <a:ext uri="{FF2B5EF4-FFF2-40B4-BE49-F238E27FC236}">
                <a16:creationId xmlns:a16="http://schemas.microsoft.com/office/drawing/2014/main" id="{5A77E77D-8C8E-46E0-A6C5-49DB84CB5C58}"/>
              </a:ext>
            </a:extLst>
          </p:cNvPr>
          <p:cNvGraphicFramePr>
            <a:graphicFrameLocks/>
          </p:cNvGraphicFramePr>
          <p:nvPr>
            <p:extLst>
              <p:ext uri="{D42A27DB-BD31-4B8C-83A1-F6EECF244321}">
                <p14:modId xmlns:p14="http://schemas.microsoft.com/office/powerpoint/2010/main" val="464611523"/>
              </p:ext>
            </p:extLst>
          </p:nvPr>
        </p:nvGraphicFramePr>
        <p:xfrm>
          <a:off x="4495800" y="2781300"/>
          <a:ext cx="8761862" cy="5029200"/>
        </p:xfrm>
        <a:graphic>
          <a:graphicData uri="http://schemas.openxmlformats.org/drawingml/2006/table">
            <a:tbl>
              <a:tblPr firstRow="1" bandRow="1">
                <a:tableStyleId>{5FD0F851-EC5A-4D38-B0AD-8093EC10F338}</a:tableStyleId>
              </a:tblPr>
              <a:tblGrid>
                <a:gridCol w="2610188">
                  <a:extLst>
                    <a:ext uri="{9D8B030D-6E8A-4147-A177-3AD203B41FA5}">
                      <a16:colId xmlns:a16="http://schemas.microsoft.com/office/drawing/2014/main" val="20000"/>
                    </a:ext>
                  </a:extLst>
                </a:gridCol>
                <a:gridCol w="6151674">
                  <a:extLst>
                    <a:ext uri="{9D8B030D-6E8A-4147-A177-3AD203B41FA5}">
                      <a16:colId xmlns:a16="http://schemas.microsoft.com/office/drawing/2014/main" val="20001"/>
                    </a:ext>
                  </a:extLst>
                </a:gridCol>
              </a:tblGrid>
              <a:tr h="916236">
                <a:tc>
                  <a:txBody>
                    <a:bodyPr/>
                    <a:lstStyle/>
                    <a:p>
                      <a:pPr algn="l"/>
                      <a:r>
                        <a:rPr lang="en-US" sz="2400" b="0" dirty="0"/>
                        <a:t>Convolution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0" dirty="0"/>
                        <a:t>Layer</a:t>
                      </a:r>
                      <a:r>
                        <a:rPr lang="en-US" sz="2400" b="0" baseline="0" dirty="0"/>
                        <a:t> 01:   Filter – 32</a:t>
                      </a:r>
                    </a:p>
                    <a:p>
                      <a:pPr algn="l"/>
                      <a:r>
                        <a:rPr lang="en-US" sz="2400" b="0" baseline="0" dirty="0"/>
                        <a:t>                   Kernel Size – 3*3</a:t>
                      </a:r>
                    </a:p>
                    <a:p>
                      <a:pPr algn="l"/>
                      <a:r>
                        <a:rPr lang="en-US" sz="2400" b="0" baseline="0" dirty="0"/>
                        <a:t>                   Activation Function – ReLU </a:t>
                      </a:r>
                    </a:p>
                    <a:p>
                      <a:pPr algn="l"/>
                      <a:r>
                        <a:rPr lang="en-US" sz="2400" b="0" dirty="0"/>
                        <a:t>Layer</a:t>
                      </a:r>
                      <a:r>
                        <a:rPr lang="en-US" sz="2400" b="0" baseline="0" dirty="0"/>
                        <a:t> 02:   Filter – 32</a:t>
                      </a:r>
                    </a:p>
                    <a:p>
                      <a:pPr algn="l"/>
                      <a:r>
                        <a:rPr lang="en-US" sz="2400" b="0" baseline="0" dirty="0"/>
                        <a:t>                   Kernel Size – 3*3</a:t>
                      </a:r>
                    </a:p>
                    <a:p>
                      <a:pPr algn="l"/>
                      <a:r>
                        <a:rPr lang="en-US" sz="2400" b="0" baseline="0" dirty="0"/>
                        <a:t>                   Activation Function – ReLU </a:t>
                      </a:r>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7400">
                <a:tc>
                  <a:txBody>
                    <a:bodyPr/>
                    <a:lstStyle/>
                    <a:p>
                      <a:pPr algn="l"/>
                      <a:r>
                        <a:rPr lang="en-US" sz="2400" b="0" dirty="0"/>
                        <a:t>2 Pooling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0" dirty="0"/>
                        <a:t>Max-pooling:</a:t>
                      </a:r>
                      <a:r>
                        <a:rPr lang="en-US" sz="2400" b="0" baseline="0" dirty="0"/>
                        <a:t> Kernel Size – 2*2</a:t>
                      </a:r>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1584">
                <a:tc>
                  <a:txBody>
                    <a:bodyPr/>
                    <a:lstStyle/>
                    <a:p>
                      <a:pPr algn="l"/>
                      <a:r>
                        <a:rPr lang="en-US" sz="2400" b="0" dirty="0"/>
                        <a:t>4 Dropout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0" dirty="0"/>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1584">
                <a:tc>
                  <a:txBody>
                    <a:bodyPr/>
                    <a:lstStyle/>
                    <a:p>
                      <a:pPr algn="l"/>
                      <a:r>
                        <a:rPr lang="en-US" sz="2400" b="0" dirty="0"/>
                        <a:t>Dense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0" dirty="0"/>
                        <a:t>512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1584">
                <a:tc>
                  <a:txBody>
                    <a:bodyPr/>
                    <a:lstStyle/>
                    <a:p>
                      <a:pPr algn="l"/>
                      <a:r>
                        <a:rPr lang="en-US" sz="2400" b="0" dirty="0"/>
                        <a:t>Dense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0"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1584">
                <a:tc>
                  <a:txBody>
                    <a:bodyPr/>
                    <a:lstStyle/>
                    <a:p>
                      <a:pPr algn="l"/>
                      <a:r>
                        <a:rPr lang="en-US" sz="2400" b="0" dirty="0"/>
                        <a:t>Dense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1584">
                <a:tc>
                  <a:txBody>
                    <a:bodyPr/>
                    <a:lstStyle/>
                    <a:p>
                      <a:pPr algn="l"/>
                      <a:r>
                        <a:rPr lang="en-US" sz="2400" b="0" dirty="0"/>
                        <a:t>Activation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0" dirty="0"/>
                        <a:t>ReLU (Others), </a:t>
                      </a:r>
                      <a:r>
                        <a:rPr lang="en-US" sz="2400" b="0" dirty="0" err="1"/>
                        <a:t>softmax</a:t>
                      </a:r>
                      <a:r>
                        <a:rPr lang="en-US" sz="2400" b="0" dirty="0"/>
                        <a:t>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8" name="object 2">
            <a:extLst>
              <a:ext uri="{FF2B5EF4-FFF2-40B4-BE49-F238E27FC236}">
                <a16:creationId xmlns:a16="http://schemas.microsoft.com/office/drawing/2014/main" id="{FA73C62A-F212-4302-B402-E0118557523E}"/>
              </a:ext>
            </a:extLst>
          </p:cNvPr>
          <p:cNvSpPr/>
          <p:nvPr/>
        </p:nvSpPr>
        <p:spPr>
          <a:xfrm>
            <a:off x="462" y="3"/>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9" name="object 15">
            <a:extLst>
              <a:ext uri="{FF2B5EF4-FFF2-40B4-BE49-F238E27FC236}">
                <a16:creationId xmlns:a16="http://schemas.microsoft.com/office/drawing/2014/main" id="{6D279FCF-2B2B-482B-BD47-D822CCBD0856}"/>
              </a:ext>
            </a:extLst>
          </p:cNvPr>
          <p:cNvSpPr txBox="1"/>
          <p:nvPr/>
        </p:nvSpPr>
        <p:spPr>
          <a:xfrm>
            <a:off x="529614" y="977903"/>
            <a:ext cx="4347186" cy="382156"/>
          </a:xfrm>
          <a:prstGeom prst="rect">
            <a:avLst/>
          </a:prstGeom>
        </p:spPr>
        <p:txBody>
          <a:bodyPr vert="horz" wrap="square" lIns="0" tIns="12700" rIns="0" bIns="0" rtlCol="0">
            <a:spAutoFit/>
          </a:bodyPr>
          <a:lstStyle/>
          <a:p>
            <a:pPr marL="12700">
              <a:lnSpc>
                <a:spcPct val="100000"/>
              </a:lnSpc>
              <a:spcBef>
                <a:spcPts val="100"/>
              </a:spcBef>
              <a:tabLst>
                <a:tab pos="842644" algn="l"/>
              </a:tabLst>
            </a:pPr>
            <a:r>
              <a:rPr lang="en-GB" sz="2400" spc="-25" dirty="0">
                <a:solidFill>
                  <a:srgbClr val="333333"/>
                </a:solidFill>
                <a:latin typeface="Lucida Sans Unicode"/>
                <a:cs typeface="Lucida Sans Unicode"/>
              </a:rPr>
              <a:t>III</a:t>
            </a:r>
            <a:r>
              <a:rPr lang="en-GB" sz="2400" dirty="0">
                <a:solidFill>
                  <a:srgbClr val="333333"/>
                </a:solidFill>
                <a:latin typeface="Lucida Sans Unicode"/>
                <a:cs typeface="Lucida Sans Unicode"/>
              </a:rPr>
              <a:t>	</a:t>
            </a:r>
            <a:r>
              <a:rPr lang="en-GB" sz="2400" spc="110" dirty="0">
                <a:solidFill>
                  <a:srgbClr val="333333"/>
                </a:solidFill>
                <a:latin typeface="Lucida Sans Unicode"/>
                <a:cs typeface="Lucida Sans Unicode"/>
              </a:rPr>
              <a:t>Methodology</a:t>
            </a:r>
            <a:endParaRPr lang="en-GB" sz="2400" dirty="0">
              <a:latin typeface="Lucida Sans Unicode"/>
              <a:cs typeface="Lucida Sans Unicode"/>
            </a:endParaRPr>
          </a:p>
        </p:txBody>
      </p:sp>
    </p:spTree>
    <p:extLst>
      <p:ext uri="{BB962C8B-B14F-4D97-AF65-F5344CB8AC3E}">
        <p14:creationId xmlns:p14="http://schemas.microsoft.com/office/powerpoint/2010/main" val="3153824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2" y="3"/>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16" name="object 16"/>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23</a:t>
            </a:fld>
            <a:endParaRPr spc="-880" dirty="0"/>
          </a:p>
        </p:txBody>
      </p:sp>
      <p:sp>
        <p:nvSpPr>
          <p:cNvPr id="15" name="object 15"/>
          <p:cNvSpPr txBox="1"/>
          <p:nvPr/>
        </p:nvSpPr>
        <p:spPr>
          <a:xfrm>
            <a:off x="529614" y="977903"/>
            <a:ext cx="4347186" cy="382156"/>
          </a:xfrm>
          <a:prstGeom prst="rect">
            <a:avLst/>
          </a:prstGeom>
        </p:spPr>
        <p:txBody>
          <a:bodyPr vert="horz" wrap="square" lIns="0" tIns="12700" rIns="0" bIns="0" rtlCol="0">
            <a:spAutoFit/>
          </a:bodyPr>
          <a:lstStyle/>
          <a:p>
            <a:pPr marL="12700">
              <a:lnSpc>
                <a:spcPct val="100000"/>
              </a:lnSpc>
              <a:spcBef>
                <a:spcPts val="100"/>
              </a:spcBef>
              <a:tabLst>
                <a:tab pos="842644" algn="l"/>
              </a:tabLst>
            </a:pPr>
            <a:r>
              <a:rPr lang="en-GB" sz="2400" spc="-25" dirty="0">
                <a:solidFill>
                  <a:srgbClr val="333333"/>
                </a:solidFill>
                <a:latin typeface="Lucida Sans Unicode"/>
                <a:cs typeface="Lucida Sans Unicode"/>
              </a:rPr>
              <a:t>III</a:t>
            </a:r>
            <a:r>
              <a:rPr lang="en-GB" sz="2400" dirty="0">
                <a:solidFill>
                  <a:srgbClr val="333333"/>
                </a:solidFill>
                <a:latin typeface="Lucida Sans Unicode"/>
                <a:cs typeface="Lucida Sans Unicode"/>
              </a:rPr>
              <a:t>	</a:t>
            </a:r>
            <a:r>
              <a:rPr lang="en-GB" sz="2400" spc="110" dirty="0">
                <a:solidFill>
                  <a:srgbClr val="333333"/>
                </a:solidFill>
                <a:latin typeface="Lucida Sans Unicode"/>
                <a:cs typeface="Lucida Sans Unicode"/>
              </a:rPr>
              <a:t>Methodology</a:t>
            </a:r>
            <a:endParaRPr lang="en-GB" sz="2400" dirty="0">
              <a:latin typeface="Lucida Sans Unicode"/>
              <a:cs typeface="Lucida Sans Unicode"/>
            </a:endParaRPr>
          </a:p>
        </p:txBody>
      </p:sp>
      <p:sp>
        <p:nvSpPr>
          <p:cNvPr id="9" name="object 11">
            <a:extLst>
              <a:ext uri="{FF2B5EF4-FFF2-40B4-BE49-F238E27FC236}">
                <a16:creationId xmlns:a16="http://schemas.microsoft.com/office/drawing/2014/main" id="{43D7BDDD-BD15-48D7-9286-85B606A68E90}"/>
              </a:ext>
            </a:extLst>
          </p:cNvPr>
          <p:cNvSpPr txBox="1">
            <a:spLocks/>
          </p:cNvSpPr>
          <p:nvPr/>
        </p:nvSpPr>
        <p:spPr>
          <a:xfrm>
            <a:off x="1628026" y="1924655"/>
            <a:ext cx="13002374" cy="505267"/>
          </a:xfrm>
          <a:prstGeom prst="rect">
            <a:avLst/>
          </a:prstGeom>
        </p:spPr>
        <p:txBody>
          <a:bodyPr vert="horz" wrap="square" lIns="0" tIns="12700" rIns="0" bIns="0" rtlCol="0">
            <a:spAutoFit/>
          </a:bodyPr>
          <a:lstStyle>
            <a:lvl1pPr>
              <a:defRPr sz="3000" b="0" i="0">
                <a:solidFill>
                  <a:srgbClr val="333333"/>
                </a:solidFill>
                <a:latin typeface="Verdana"/>
                <a:ea typeface="+mj-ea"/>
                <a:cs typeface="Verdana"/>
              </a:defRPr>
            </a:lvl1pPr>
          </a:lstStyle>
          <a:p>
            <a:pPr marL="12700">
              <a:spcBef>
                <a:spcPts val="100"/>
              </a:spcBef>
            </a:pPr>
            <a:r>
              <a:rPr lang="en-GB" sz="3200" dirty="0">
                <a:latin typeface="Lucida Sans Unicode" panose="020B0602030504020204" pitchFamily="34" charset="0"/>
                <a:cs typeface="Lucida Sans Unicode" panose="020B0602030504020204" pitchFamily="34" charset="0"/>
              </a:rPr>
              <a:t>Proposed CNN Model Visualization </a:t>
            </a:r>
            <a:endParaRPr lang="en-GB" sz="3200" spc="90" dirty="0">
              <a:latin typeface="Lucida Sans Unicode" panose="020B0602030504020204" pitchFamily="34" charset="0"/>
              <a:cs typeface="Lucida Sans Unicode" panose="020B0602030504020204" pitchFamily="34" charset="0"/>
            </a:endParaRPr>
          </a:p>
        </p:txBody>
      </p:sp>
      <p:pic>
        <p:nvPicPr>
          <p:cNvPr id="4" name="Picture 3">
            <a:extLst>
              <a:ext uri="{FF2B5EF4-FFF2-40B4-BE49-F238E27FC236}">
                <a16:creationId xmlns:a16="http://schemas.microsoft.com/office/drawing/2014/main" id="{858CB4C1-D024-400F-8F12-00508B7A0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026" y="3326606"/>
            <a:ext cx="11536748" cy="3721894"/>
          </a:xfrm>
          <a:prstGeom prst="rect">
            <a:avLst/>
          </a:prstGeom>
        </p:spPr>
      </p:pic>
      <p:sp>
        <p:nvSpPr>
          <p:cNvPr id="10" name="TextBox 9">
            <a:extLst>
              <a:ext uri="{FF2B5EF4-FFF2-40B4-BE49-F238E27FC236}">
                <a16:creationId xmlns:a16="http://schemas.microsoft.com/office/drawing/2014/main" id="{8410034A-9D38-48CA-B322-6B13C53B0437}"/>
              </a:ext>
            </a:extLst>
          </p:cNvPr>
          <p:cNvSpPr txBox="1"/>
          <p:nvPr/>
        </p:nvSpPr>
        <p:spPr>
          <a:xfrm>
            <a:off x="1628026" y="7277100"/>
            <a:ext cx="12724890" cy="369332"/>
          </a:xfrm>
          <a:prstGeom prst="rect">
            <a:avLst/>
          </a:prstGeom>
          <a:noFill/>
          <a:ln>
            <a:solidFill>
              <a:schemeClr val="bg1"/>
            </a:solidFill>
          </a:ln>
        </p:spPr>
        <p:txBody>
          <a:bodyPr wrap="square" rtlCol="0">
            <a:spAutoFit/>
          </a:bodyPr>
          <a:lstStyle/>
          <a:p>
            <a:r>
              <a:rPr lang="en-GB" dirty="0"/>
              <a:t>        conv2D                 Maxpooling2D            Dropout            Batch Normalization           Flatten           Dense</a:t>
            </a:r>
          </a:p>
        </p:txBody>
      </p:sp>
      <p:sp>
        <p:nvSpPr>
          <p:cNvPr id="14" name="Rectangle: Diagonal Corners Rounded 13">
            <a:extLst>
              <a:ext uri="{FF2B5EF4-FFF2-40B4-BE49-F238E27FC236}">
                <a16:creationId xmlns:a16="http://schemas.microsoft.com/office/drawing/2014/main" id="{0EBE4170-ACD1-463F-8E59-95E07BFCA2F5}"/>
              </a:ext>
            </a:extLst>
          </p:cNvPr>
          <p:cNvSpPr/>
          <p:nvPr/>
        </p:nvSpPr>
        <p:spPr>
          <a:xfrm>
            <a:off x="1820697" y="7340123"/>
            <a:ext cx="310394" cy="243281"/>
          </a:xfrm>
          <a:prstGeom prst="round2DiagRect">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8" name="Rectangle: Diagonal Corners Rounded 17">
            <a:extLst>
              <a:ext uri="{FF2B5EF4-FFF2-40B4-BE49-F238E27FC236}">
                <a16:creationId xmlns:a16="http://schemas.microsoft.com/office/drawing/2014/main" id="{FDA2FA75-3DEE-4453-8D30-B2F02FBC9503}"/>
              </a:ext>
            </a:extLst>
          </p:cNvPr>
          <p:cNvSpPr/>
          <p:nvPr/>
        </p:nvSpPr>
        <p:spPr>
          <a:xfrm>
            <a:off x="3684916" y="7340125"/>
            <a:ext cx="310394" cy="243281"/>
          </a:xfrm>
          <a:prstGeom prst="round2DiagRect">
            <a:avLst/>
          </a:prstGeom>
          <a:solidFill>
            <a:srgbClr val="CD3333"/>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9" name="Rectangle: Diagonal Corners Rounded 18">
            <a:extLst>
              <a:ext uri="{FF2B5EF4-FFF2-40B4-BE49-F238E27FC236}">
                <a16:creationId xmlns:a16="http://schemas.microsoft.com/office/drawing/2014/main" id="{06D53886-FCB5-4470-92E3-987455878FF6}"/>
              </a:ext>
            </a:extLst>
          </p:cNvPr>
          <p:cNvSpPr/>
          <p:nvPr/>
        </p:nvSpPr>
        <p:spPr>
          <a:xfrm>
            <a:off x="5963111" y="7327529"/>
            <a:ext cx="310394" cy="243281"/>
          </a:xfrm>
          <a:prstGeom prst="round2DiagRect">
            <a:avLst/>
          </a:prstGeom>
          <a:solidFill>
            <a:srgbClr val="3AC67D"/>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3" name="Rectangle: Diagonal Corners Rounded 22">
            <a:extLst>
              <a:ext uri="{FF2B5EF4-FFF2-40B4-BE49-F238E27FC236}">
                <a16:creationId xmlns:a16="http://schemas.microsoft.com/office/drawing/2014/main" id="{D38F7D7C-9C63-4A63-A5AA-6A921FB9967D}"/>
              </a:ext>
            </a:extLst>
          </p:cNvPr>
          <p:cNvSpPr/>
          <p:nvPr/>
        </p:nvSpPr>
        <p:spPr>
          <a:xfrm>
            <a:off x="10238000" y="7353594"/>
            <a:ext cx="310394" cy="243281"/>
          </a:xfrm>
          <a:prstGeom prst="round2DiagRect">
            <a:avLst/>
          </a:prstGeom>
          <a:solidFill>
            <a:schemeClr val="tx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4" name="Rectangle: Diagonal Corners Rounded 23">
            <a:extLst>
              <a:ext uri="{FF2B5EF4-FFF2-40B4-BE49-F238E27FC236}">
                <a16:creationId xmlns:a16="http://schemas.microsoft.com/office/drawing/2014/main" id="{8F42D3F6-2F4C-4A35-B1D8-00E8C7E87F3E}"/>
              </a:ext>
            </a:extLst>
          </p:cNvPr>
          <p:cNvSpPr/>
          <p:nvPr/>
        </p:nvSpPr>
        <p:spPr>
          <a:xfrm>
            <a:off x="11637399" y="7353594"/>
            <a:ext cx="310394" cy="243281"/>
          </a:xfrm>
          <a:prstGeom prst="round2DiagRect">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sp>
        <p:nvSpPr>
          <p:cNvPr id="25" name="Rectangle: Diagonal Corners Rounded 24">
            <a:extLst>
              <a:ext uri="{FF2B5EF4-FFF2-40B4-BE49-F238E27FC236}">
                <a16:creationId xmlns:a16="http://schemas.microsoft.com/office/drawing/2014/main" id="{90A878D9-93F6-4E96-9F38-544579B282F1}"/>
              </a:ext>
            </a:extLst>
          </p:cNvPr>
          <p:cNvSpPr/>
          <p:nvPr/>
        </p:nvSpPr>
        <p:spPr>
          <a:xfrm>
            <a:off x="7506430" y="7353594"/>
            <a:ext cx="310394" cy="243281"/>
          </a:xfrm>
          <a:prstGeom prst="round2DiagRect">
            <a:avLst/>
          </a:prstGeom>
          <a:solidFill>
            <a:srgbClr val="0070C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6" name="TextBox 25">
            <a:extLst>
              <a:ext uri="{FF2B5EF4-FFF2-40B4-BE49-F238E27FC236}">
                <a16:creationId xmlns:a16="http://schemas.microsoft.com/office/drawing/2014/main" id="{9D0E062E-3B08-4A3A-A1B5-0110C30F1B0A}"/>
              </a:ext>
            </a:extLst>
          </p:cNvPr>
          <p:cNvSpPr txBox="1"/>
          <p:nvPr/>
        </p:nvSpPr>
        <p:spPr>
          <a:xfrm>
            <a:off x="3995310" y="8428880"/>
            <a:ext cx="9144000" cy="369332"/>
          </a:xfrm>
          <a:prstGeom prst="rect">
            <a:avLst/>
          </a:prstGeom>
          <a:noFill/>
        </p:spPr>
        <p:txBody>
          <a:bodyPr wrap="square">
            <a:spAutoFit/>
          </a:bodyPr>
          <a:lstStyle/>
          <a:p>
            <a:r>
              <a:rPr lang="en-GB" b="1" dirty="0">
                <a:latin typeface="Lucida Sans Unicode" panose="020B0602030504020204" pitchFamily="34" charset="0"/>
                <a:cs typeface="Lucida Sans Unicode" panose="020B0602030504020204" pitchFamily="34" charset="0"/>
              </a:rPr>
              <a:t>Fig 11. </a:t>
            </a:r>
            <a:r>
              <a:rPr lang="en-GB" dirty="0">
                <a:latin typeface="Lucida Sans Unicode" panose="020B0602030504020204" pitchFamily="34" charset="0"/>
                <a:cs typeface="Lucida Sans Unicode" panose="020B0602030504020204" pitchFamily="34" charset="0"/>
              </a:rPr>
              <a:t>Proposed Deep CNN Model Visualization using </a:t>
            </a:r>
            <a:r>
              <a:rPr lang="en-GB" dirty="0" err="1">
                <a:latin typeface="Lucida Sans Unicode" panose="020B0602030504020204" pitchFamily="34" charset="0"/>
                <a:cs typeface="Lucida Sans Unicode" panose="020B0602030504020204" pitchFamily="34" charset="0"/>
              </a:rPr>
              <a:t>visualkeras</a:t>
            </a:r>
            <a:endParaRPr lang="en-GB" dirty="0">
              <a:latin typeface="Lucida Sans Unicode" panose="020B0602030504020204" pitchFamily="34" charset="0"/>
              <a:cs typeface="Lucida Sans Unicode" panose="020B0602030504020204" pitchFamily="34" charset="0"/>
            </a:endParaRPr>
          </a:p>
        </p:txBody>
      </p:sp>
      <p:sp>
        <p:nvSpPr>
          <p:cNvPr id="20" name="Footer Placeholder 19">
            <a:extLst>
              <a:ext uri="{FF2B5EF4-FFF2-40B4-BE49-F238E27FC236}">
                <a16:creationId xmlns:a16="http://schemas.microsoft.com/office/drawing/2014/main" id="{7487BAD1-708F-480A-AB0A-1FB8BD35CA76}"/>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Tree>
    <p:extLst>
      <p:ext uri="{BB962C8B-B14F-4D97-AF65-F5344CB8AC3E}">
        <p14:creationId xmlns:p14="http://schemas.microsoft.com/office/powerpoint/2010/main" val="2350556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462" y="0"/>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6" name="object 6"/>
          <p:cNvSpPr txBox="1"/>
          <p:nvPr/>
        </p:nvSpPr>
        <p:spPr>
          <a:xfrm>
            <a:off x="529614" y="977900"/>
            <a:ext cx="4651986" cy="382156"/>
          </a:xfrm>
          <a:prstGeom prst="rect">
            <a:avLst/>
          </a:prstGeom>
        </p:spPr>
        <p:txBody>
          <a:bodyPr vert="horz" wrap="square" lIns="0" tIns="12700" rIns="0" bIns="0" rtlCol="0">
            <a:spAutoFit/>
          </a:bodyPr>
          <a:lstStyle/>
          <a:p>
            <a:pPr marL="12700">
              <a:lnSpc>
                <a:spcPct val="100000"/>
              </a:lnSpc>
              <a:spcBef>
                <a:spcPts val="100"/>
              </a:spcBef>
              <a:tabLst>
                <a:tab pos="862965" algn="l"/>
              </a:tabLst>
            </a:pPr>
            <a:r>
              <a:rPr sz="2400" spc="-25" dirty="0">
                <a:solidFill>
                  <a:srgbClr val="333333"/>
                </a:solidFill>
                <a:latin typeface="Verdana"/>
                <a:cs typeface="Verdana"/>
              </a:rPr>
              <a:t>IV</a:t>
            </a:r>
            <a:r>
              <a:rPr sz="2400" dirty="0">
                <a:solidFill>
                  <a:srgbClr val="333333"/>
                </a:solidFill>
                <a:latin typeface="Verdana"/>
                <a:cs typeface="Verdana"/>
              </a:rPr>
              <a:t>	</a:t>
            </a:r>
            <a:r>
              <a:rPr lang="en-GB" sz="2400" spc="85" dirty="0">
                <a:solidFill>
                  <a:srgbClr val="333333"/>
                </a:solidFill>
                <a:latin typeface="Verdana"/>
                <a:cs typeface="Verdana"/>
              </a:rPr>
              <a:t>Performance Analysis</a:t>
            </a:r>
            <a:endParaRPr sz="2400" dirty="0">
              <a:latin typeface="Verdana"/>
              <a:cs typeface="Verdana"/>
            </a:endParaRPr>
          </a:p>
        </p:txBody>
      </p:sp>
      <p:sp>
        <p:nvSpPr>
          <p:cNvPr id="7" name="object 7"/>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24</a:t>
            </a:fld>
            <a:endParaRPr spc="-880" dirty="0"/>
          </a:p>
        </p:txBody>
      </p:sp>
      <p:sp>
        <p:nvSpPr>
          <p:cNvPr id="17" name="TextBox 16">
            <a:extLst>
              <a:ext uri="{FF2B5EF4-FFF2-40B4-BE49-F238E27FC236}">
                <a16:creationId xmlns:a16="http://schemas.microsoft.com/office/drawing/2014/main" id="{CB5340AB-A88E-4810-B134-17CF479A272F}"/>
              </a:ext>
            </a:extLst>
          </p:cNvPr>
          <p:cNvSpPr txBox="1"/>
          <p:nvPr/>
        </p:nvSpPr>
        <p:spPr>
          <a:xfrm>
            <a:off x="1670274" y="8691693"/>
            <a:ext cx="6252033" cy="369332"/>
          </a:xfrm>
          <a:prstGeom prst="rect">
            <a:avLst/>
          </a:prstGeom>
          <a:noFill/>
          <a:ln>
            <a:solidFill>
              <a:schemeClr val="bg1"/>
            </a:solidFill>
          </a:ln>
        </p:spPr>
        <p:txBody>
          <a:bodyPr wrap="none" rtlCol="0">
            <a:spAutoFit/>
          </a:bodyPr>
          <a:lstStyle/>
          <a:p>
            <a:r>
              <a:rPr lang="en-GB" sz="1800" b="1" i="0" u="none" strike="noStrike" baseline="0" dirty="0">
                <a:latin typeface="Lucida Sans Unicode" panose="020B0602030504020204" pitchFamily="34" charset="0"/>
                <a:cs typeface="Lucida Sans Unicode" panose="020B0602030504020204" pitchFamily="34" charset="0"/>
              </a:rPr>
              <a:t>Fig </a:t>
            </a:r>
            <a:r>
              <a:rPr lang="en-GB" b="1" dirty="0">
                <a:latin typeface="Lucida Sans Unicode" panose="020B0602030504020204" pitchFamily="34" charset="0"/>
                <a:cs typeface="Lucida Sans Unicode" panose="020B0602030504020204" pitchFamily="34" charset="0"/>
              </a:rPr>
              <a:t>12</a:t>
            </a:r>
            <a:r>
              <a:rPr lang="en-GB" sz="1800" b="1" i="0" u="none" strike="noStrike" baseline="0" dirty="0">
                <a:latin typeface="Lucida Sans Unicode" panose="020B0602030504020204" pitchFamily="34" charset="0"/>
                <a:cs typeface="Lucida Sans Unicode" panose="020B0602030504020204" pitchFamily="34" charset="0"/>
              </a:rPr>
              <a:t>. </a:t>
            </a:r>
            <a:r>
              <a:rPr lang="en-GB" sz="1800" b="0" i="0" u="none" strike="noStrike" baseline="0" dirty="0">
                <a:latin typeface="Lucida Sans Unicode" panose="020B0602030504020204" pitchFamily="34" charset="0"/>
                <a:cs typeface="Lucida Sans Unicode" panose="020B0602030504020204" pitchFamily="34" charset="0"/>
              </a:rPr>
              <a:t>Training and Validation Accuracy of Deep CNN</a:t>
            </a:r>
            <a:endParaRPr lang="en-GB" dirty="0">
              <a:latin typeface="Lucida Sans Unicode" panose="020B0602030504020204" pitchFamily="34" charset="0"/>
              <a:cs typeface="Lucida Sans Unicode" panose="020B0602030504020204" pitchFamily="34" charset="0"/>
            </a:endParaRPr>
          </a:p>
        </p:txBody>
      </p:sp>
      <p:sp>
        <p:nvSpPr>
          <p:cNvPr id="19" name="TextBox 18">
            <a:extLst>
              <a:ext uri="{FF2B5EF4-FFF2-40B4-BE49-F238E27FC236}">
                <a16:creationId xmlns:a16="http://schemas.microsoft.com/office/drawing/2014/main" id="{2F5DD7EA-A2B3-418F-B01B-92A640EE963F}"/>
              </a:ext>
            </a:extLst>
          </p:cNvPr>
          <p:cNvSpPr txBox="1"/>
          <p:nvPr/>
        </p:nvSpPr>
        <p:spPr>
          <a:xfrm>
            <a:off x="10293661" y="8588391"/>
            <a:ext cx="6096000" cy="369332"/>
          </a:xfrm>
          <a:prstGeom prst="rect">
            <a:avLst/>
          </a:prstGeom>
          <a:noFill/>
        </p:spPr>
        <p:txBody>
          <a:bodyPr wrap="square">
            <a:spAutoFit/>
          </a:bodyPr>
          <a:lstStyle/>
          <a:p>
            <a:r>
              <a:rPr lang="en-GB" sz="1800" b="1" i="0" u="none" strike="noStrike" baseline="0" dirty="0">
                <a:latin typeface="Lucida Sans Unicode" panose="020B0602030504020204" pitchFamily="34" charset="0"/>
                <a:cs typeface="Lucida Sans Unicode" panose="020B0602030504020204" pitchFamily="34" charset="0"/>
              </a:rPr>
              <a:t>Fig </a:t>
            </a:r>
            <a:r>
              <a:rPr lang="en-GB" b="1" dirty="0">
                <a:latin typeface="Lucida Sans Unicode" panose="020B0602030504020204" pitchFamily="34" charset="0"/>
                <a:cs typeface="Lucida Sans Unicode" panose="020B0602030504020204" pitchFamily="34" charset="0"/>
              </a:rPr>
              <a:t>13</a:t>
            </a:r>
            <a:r>
              <a:rPr lang="en-GB" sz="1800" b="0" i="0" u="none" strike="noStrike" baseline="0" dirty="0">
                <a:latin typeface="Lucida Sans Unicode" panose="020B0602030504020204" pitchFamily="34" charset="0"/>
                <a:cs typeface="Lucida Sans Unicode" panose="020B0602030504020204" pitchFamily="34" charset="0"/>
              </a:rPr>
              <a:t>. Training and Validation Loss of Deep CNN</a:t>
            </a:r>
            <a:endParaRPr lang="en-GB" dirty="0">
              <a:latin typeface="Lucida Sans Unicode" panose="020B0602030504020204" pitchFamily="34" charset="0"/>
              <a:cs typeface="Lucida Sans Unicode" panose="020B0602030504020204" pitchFamily="34" charset="0"/>
            </a:endParaRPr>
          </a:p>
        </p:txBody>
      </p:sp>
      <p:sp>
        <p:nvSpPr>
          <p:cNvPr id="11" name="Footer Placeholder 19">
            <a:extLst>
              <a:ext uri="{FF2B5EF4-FFF2-40B4-BE49-F238E27FC236}">
                <a16:creationId xmlns:a16="http://schemas.microsoft.com/office/drawing/2014/main" id="{F3E460C9-7903-4211-83F2-CB7500D73457}"/>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pic>
        <p:nvPicPr>
          <p:cNvPr id="3" name="Picture 2">
            <a:extLst>
              <a:ext uri="{FF2B5EF4-FFF2-40B4-BE49-F238E27FC236}">
                <a16:creationId xmlns:a16="http://schemas.microsoft.com/office/drawing/2014/main" id="{4F2715FC-E724-461E-8C3A-410B18F60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467100"/>
            <a:ext cx="6944112" cy="4924651"/>
          </a:xfrm>
          <a:prstGeom prst="rect">
            <a:avLst/>
          </a:prstGeom>
        </p:spPr>
      </p:pic>
      <p:pic>
        <p:nvPicPr>
          <p:cNvPr id="8" name="Picture 7">
            <a:extLst>
              <a:ext uri="{FF2B5EF4-FFF2-40B4-BE49-F238E27FC236}">
                <a16:creationId xmlns:a16="http://schemas.microsoft.com/office/drawing/2014/main" id="{1787EF7F-0406-4C1B-953B-6A0B508F4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8786" y="3540377"/>
            <a:ext cx="6736080" cy="4851374"/>
          </a:xfrm>
          <a:prstGeom prst="rect">
            <a:avLst/>
          </a:prstGeom>
        </p:spPr>
      </p:pic>
      <p:graphicFrame>
        <p:nvGraphicFramePr>
          <p:cNvPr id="13" name="object 5">
            <a:extLst>
              <a:ext uri="{FF2B5EF4-FFF2-40B4-BE49-F238E27FC236}">
                <a16:creationId xmlns:a16="http://schemas.microsoft.com/office/drawing/2014/main" id="{AA60B92D-66D8-41EC-B93D-E5AA1B289A6D}"/>
              </a:ext>
            </a:extLst>
          </p:cNvPr>
          <p:cNvGraphicFramePr>
            <a:graphicFrameLocks noGrp="1"/>
          </p:cNvGraphicFramePr>
          <p:nvPr/>
        </p:nvGraphicFramePr>
        <p:xfrm>
          <a:off x="10052050" y="916609"/>
          <a:ext cx="5340350" cy="1979295"/>
        </p:xfrm>
        <a:graphic>
          <a:graphicData uri="http://schemas.openxmlformats.org/drawingml/2006/table">
            <a:tbl>
              <a:tblPr firstRow="1" bandRow="1">
                <a:tableStyleId>{2D5ABB26-0587-4C30-8999-92F81FD0307C}</a:tableStyleId>
              </a:tblPr>
              <a:tblGrid>
                <a:gridCol w="2670175">
                  <a:extLst>
                    <a:ext uri="{9D8B030D-6E8A-4147-A177-3AD203B41FA5}">
                      <a16:colId xmlns:a16="http://schemas.microsoft.com/office/drawing/2014/main" val="20000"/>
                    </a:ext>
                  </a:extLst>
                </a:gridCol>
                <a:gridCol w="2670175">
                  <a:extLst>
                    <a:ext uri="{9D8B030D-6E8A-4147-A177-3AD203B41FA5}">
                      <a16:colId xmlns:a16="http://schemas.microsoft.com/office/drawing/2014/main" val="20001"/>
                    </a:ext>
                  </a:extLst>
                </a:gridCol>
              </a:tblGrid>
              <a:tr h="396240">
                <a:tc>
                  <a:txBody>
                    <a:bodyPr/>
                    <a:lstStyle/>
                    <a:p>
                      <a:pPr algn="ctr">
                        <a:lnSpc>
                          <a:spcPct val="100000"/>
                        </a:lnSpc>
                        <a:spcBef>
                          <a:spcPts val="229"/>
                        </a:spcBef>
                      </a:pPr>
                      <a:r>
                        <a:rPr sz="2000" b="1" spc="-10" dirty="0">
                          <a:latin typeface="Calibri"/>
                          <a:cs typeface="Calibri"/>
                        </a:rPr>
                        <a:t>Metrics</a:t>
                      </a:r>
                      <a:endParaRPr sz="2000" dirty="0">
                        <a:latin typeface="Calibri"/>
                        <a:cs typeface="Calibri"/>
                      </a:endParaRPr>
                    </a:p>
                  </a:txBody>
                  <a:tcPr marL="0" marR="0" marT="29209" marB="0">
                    <a:lnL w="12700">
                      <a:solidFill>
                        <a:srgbClr val="4AACC5"/>
                      </a:solidFill>
                      <a:prstDash val="solid"/>
                    </a:lnL>
                    <a:lnR w="12700">
                      <a:solidFill>
                        <a:srgbClr val="4AACC5"/>
                      </a:solidFill>
                      <a:prstDash val="solid"/>
                    </a:lnR>
                    <a:lnT w="12700">
                      <a:solidFill>
                        <a:srgbClr val="4AACC5"/>
                      </a:solidFill>
                      <a:prstDash val="solid"/>
                    </a:lnT>
                    <a:lnB w="28575">
                      <a:solidFill>
                        <a:srgbClr val="4AACC5"/>
                      </a:solidFill>
                      <a:prstDash val="solid"/>
                    </a:lnB>
                    <a:solidFill>
                      <a:srgbClr val="F7F7F7"/>
                    </a:solidFill>
                  </a:tcPr>
                </a:tc>
                <a:tc>
                  <a:txBody>
                    <a:bodyPr/>
                    <a:lstStyle/>
                    <a:p>
                      <a:pPr algn="ctr">
                        <a:lnSpc>
                          <a:spcPct val="100000"/>
                        </a:lnSpc>
                        <a:spcBef>
                          <a:spcPts val="229"/>
                        </a:spcBef>
                      </a:pPr>
                      <a:r>
                        <a:rPr sz="2000" b="1" spc="-10" dirty="0">
                          <a:latin typeface="Calibri"/>
                          <a:cs typeface="Calibri"/>
                        </a:rPr>
                        <a:t>value</a:t>
                      </a:r>
                      <a:endParaRPr sz="2000">
                        <a:latin typeface="Calibri"/>
                        <a:cs typeface="Calibri"/>
                      </a:endParaRPr>
                    </a:p>
                  </a:txBody>
                  <a:tcPr marL="0" marR="0" marT="29209" marB="0">
                    <a:lnL w="12700">
                      <a:solidFill>
                        <a:srgbClr val="4AACC5"/>
                      </a:solidFill>
                      <a:prstDash val="solid"/>
                    </a:lnL>
                    <a:lnR w="12700">
                      <a:solidFill>
                        <a:srgbClr val="4AACC5"/>
                      </a:solidFill>
                      <a:prstDash val="solid"/>
                    </a:lnR>
                    <a:lnT w="12700">
                      <a:solidFill>
                        <a:srgbClr val="4AACC5"/>
                      </a:solidFill>
                      <a:prstDash val="solid"/>
                    </a:lnT>
                    <a:lnB w="28575">
                      <a:solidFill>
                        <a:srgbClr val="4AACC5"/>
                      </a:solidFill>
                      <a:prstDash val="solid"/>
                    </a:lnB>
                    <a:solidFill>
                      <a:srgbClr val="F7F7F7"/>
                    </a:solidFill>
                  </a:tcPr>
                </a:tc>
                <a:extLst>
                  <a:ext uri="{0D108BD9-81ED-4DB2-BD59-A6C34878D82A}">
                    <a16:rowId xmlns:a16="http://schemas.microsoft.com/office/drawing/2014/main" val="10000"/>
                  </a:ext>
                </a:extLst>
              </a:tr>
              <a:tr h="395605">
                <a:tc>
                  <a:txBody>
                    <a:bodyPr/>
                    <a:lstStyle/>
                    <a:p>
                      <a:pPr algn="ctr">
                        <a:lnSpc>
                          <a:spcPct val="100000"/>
                        </a:lnSpc>
                        <a:spcBef>
                          <a:spcPts val="229"/>
                        </a:spcBef>
                      </a:pPr>
                      <a:r>
                        <a:rPr sz="2000" dirty="0">
                          <a:latin typeface="Calibri"/>
                          <a:cs typeface="Calibri"/>
                        </a:rPr>
                        <a:t>Training</a:t>
                      </a:r>
                      <a:r>
                        <a:rPr sz="2000" spc="-85" dirty="0">
                          <a:latin typeface="Calibri"/>
                          <a:cs typeface="Calibri"/>
                        </a:rPr>
                        <a:t> </a:t>
                      </a:r>
                      <a:r>
                        <a:rPr sz="2000" spc="-10" dirty="0">
                          <a:latin typeface="Calibri"/>
                          <a:cs typeface="Calibri"/>
                        </a:rPr>
                        <a:t>accuracy</a:t>
                      </a:r>
                      <a:endParaRPr sz="2000" dirty="0">
                        <a:latin typeface="Calibri"/>
                        <a:cs typeface="Calibri"/>
                      </a:endParaRPr>
                    </a:p>
                  </a:txBody>
                  <a:tcPr marL="0" marR="0" marT="29209" marB="0">
                    <a:lnL w="12700">
                      <a:solidFill>
                        <a:srgbClr val="4AACC5"/>
                      </a:solidFill>
                      <a:prstDash val="solid"/>
                    </a:lnL>
                    <a:lnR w="12700">
                      <a:solidFill>
                        <a:srgbClr val="4AACC5"/>
                      </a:solidFill>
                      <a:prstDash val="solid"/>
                    </a:lnR>
                    <a:lnT w="28575">
                      <a:solidFill>
                        <a:srgbClr val="4AACC5"/>
                      </a:solidFill>
                      <a:prstDash val="solid"/>
                    </a:lnT>
                    <a:lnB w="12700">
                      <a:solidFill>
                        <a:srgbClr val="4AACC5"/>
                      </a:solidFill>
                      <a:prstDash val="solid"/>
                    </a:lnB>
                    <a:solidFill>
                      <a:srgbClr val="4AACC5">
                        <a:alpha val="19999"/>
                      </a:srgbClr>
                    </a:solidFill>
                  </a:tcPr>
                </a:tc>
                <a:tc>
                  <a:txBody>
                    <a:bodyPr/>
                    <a:lstStyle/>
                    <a:p>
                      <a:pPr algn="ctr">
                        <a:lnSpc>
                          <a:spcPct val="100000"/>
                        </a:lnSpc>
                        <a:spcBef>
                          <a:spcPts val="229"/>
                        </a:spcBef>
                      </a:pPr>
                      <a:r>
                        <a:rPr sz="2000" spc="-10" dirty="0">
                          <a:latin typeface="Calibri"/>
                          <a:cs typeface="Calibri"/>
                        </a:rPr>
                        <a:t>96.95%</a:t>
                      </a:r>
                      <a:endParaRPr sz="2000">
                        <a:latin typeface="Calibri"/>
                        <a:cs typeface="Calibri"/>
                      </a:endParaRPr>
                    </a:p>
                  </a:txBody>
                  <a:tcPr marL="0" marR="0" marT="29209" marB="0">
                    <a:lnL w="12700">
                      <a:solidFill>
                        <a:srgbClr val="4AACC5"/>
                      </a:solidFill>
                      <a:prstDash val="solid"/>
                    </a:lnL>
                    <a:lnR w="12700">
                      <a:solidFill>
                        <a:srgbClr val="4AACC5"/>
                      </a:solidFill>
                      <a:prstDash val="solid"/>
                    </a:lnR>
                    <a:lnT w="28575">
                      <a:solidFill>
                        <a:srgbClr val="4AACC5"/>
                      </a:solidFill>
                      <a:prstDash val="solid"/>
                    </a:lnT>
                    <a:lnB w="12700">
                      <a:solidFill>
                        <a:srgbClr val="4AACC5"/>
                      </a:solidFill>
                      <a:prstDash val="solid"/>
                    </a:lnB>
                    <a:solidFill>
                      <a:srgbClr val="4AACC5">
                        <a:alpha val="19999"/>
                      </a:srgbClr>
                    </a:solidFill>
                  </a:tcPr>
                </a:tc>
                <a:extLst>
                  <a:ext uri="{0D108BD9-81ED-4DB2-BD59-A6C34878D82A}">
                    <a16:rowId xmlns:a16="http://schemas.microsoft.com/office/drawing/2014/main" val="10001"/>
                  </a:ext>
                </a:extLst>
              </a:tr>
              <a:tr h="395605">
                <a:tc>
                  <a:txBody>
                    <a:bodyPr/>
                    <a:lstStyle/>
                    <a:p>
                      <a:pPr algn="ctr">
                        <a:lnSpc>
                          <a:spcPct val="100000"/>
                        </a:lnSpc>
                        <a:spcBef>
                          <a:spcPts val="229"/>
                        </a:spcBef>
                      </a:pPr>
                      <a:r>
                        <a:rPr sz="2000" dirty="0">
                          <a:latin typeface="Calibri"/>
                          <a:cs typeface="Calibri"/>
                        </a:rPr>
                        <a:t>Validation</a:t>
                      </a:r>
                      <a:r>
                        <a:rPr sz="2000" spc="-90" dirty="0">
                          <a:latin typeface="Calibri"/>
                          <a:cs typeface="Calibri"/>
                        </a:rPr>
                        <a:t> </a:t>
                      </a:r>
                      <a:r>
                        <a:rPr sz="2000" spc="-10" dirty="0">
                          <a:latin typeface="Calibri"/>
                          <a:cs typeface="Calibri"/>
                        </a:rPr>
                        <a:t>accuracy</a:t>
                      </a:r>
                      <a:endParaRPr sz="2000" dirty="0">
                        <a:latin typeface="Calibri"/>
                        <a:cs typeface="Calibri"/>
                      </a:endParaRPr>
                    </a:p>
                  </a:txBody>
                  <a:tcPr marL="0" marR="0" marT="29209"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solidFill>
                      <a:srgbClr val="F7F7F7"/>
                    </a:solidFill>
                  </a:tcPr>
                </a:tc>
                <a:tc>
                  <a:txBody>
                    <a:bodyPr/>
                    <a:lstStyle/>
                    <a:p>
                      <a:pPr algn="ctr">
                        <a:lnSpc>
                          <a:spcPct val="100000"/>
                        </a:lnSpc>
                        <a:spcBef>
                          <a:spcPts val="229"/>
                        </a:spcBef>
                      </a:pPr>
                      <a:r>
                        <a:rPr sz="2000" spc="-10" dirty="0">
                          <a:latin typeface="Calibri"/>
                          <a:cs typeface="Calibri"/>
                        </a:rPr>
                        <a:t>94.81%</a:t>
                      </a:r>
                      <a:endParaRPr sz="2000">
                        <a:latin typeface="Calibri"/>
                        <a:cs typeface="Calibri"/>
                      </a:endParaRPr>
                    </a:p>
                  </a:txBody>
                  <a:tcPr marL="0" marR="0" marT="29209"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solidFill>
                      <a:srgbClr val="F7F7F7"/>
                    </a:solidFill>
                  </a:tcPr>
                </a:tc>
                <a:extLst>
                  <a:ext uri="{0D108BD9-81ED-4DB2-BD59-A6C34878D82A}">
                    <a16:rowId xmlns:a16="http://schemas.microsoft.com/office/drawing/2014/main" val="10002"/>
                  </a:ext>
                </a:extLst>
              </a:tr>
              <a:tr h="395605">
                <a:tc>
                  <a:txBody>
                    <a:bodyPr/>
                    <a:lstStyle/>
                    <a:p>
                      <a:pPr algn="ctr">
                        <a:lnSpc>
                          <a:spcPct val="100000"/>
                        </a:lnSpc>
                        <a:spcBef>
                          <a:spcPts val="234"/>
                        </a:spcBef>
                      </a:pPr>
                      <a:r>
                        <a:rPr sz="2000" dirty="0">
                          <a:latin typeface="Calibri"/>
                          <a:cs typeface="Calibri"/>
                        </a:rPr>
                        <a:t>Training</a:t>
                      </a:r>
                      <a:r>
                        <a:rPr sz="2000" spc="-75" dirty="0">
                          <a:latin typeface="Calibri"/>
                          <a:cs typeface="Calibri"/>
                        </a:rPr>
                        <a:t> </a:t>
                      </a:r>
                      <a:r>
                        <a:rPr sz="2000" spc="-20" dirty="0">
                          <a:latin typeface="Calibri"/>
                          <a:cs typeface="Calibri"/>
                        </a:rPr>
                        <a:t>Loss</a:t>
                      </a:r>
                      <a:endParaRPr sz="2000">
                        <a:latin typeface="Calibri"/>
                        <a:cs typeface="Calibri"/>
                      </a:endParaRPr>
                    </a:p>
                  </a:txBody>
                  <a:tcPr marL="0" marR="0" marT="29844"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solidFill>
                      <a:srgbClr val="4AACC5">
                        <a:alpha val="19999"/>
                      </a:srgbClr>
                    </a:solidFill>
                  </a:tcPr>
                </a:tc>
                <a:tc>
                  <a:txBody>
                    <a:bodyPr/>
                    <a:lstStyle/>
                    <a:p>
                      <a:pPr algn="ctr">
                        <a:lnSpc>
                          <a:spcPct val="100000"/>
                        </a:lnSpc>
                        <a:spcBef>
                          <a:spcPts val="234"/>
                        </a:spcBef>
                      </a:pPr>
                      <a:r>
                        <a:rPr sz="2000" spc="-10" dirty="0">
                          <a:latin typeface="Calibri"/>
                          <a:cs typeface="Calibri"/>
                        </a:rPr>
                        <a:t>0.0896</a:t>
                      </a:r>
                      <a:endParaRPr sz="2000">
                        <a:latin typeface="Calibri"/>
                        <a:cs typeface="Calibri"/>
                      </a:endParaRPr>
                    </a:p>
                  </a:txBody>
                  <a:tcPr marL="0" marR="0" marT="29844"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solidFill>
                      <a:srgbClr val="4AACC5">
                        <a:alpha val="19999"/>
                      </a:srgbClr>
                    </a:solidFill>
                  </a:tcPr>
                </a:tc>
                <a:extLst>
                  <a:ext uri="{0D108BD9-81ED-4DB2-BD59-A6C34878D82A}">
                    <a16:rowId xmlns:a16="http://schemas.microsoft.com/office/drawing/2014/main" val="10003"/>
                  </a:ext>
                </a:extLst>
              </a:tr>
              <a:tr h="396240">
                <a:tc>
                  <a:txBody>
                    <a:bodyPr/>
                    <a:lstStyle/>
                    <a:p>
                      <a:pPr algn="ctr">
                        <a:lnSpc>
                          <a:spcPct val="100000"/>
                        </a:lnSpc>
                        <a:spcBef>
                          <a:spcPts val="235"/>
                        </a:spcBef>
                      </a:pPr>
                      <a:r>
                        <a:rPr sz="2000" dirty="0">
                          <a:latin typeface="Calibri"/>
                          <a:cs typeface="Calibri"/>
                        </a:rPr>
                        <a:t>Validation</a:t>
                      </a:r>
                      <a:r>
                        <a:rPr sz="2000" spc="-80" dirty="0">
                          <a:latin typeface="Calibri"/>
                          <a:cs typeface="Calibri"/>
                        </a:rPr>
                        <a:t> </a:t>
                      </a:r>
                      <a:r>
                        <a:rPr sz="2000" spc="-20" dirty="0">
                          <a:latin typeface="Calibri"/>
                          <a:cs typeface="Calibri"/>
                        </a:rPr>
                        <a:t>Loss</a:t>
                      </a:r>
                      <a:endParaRPr sz="2000">
                        <a:latin typeface="Calibri"/>
                        <a:cs typeface="Calibri"/>
                      </a:endParaRPr>
                    </a:p>
                  </a:txBody>
                  <a:tcPr marL="0" marR="0" marT="29845"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solidFill>
                      <a:srgbClr val="F7F7F7"/>
                    </a:solidFill>
                  </a:tcPr>
                </a:tc>
                <a:tc>
                  <a:txBody>
                    <a:bodyPr/>
                    <a:lstStyle/>
                    <a:p>
                      <a:pPr algn="ctr">
                        <a:lnSpc>
                          <a:spcPct val="100000"/>
                        </a:lnSpc>
                        <a:spcBef>
                          <a:spcPts val="235"/>
                        </a:spcBef>
                      </a:pPr>
                      <a:r>
                        <a:rPr sz="2000" spc="-10" dirty="0">
                          <a:latin typeface="Calibri"/>
                          <a:cs typeface="Calibri"/>
                        </a:rPr>
                        <a:t>0.1575</a:t>
                      </a:r>
                      <a:endParaRPr sz="2000" dirty="0">
                        <a:latin typeface="Calibri"/>
                        <a:cs typeface="Calibri"/>
                      </a:endParaRPr>
                    </a:p>
                  </a:txBody>
                  <a:tcPr marL="0" marR="0" marT="29845"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solidFill>
                      <a:srgbClr val="F7F7F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462" y="0"/>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6" name="object 6"/>
          <p:cNvSpPr txBox="1"/>
          <p:nvPr/>
        </p:nvSpPr>
        <p:spPr>
          <a:xfrm>
            <a:off x="529614" y="977900"/>
            <a:ext cx="4651986" cy="382156"/>
          </a:xfrm>
          <a:prstGeom prst="rect">
            <a:avLst/>
          </a:prstGeom>
        </p:spPr>
        <p:txBody>
          <a:bodyPr vert="horz" wrap="square" lIns="0" tIns="12700" rIns="0" bIns="0" rtlCol="0">
            <a:spAutoFit/>
          </a:bodyPr>
          <a:lstStyle/>
          <a:p>
            <a:pPr marL="12700">
              <a:lnSpc>
                <a:spcPct val="100000"/>
              </a:lnSpc>
              <a:spcBef>
                <a:spcPts val="100"/>
              </a:spcBef>
              <a:tabLst>
                <a:tab pos="862965" algn="l"/>
              </a:tabLst>
            </a:pPr>
            <a:r>
              <a:rPr sz="2400" spc="-25" dirty="0">
                <a:solidFill>
                  <a:srgbClr val="333333"/>
                </a:solidFill>
                <a:latin typeface="Verdana"/>
                <a:cs typeface="Verdana"/>
              </a:rPr>
              <a:t>IV</a:t>
            </a:r>
            <a:r>
              <a:rPr sz="2400" dirty="0">
                <a:solidFill>
                  <a:srgbClr val="333333"/>
                </a:solidFill>
                <a:latin typeface="Verdana"/>
                <a:cs typeface="Verdana"/>
              </a:rPr>
              <a:t>	</a:t>
            </a:r>
            <a:r>
              <a:rPr lang="en-GB" sz="2400" spc="85" dirty="0">
                <a:solidFill>
                  <a:srgbClr val="333333"/>
                </a:solidFill>
                <a:latin typeface="Verdana"/>
                <a:cs typeface="Verdana"/>
              </a:rPr>
              <a:t>Performance Analysis</a:t>
            </a:r>
            <a:endParaRPr sz="2400" dirty="0">
              <a:latin typeface="Verdana"/>
              <a:cs typeface="Verdana"/>
            </a:endParaRPr>
          </a:p>
        </p:txBody>
      </p:sp>
      <p:sp>
        <p:nvSpPr>
          <p:cNvPr id="7" name="object 7"/>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25</a:t>
            </a:fld>
            <a:endParaRPr spc="-880" dirty="0"/>
          </a:p>
        </p:txBody>
      </p:sp>
      <p:sp>
        <p:nvSpPr>
          <p:cNvPr id="17" name="TextBox 16">
            <a:extLst>
              <a:ext uri="{FF2B5EF4-FFF2-40B4-BE49-F238E27FC236}">
                <a16:creationId xmlns:a16="http://schemas.microsoft.com/office/drawing/2014/main" id="{CB5340AB-A88E-4810-B134-17CF479A272F}"/>
              </a:ext>
            </a:extLst>
          </p:cNvPr>
          <p:cNvSpPr txBox="1"/>
          <p:nvPr/>
        </p:nvSpPr>
        <p:spPr>
          <a:xfrm>
            <a:off x="1023758" y="6792441"/>
            <a:ext cx="6011582" cy="369332"/>
          </a:xfrm>
          <a:prstGeom prst="rect">
            <a:avLst/>
          </a:prstGeom>
          <a:noFill/>
          <a:ln>
            <a:solidFill>
              <a:schemeClr val="bg1"/>
            </a:solidFill>
          </a:ln>
        </p:spPr>
        <p:txBody>
          <a:bodyPr wrap="none" rtlCol="0">
            <a:spAutoFit/>
          </a:bodyPr>
          <a:lstStyle/>
          <a:p>
            <a:r>
              <a:rPr lang="en-GB" sz="1800" b="1" i="0" u="none" strike="noStrike" baseline="0" dirty="0">
                <a:latin typeface="Lucida Sans Unicode" panose="020B0602030504020204" pitchFamily="34" charset="0"/>
                <a:cs typeface="Lucida Sans Unicode" panose="020B0602030504020204" pitchFamily="34" charset="0"/>
              </a:rPr>
              <a:t>Fig 14. </a:t>
            </a:r>
            <a:r>
              <a:rPr lang="en-GB" sz="1800" b="0" i="0" u="none" strike="noStrike" baseline="0" dirty="0">
                <a:latin typeface="Lucida Sans Unicode" panose="020B0602030504020204" pitchFamily="34" charset="0"/>
                <a:cs typeface="Lucida Sans Unicode" panose="020B0602030504020204" pitchFamily="34" charset="0"/>
              </a:rPr>
              <a:t>Training and Validation Accuracy of </a:t>
            </a:r>
            <a:r>
              <a:rPr lang="en-GB" dirty="0">
                <a:latin typeface="Lucida Sans Unicode" panose="020B0602030504020204" pitchFamily="34" charset="0"/>
                <a:cs typeface="Lucida Sans Unicode" panose="020B0602030504020204" pitchFamily="34" charset="0"/>
              </a:rPr>
              <a:t>VGG-19</a:t>
            </a:r>
          </a:p>
        </p:txBody>
      </p:sp>
      <p:sp>
        <p:nvSpPr>
          <p:cNvPr id="19" name="TextBox 18">
            <a:extLst>
              <a:ext uri="{FF2B5EF4-FFF2-40B4-BE49-F238E27FC236}">
                <a16:creationId xmlns:a16="http://schemas.microsoft.com/office/drawing/2014/main" id="{2F5DD7EA-A2B3-418F-B01B-92A640EE963F}"/>
              </a:ext>
            </a:extLst>
          </p:cNvPr>
          <p:cNvSpPr txBox="1"/>
          <p:nvPr/>
        </p:nvSpPr>
        <p:spPr>
          <a:xfrm>
            <a:off x="9647145" y="6689139"/>
            <a:ext cx="6096000" cy="369332"/>
          </a:xfrm>
          <a:prstGeom prst="rect">
            <a:avLst/>
          </a:prstGeom>
          <a:noFill/>
        </p:spPr>
        <p:txBody>
          <a:bodyPr wrap="square">
            <a:spAutoFit/>
          </a:bodyPr>
          <a:lstStyle/>
          <a:p>
            <a:r>
              <a:rPr lang="en-GB" sz="1800" b="1" i="0" u="none" strike="noStrike" baseline="0" dirty="0">
                <a:latin typeface="Lucida Sans Unicode" panose="020B0602030504020204" pitchFamily="34" charset="0"/>
                <a:cs typeface="Lucida Sans Unicode" panose="020B0602030504020204" pitchFamily="34" charset="0"/>
              </a:rPr>
              <a:t>Fig </a:t>
            </a:r>
            <a:r>
              <a:rPr lang="en-GB" b="1" dirty="0">
                <a:latin typeface="Lucida Sans Unicode" panose="020B0602030504020204" pitchFamily="34" charset="0"/>
                <a:cs typeface="Lucida Sans Unicode" panose="020B0602030504020204" pitchFamily="34" charset="0"/>
              </a:rPr>
              <a:t>15</a:t>
            </a:r>
            <a:r>
              <a:rPr lang="en-GB" sz="1800" b="0" i="0" u="none" strike="noStrike" baseline="0" dirty="0">
                <a:latin typeface="Lucida Sans Unicode" panose="020B0602030504020204" pitchFamily="34" charset="0"/>
                <a:cs typeface="Lucida Sans Unicode" panose="020B0602030504020204" pitchFamily="34" charset="0"/>
              </a:rPr>
              <a:t>. Training and Validation Loss of </a:t>
            </a:r>
            <a:r>
              <a:rPr lang="en-GB" dirty="0">
                <a:latin typeface="Lucida Sans Unicode" panose="020B0602030504020204" pitchFamily="34" charset="0"/>
                <a:cs typeface="Lucida Sans Unicode" panose="020B0602030504020204" pitchFamily="34" charset="0"/>
              </a:rPr>
              <a:t>VGG-19</a:t>
            </a:r>
          </a:p>
        </p:txBody>
      </p:sp>
      <p:sp>
        <p:nvSpPr>
          <p:cNvPr id="11" name="Footer Placeholder 19">
            <a:extLst>
              <a:ext uri="{FF2B5EF4-FFF2-40B4-BE49-F238E27FC236}">
                <a16:creationId xmlns:a16="http://schemas.microsoft.com/office/drawing/2014/main" id="{F3E460C9-7903-4211-83F2-CB7500D73457}"/>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pic>
        <p:nvPicPr>
          <p:cNvPr id="4" name="Picture 3">
            <a:extLst>
              <a:ext uri="{FF2B5EF4-FFF2-40B4-BE49-F238E27FC236}">
                <a16:creationId xmlns:a16="http://schemas.microsoft.com/office/drawing/2014/main" id="{FB555007-4958-40F3-A3C1-C72F8B551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758" y="2056524"/>
            <a:ext cx="6105911" cy="4005995"/>
          </a:xfrm>
          <a:prstGeom prst="rect">
            <a:avLst/>
          </a:prstGeom>
        </p:spPr>
      </p:pic>
      <p:pic>
        <p:nvPicPr>
          <p:cNvPr id="10" name="Picture 9">
            <a:extLst>
              <a:ext uri="{FF2B5EF4-FFF2-40B4-BE49-F238E27FC236}">
                <a16:creationId xmlns:a16="http://schemas.microsoft.com/office/drawing/2014/main" id="{BBF51325-BEBE-493B-B5EC-CEA47B6C5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0870" y="2056524"/>
            <a:ext cx="6252032" cy="4037771"/>
          </a:xfrm>
          <a:prstGeom prst="rect">
            <a:avLst/>
          </a:prstGeom>
        </p:spPr>
      </p:pic>
      <p:sp>
        <p:nvSpPr>
          <p:cNvPr id="12" name="TextBox 11">
            <a:extLst>
              <a:ext uri="{FF2B5EF4-FFF2-40B4-BE49-F238E27FC236}">
                <a16:creationId xmlns:a16="http://schemas.microsoft.com/office/drawing/2014/main" id="{08E84F06-B33B-40D1-A0C2-8C8D08F1828C}"/>
              </a:ext>
            </a:extLst>
          </p:cNvPr>
          <p:cNvSpPr txBox="1"/>
          <p:nvPr/>
        </p:nvSpPr>
        <p:spPr>
          <a:xfrm>
            <a:off x="1023758" y="7990144"/>
            <a:ext cx="15663262" cy="461665"/>
          </a:xfrm>
          <a:prstGeom prst="rect">
            <a:avLst/>
          </a:prstGeom>
          <a:noFill/>
        </p:spPr>
        <p:txBody>
          <a:bodyPr wrap="none" rtlCol="0">
            <a:spAutoFit/>
          </a:bodyPr>
          <a:lstStyle/>
          <a:p>
            <a:r>
              <a:rPr lang="en-GB" sz="2400" dirty="0">
                <a:latin typeface="Lucida Sans Unicode" panose="020B0602030504020204" pitchFamily="34" charset="0"/>
                <a:cs typeface="Lucida Sans Unicode" panose="020B0602030504020204" pitchFamily="34" charset="0"/>
              </a:rPr>
              <a:t>VGG-19 model Training and Validation Accuracy / Loss curve for same Malaria Dataset with 50 epochs.</a:t>
            </a:r>
          </a:p>
        </p:txBody>
      </p:sp>
    </p:spTree>
    <p:extLst>
      <p:ext uri="{BB962C8B-B14F-4D97-AF65-F5344CB8AC3E}">
        <p14:creationId xmlns:p14="http://schemas.microsoft.com/office/powerpoint/2010/main" val="1432794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462" y="0"/>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6" name="object 6"/>
          <p:cNvSpPr txBox="1"/>
          <p:nvPr/>
        </p:nvSpPr>
        <p:spPr>
          <a:xfrm>
            <a:off x="529614" y="977900"/>
            <a:ext cx="4651986" cy="382156"/>
          </a:xfrm>
          <a:prstGeom prst="rect">
            <a:avLst/>
          </a:prstGeom>
        </p:spPr>
        <p:txBody>
          <a:bodyPr vert="horz" wrap="square" lIns="0" tIns="12700" rIns="0" bIns="0" rtlCol="0">
            <a:spAutoFit/>
          </a:bodyPr>
          <a:lstStyle/>
          <a:p>
            <a:pPr marL="12700">
              <a:lnSpc>
                <a:spcPct val="100000"/>
              </a:lnSpc>
              <a:spcBef>
                <a:spcPts val="100"/>
              </a:spcBef>
              <a:tabLst>
                <a:tab pos="862965" algn="l"/>
              </a:tabLst>
            </a:pPr>
            <a:r>
              <a:rPr sz="2400" spc="-25" dirty="0">
                <a:solidFill>
                  <a:srgbClr val="333333"/>
                </a:solidFill>
                <a:latin typeface="Verdana"/>
                <a:cs typeface="Verdana"/>
              </a:rPr>
              <a:t>IV</a:t>
            </a:r>
            <a:r>
              <a:rPr sz="2400" dirty="0">
                <a:solidFill>
                  <a:srgbClr val="333333"/>
                </a:solidFill>
                <a:latin typeface="Verdana"/>
                <a:cs typeface="Verdana"/>
              </a:rPr>
              <a:t>	</a:t>
            </a:r>
            <a:r>
              <a:rPr lang="en-GB" sz="2400" spc="85" dirty="0">
                <a:solidFill>
                  <a:srgbClr val="333333"/>
                </a:solidFill>
                <a:latin typeface="Verdana"/>
                <a:cs typeface="Verdana"/>
              </a:rPr>
              <a:t>Performance Analysis</a:t>
            </a:r>
            <a:endParaRPr sz="2400" dirty="0">
              <a:latin typeface="Verdana"/>
              <a:cs typeface="Verdana"/>
            </a:endParaRPr>
          </a:p>
        </p:txBody>
      </p:sp>
      <p:sp>
        <p:nvSpPr>
          <p:cNvPr id="7" name="object 7"/>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26</a:t>
            </a:fld>
            <a:endParaRPr spc="-880" dirty="0"/>
          </a:p>
        </p:txBody>
      </p:sp>
      <p:sp>
        <p:nvSpPr>
          <p:cNvPr id="16" name="object 11">
            <a:extLst>
              <a:ext uri="{FF2B5EF4-FFF2-40B4-BE49-F238E27FC236}">
                <a16:creationId xmlns:a16="http://schemas.microsoft.com/office/drawing/2014/main" id="{937C1A66-F8DE-4B9C-A1BF-239F8548981E}"/>
              </a:ext>
            </a:extLst>
          </p:cNvPr>
          <p:cNvSpPr txBox="1">
            <a:spLocks/>
          </p:cNvSpPr>
          <p:nvPr/>
        </p:nvSpPr>
        <p:spPr>
          <a:xfrm>
            <a:off x="1628026" y="1924655"/>
            <a:ext cx="13002374" cy="505267"/>
          </a:xfrm>
          <a:prstGeom prst="rect">
            <a:avLst/>
          </a:prstGeom>
        </p:spPr>
        <p:txBody>
          <a:bodyPr vert="horz" wrap="square" lIns="0" tIns="12700" rIns="0" bIns="0" rtlCol="0">
            <a:spAutoFit/>
          </a:bodyPr>
          <a:lstStyle>
            <a:lvl1pPr>
              <a:defRPr sz="3000" b="0" i="0">
                <a:solidFill>
                  <a:srgbClr val="333333"/>
                </a:solidFill>
                <a:latin typeface="Verdana"/>
                <a:ea typeface="+mj-ea"/>
                <a:cs typeface="Verdana"/>
              </a:defRPr>
            </a:lvl1pPr>
          </a:lstStyle>
          <a:p>
            <a:pPr marL="12700">
              <a:spcBef>
                <a:spcPts val="100"/>
              </a:spcBef>
            </a:pPr>
            <a:r>
              <a:rPr lang="en-GB" sz="3200" dirty="0">
                <a:latin typeface="Lucida Sans Unicode" panose="020B0602030504020204" pitchFamily="34" charset="0"/>
                <a:cs typeface="Lucida Sans Unicode" panose="020B0602030504020204" pitchFamily="34" charset="0"/>
              </a:rPr>
              <a:t>Normalized Confusion matrix </a:t>
            </a:r>
            <a:endParaRPr lang="en-GB" sz="3200" spc="90" dirty="0">
              <a:latin typeface="Lucida Sans Unicode" panose="020B0602030504020204" pitchFamily="34" charset="0"/>
              <a:cs typeface="Lucida Sans Unicode" panose="020B0602030504020204" pitchFamily="34" charset="0"/>
            </a:endParaRPr>
          </a:p>
        </p:txBody>
      </p:sp>
      <p:pic>
        <p:nvPicPr>
          <p:cNvPr id="29" name="Content Placeholder 8">
            <a:extLst>
              <a:ext uri="{FF2B5EF4-FFF2-40B4-BE49-F238E27FC236}">
                <a16:creationId xmlns:a16="http://schemas.microsoft.com/office/drawing/2014/main" id="{7DC0ECFD-2788-415A-9FDB-FB8A3E81D7E7}"/>
              </a:ext>
            </a:extLst>
          </p:cNvPr>
          <p:cNvPicPr>
            <a:picLocks noChangeAspect="1"/>
          </p:cNvPicPr>
          <p:nvPr/>
        </p:nvPicPr>
        <p:blipFill>
          <a:blip r:embed="rId2">
            <a:duotone>
              <a:schemeClr val="accent5">
                <a:shade val="45000"/>
                <a:satMod val="135000"/>
              </a:schemeClr>
              <a:prstClr val="white"/>
            </a:duotone>
          </a:blip>
          <a:stretch>
            <a:fillRect/>
          </a:stretch>
        </p:blipFill>
        <p:spPr>
          <a:xfrm>
            <a:off x="5834902" y="3390900"/>
            <a:ext cx="3080498" cy="3127364"/>
          </a:xfrm>
          <a:prstGeom prst="rect">
            <a:avLst/>
          </a:prstGeom>
        </p:spPr>
      </p:pic>
      <p:pic>
        <p:nvPicPr>
          <p:cNvPr id="30" name="Picture 29">
            <a:extLst>
              <a:ext uri="{FF2B5EF4-FFF2-40B4-BE49-F238E27FC236}">
                <a16:creationId xmlns:a16="http://schemas.microsoft.com/office/drawing/2014/main" id="{0CFE904C-5CE6-49A0-90CA-10B6B5093EAA}"/>
              </a:ext>
            </a:extLst>
          </p:cNvPr>
          <p:cNvPicPr>
            <a:picLocks noChangeAspect="1"/>
          </p:cNvPicPr>
          <p:nvPr/>
        </p:nvPicPr>
        <p:blipFill rotWithShape="1">
          <a:blip r:embed="rId3">
            <a:duotone>
              <a:schemeClr val="accent5">
                <a:shade val="45000"/>
                <a:satMod val="135000"/>
              </a:schemeClr>
              <a:prstClr val="white"/>
            </a:duotone>
          </a:blip>
          <a:srcRect r="47581"/>
          <a:stretch/>
        </p:blipFill>
        <p:spPr>
          <a:xfrm>
            <a:off x="8915400" y="3390900"/>
            <a:ext cx="837911" cy="3898872"/>
          </a:xfrm>
          <a:prstGeom prst="rect">
            <a:avLst/>
          </a:prstGeom>
        </p:spPr>
      </p:pic>
      <p:pic>
        <p:nvPicPr>
          <p:cNvPr id="31" name="Picture 30">
            <a:extLst>
              <a:ext uri="{FF2B5EF4-FFF2-40B4-BE49-F238E27FC236}">
                <a16:creationId xmlns:a16="http://schemas.microsoft.com/office/drawing/2014/main" id="{F9FA41D6-5DD8-4EA7-942E-B26344143CF5}"/>
              </a:ext>
            </a:extLst>
          </p:cNvPr>
          <p:cNvPicPr>
            <a:picLocks noChangeAspect="1"/>
          </p:cNvPicPr>
          <p:nvPr/>
        </p:nvPicPr>
        <p:blipFill>
          <a:blip r:embed="rId4">
            <a:duotone>
              <a:schemeClr val="accent5">
                <a:shade val="45000"/>
                <a:satMod val="135000"/>
              </a:schemeClr>
              <a:prstClr val="white"/>
            </a:duotone>
          </a:blip>
          <a:stretch>
            <a:fillRect/>
          </a:stretch>
        </p:blipFill>
        <p:spPr>
          <a:xfrm>
            <a:off x="5834902" y="6514187"/>
            <a:ext cx="3080498" cy="775585"/>
          </a:xfrm>
          <a:prstGeom prst="rect">
            <a:avLst/>
          </a:prstGeom>
        </p:spPr>
      </p:pic>
      <p:sp>
        <p:nvSpPr>
          <p:cNvPr id="32" name="TextBox 31">
            <a:extLst>
              <a:ext uri="{FF2B5EF4-FFF2-40B4-BE49-F238E27FC236}">
                <a16:creationId xmlns:a16="http://schemas.microsoft.com/office/drawing/2014/main" id="{58EC115B-B0B0-4CF6-9803-E92F6C23F984}"/>
              </a:ext>
            </a:extLst>
          </p:cNvPr>
          <p:cNvSpPr txBox="1"/>
          <p:nvPr/>
        </p:nvSpPr>
        <p:spPr>
          <a:xfrm>
            <a:off x="6478678" y="4125087"/>
            <a:ext cx="704039" cy="369332"/>
          </a:xfrm>
          <a:prstGeom prst="rect">
            <a:avLst/>
          </a:prstGeom>
          <a:noFill/>
          <a:ln>
            <a:solidFill>
              <a:schemeClr val="bg2"/>
            </a:solidFill>
          </a:ln>
        </p:spPr>
        <p:txBody>
          <a:bodyPr wrap="square" rtlCol="0">
            <a:spAutoFit/>
          </a:bodyPr>
          <a:lstStyle/>
          <a:p>
            <a:r>
              <a:rPr lang="en-GB" b="0" i="0" dirty="0">
                <a:solidFill>
                  <a:srgbClr val="D5D5D5"/>
                </a:solidFill>
                <a:effectLst/>
                <a:latin typeface="Times New Roman" panose="02020603050405020304" pitchFamily="18" charset="0"/>
                <a:cs typeface="Times New Roman" panose="02020603050405020304" pitchFamily="18" charset="0"/>
              </a:rPr>
              <a:t>0.945</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CE844814-3A77-402E-9398-416A1DB58BA9}"/>
              </a:ext>
            </a:extLst>
          </p:cNvPr>
          <p:cNvSpPr txBox="1"/>
          <p:nvPr/>
        </p:nvSpPr>
        <p:spPr>
          <a:xfrm>
            <a:off x="8387325" y="4125087"/>
            <a:ext cx="1037979" cy="369332"/>
          </a:xfrm>
          <a:prstGeom prst="rect">
            <a:avLst/>
          </a:prstGeom>
          <a:noFill/>
          <a:ln>
            <a:solidFill>
              <a:schemeClr val="bg2"/>
            </a:solidFill>
          </a:ln>
        </p:spPr>
        <p:txBody>
          <a:bodyPr wrap="square" rtlCol="0">
            <a:spAutoFit/>
          </a:bodyPr>
          <a:lstStyle/>
          <a:p>
            <a:r>
              <a:rPr lang="en-GB" dirty="0"/>
              <a:t>0.055</a:t>
            </a:r>
          </a:p>
        </p:txBody>
      </p:sp>
      <p:sp>
        <p:nvSpPr>
          <p:cNvPr id="34" name="TextBox 33">
            <a:extLst>
              <a:ext uri="{FF2B5EF4-FFF2-40B4-BE49-F238E27FC236}">
                <a16:creationId xmlns:a16="http://schemas.microsoft.com/office/drawing/2014/main" id="{6DA19284-68DF-411E-9B36-640D79B8AB7A}"/>
              </a:ext>
            </a:extLst>
          </p:cNvPr>
          <p:cNvSpPr txBox="1"/>
          <p:nvPr/>
        </p:nvSpPr>
        <p:spPr>
          <a:xfrm>
            <a:off x="6478678" y="6028976"/>
            <a:ext cx="953777" cy="369332"/>
          </a:xfrm>
          <a:prstGeom prst="rect">
            <a:avLst/>
          </a:prstGeom>
          <a:noFill/>
          <a:ln>
            <a:solidFill>
              <a:schemeClr val="bg2"/>
            </a:solidFill>
          </a:ln>
        </p:spPr>
        <p:txBody>
          <a:bodyPr wrap="square" rtlCol="0">
            <a:spAutoFit/>
          </a:bodyPr>
          <a:lstStyle/>
          <a:p>
            <a:r>
              <a:rPr lang="en-GB" dirty="0"/>
              <a:t>0.039</a:t>
            </a:r>
          </a:p>
        </p:txBody>
      </p:sp>
      <p:sp>
        <p:nvSpPr>
          <p:cNvPr id="35" name="TextBox 34">
            <a:extLst>
              <a:ext uri="{FF2B5EF4-FFF2-40B4-BE49-F238E27FC236}">
                <a16:creationId xmlns:a16="http://schemas.microsoft.com/office/drawing/2014/main" id="{01E7A770-8633-44F6-AF8C-7E3099FD2570}"/>
              </a:ext>
            </a:extLst>
          </p:cNvPr>
          <p:cNvSpPr txBox="1"/>
          <p:nvPr/>
        </p:nvSpPr>
        <p:spPr>
          <a:xfrm>
            <a:off x="8405496" y="6064459"/>
            <a:ext cx="704039" cy="369332"/>
          </a:xfrm>
          <a:prstGeom prst="rect">
            <a:avLst/>
          </a:prstGeom>
          <a:noFill/>
          <a:ln>
            <a:solidFill>
              <a:schemeClr val="bg2"/>
            </a:solidFill>
          </a:ln>
        </p:spPr>
        <p:txBody>
          <a:bodyPr wrap="square" rtlCol="0">
            <a:spAutoFit/>
          </a:bodyPr>
          <a:lstStyle/>
          <a:p>
            <a:r>
              <a:rPr lang="en-GB" b="0" i="0" dirty="0">
                <a:solidFill>
                  <a:srgbClr val="D5D5D5"/>
                </a:solidFill>
                <a:effectLst/>
                <a:latin typeface="Times New Roman" panose="02020603050405020304" pitchFamily="18" charset="0"/>
                <a:cs typeface="Times New Roman" panose="02020603050405020304" pitchFamily="18" charset="0"/>
              </a:rPr>
              <a:t>0.961</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B15CAA2D-F02A-44D8-ACF6-8B932BEAC02A}"/>
              </a:ext>
            </a:extLst>
          </p:cNvPr>
          <p:cNvSpPr txBox="1"/>
          <p:nvPr/>
        </p:nvSpPr>
        <p:spPr>
          <a:xfrm>
            <a:off x="4381782" y="4194569"/>
            <a:ext cx="1392572" cy="369332"/>
          </a:xfrm>
          <a:prstGeom prst="rect">
            <a:avLst/>
          </a:prstGeom>
          <a:noFill/>
          <a:ln>
            <a:solidFill>
              <a:schemeClr val="bg1"/>
            </a:solidFill>
          </a:ln>
        </p:spPr>
        <p:txBody>
          <a:bodyPr wrap="square">
            <a:spAutoFit/>
          </a:bodyPr>
          <a:lstStyle/>
          <a:p>
            <a:r>
              <a:rPr lang="en-GB" dirty="0"/>
              <a:t>Parasitized</a:t>
            </a:r>
          </a:p>
        </p:txBody>
      </p:sp>
      <p:sp>
        <p:nvSpPr>
          <p:cNvPr id="37" name="TextBox 36">
            <a:extLst>
              <a:ext uri="{FF2B5EF4-FFF2-40B4-BE49-F238E27FC236}">
                <a16:creationId xmlns:a16="http://schemas.microsoft.com/office/drawing/2014/main" id="{B3D1612A-202E-403A-B1C6-E0C8A1020DCE}"/>
              </a:ext>
            </a:extLst>
          </p:cNvPr>
          <p:cNvSpPr txBox="1"/>
          <p:nvPr/>
        </p:nvSpPr>
        <p:spPr>
          <a:xfrm>
            <a:off x="4381782" y="6041626"/>
            <a:ext cx="1317990" cy="369332"/>
          </a:xfrm>
          <a:prstGeom prst="rect">
            <a:avLst/>
          </a:prstGeom>
          <a:noFill/>
          <a:ln>
            <a:solidFill>
              <a:schemeClr val="bg1"/>
            </a:solidFill>
          </a:ln>
        </p:spPr>
        <p:txBody>
          <a:bodyPr wrap="square" rtlCol="0">
            <a:spAutoFit/>
          </a:bodyPr>
          <a:lstStyle/>
          <a:p>
            <a:r>
              <a:rPr lang="en-GB" dirty="0"/>
              <a:t>Uninfected</a:t>
            </a:r>
          </a:p>
        </p:txBody>
      </p:sp>
      <p:sp>
        <p:nvSpPr>
          <p:cNvPr id="38" name="TextBox 37">
            <a:extLst>
              <a:ext uri="{FF2B5EF4-FFF2-40B4-BE49-F238E27FC236}">
                <a16:creationId xmlns:a16="http://schemas.microsoft.com/office/drawing/2014/main" id="{24D65A5E-0F5C-4E7A-B861-5ED4AD976679}"/>
              </a:ext>
            </a:extLst>
          </p:cNvPr>
          <p:cNvSpPr txBox="1"/>
          <p:nvPr/>
        </p:nvSpPr>
        <p:spPr>
          <a:xfrm>
            <a:off x="6194017" y="7420089"/>
            <a:ext cx="1392572" cy="369332"/>
          </a:xfrm>
          <a:prstGeom prst="rect">
            <a:avLst/>
          </a:prstGeom>
          <a:noFill/>
          <a:ln>
            <a:solidFill>
              <a:schemeClr val="bg1"/>
            </a:solidFill>
          </a:ln>
        </p:spPr>
        <p:txBody>
          <a:bodyPr wrap="square">
            <a:spAutoFit/>
          </a:bodyPr>
          <a:lstStyle/>
          <a:p>
            <a:r>
              <a:rPr lang="en-GB" dirty="0"/>
              <a:t>Parasitized</a:t>
            </a:r>
          </a:p>
        </p:txBody>
      </p:sp>
      <p:sp>
        <p:nvSpPr>
          <p:cNvPr id="39" name="TextBox 38">
            <a:extLst>
              <a:ext uri="{FF2B5EF4-FFF2-40B4-BE49-F238E27FC236}">
                <a16:creationId xmlns:a16="http://schemas.microsoft.com/office/drawing/2014/main" id="{6448A77B-94BC-4EDD-9868-0919706A34F0}"/>
              </a:ext>
            </a:extLst>
          </p:cNvPr>
          <p:cNvSpPr txBox="1"/>
          <p:nvPr/>
        </p:nvSpPr>
        <p:spPr>
          <a:xfrm>
            <a:off x="8256405" y="7420089"/>
            <a:ext cx="1317990" cy="369332"/>
          </a:xfrm>
          <a:prstGeom prst="rect">
            <a:avLst/>
          </a:prstGeom>
          <a:noFill/>
          <a:ln>
            <a:solidFill>
              <a:schemeClr val="bg1"/>
            </a:solidFill>
          </a:ln>
        </p:spPr>
        <p:txBody>
          <a:bodyPr wrap="square" rtlCol="0">
            <a:spAutoFit/>
          </a:bodyPr>
          <a:lstStyle/>
          <a:p>
            <a:r>
              <a:rPr lang="en-GB" dirty="0"/>
              <a:t>Uninfected</a:t>
            </a:r>
          </a:p>
        </p:txBody>
      </p:sp>
      <p:sp>
        <p:nvSpPr>
          <p:cNvPr id="18" name="Footer Placeholder 19">
            <a:extLst>
              <a:ext uri="{FF2B5EF4-FFF2-40B4-BE49-F238E27FC236}">
                <a16:creationId xmlns:a16="http://schemas.microsoft.com/office/drawing/2014/main" id="{413C4C5C-46B0-422D-B44F-729BF6D1C516}"/>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Tree>
    <p:extLst>
      <p:ext uri="{BB962C8B-B14F-4D97-AF65-F5344CB8AC3E}">
        <p14:creationId xmlns:p14="http://schemas.microsoft.com/office/powerpoint/2010/main" val="2378994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462" y="0"/>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6" name="object 6"/>
          <p:cNvSpPr txBox="1"/>
          <p:nvPr/>
        </p:nvSpPr>
        <p:spPr>
          <a:xfrm>
            <a:off x="529614" y="977900"/>
            <a:ext cx="4651986" cy="382156"/>
          </a:xfrm>
          <a:prstGeom prst="rect">
            <a:avLst/>
          </a:prstGeom>
        </p:spPr>
        <p:txBody>
          <a:bodyPr vert="horz" wrap="square" lIns="0" tIns="12700" rIns="0" bIns="0" rtlCol="0">
            <a:spAutoFit/>
          </a:bodyPr>
          <a:lstStyle/>
          <a:p>
            <a:pPr marL="12700">
              <a:lnSpc>
                <a:spcPct val="100000"/>
              </a:lnSpc>
              <a:spcBef>
                <a:spcPts val="100"/>
              </a:spcBef>
              <a:tabLst>
                <a:tab pos="862965" algn="l"/>
              </a:tabLst>
            </a:pPr>
            <a:r>
              <a:rPr sz="2400" spc="-25" dirty="0">
                <a:solidFill>
                  <a:srgbClr val="333333"/>
                </a:solidFill>
                <a:latin typeface="Verdana"/>
                <a:cs typeface="Verdana"/>
              </a:rPr>
              <a:t>IV</a:t>
            </a:r>
            <a:r>
              <a:rPr sz="2400" dirty="0">
                <a:solidFill>
                  <a:srgbClr val="333333"/>
                </a:solidFill>
                <a:latin typeface="Verdana"/>
                <a:cs typeface="Verdana"/>
              </a:rPr>
              <a:t>	</a:t>
            </a:r>
            <a:r>
              <a:rPr lang="en-GB" sz="2400" spc="85" dirty="0">
                <a:solidFill>
                  <a:srgbClr val="333333"/>
                </a:solidFill>
                <a:latin typeface="Verdana"/>
                <a:cs typeface="Verdana"/>
              </a:rPr>
              <a:t>Performance Analysis</a:t>
            </a:r>
            <a:endParaRPr sz="2400" dirty="0">
              <a:latin typeface="Verdana"/>
              <a:cs typeface="Verdana"/>
            </a:endParaRPr>
          </a:p>
        </p:txBody>
      </p:sp>
      <p:sp>
        <p:nvSpPr>
          <p:cNvPr id="7" name="object 7"/>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27</a:t>
            </a:fld>
            <a:endParaRPr spc="-880" dirty="0"/>
          </a:p>
        </p:txBody>
      </p:sp>
      <p:sp>
        <p:nvSpPr>
          <p:cNvPr id="16" name="object 11">
            <a:extLst>
              <a:ext uri="{FF2B5EF4-FFF2-40B4-BE49-F238E27FC236}">
                <a16:creationId xmlns:a16="http://schemas.microsoft.com/office/drawing/2014/main" id="{937C1A66-F8DE-4B9C-A1BF-239F8548981E}"/>
              </a:ext>
            </a:extLst>
          </p:cNvPr>
          <p:cNvSpPr txBox="1">
            <a:spLocks/>
          </p:cNvSpPr>
          <p:nvPr/>
        </p:nvSpPr>
        <p:spPr>
          <a:xfrm>
            <a:off x="1628026" y="1924655"/>
            <a:ext cx="13002374" cy="505267"/>
          </a:xfrm>
          <a:prstGeom prst="rect">
            <a:avLst/>
          </a:prstGeom>
        </p:spPr>
        <p:txBody>
          <a:bodyPr vert="horz" wrap="square" lIns="0" tIns="12700" rIns="0" bIns="0" rtlCol="0">
            <a:spAutoFit/>
          </a:bodyPr>
          <a:lstStyle>
            <a:lvl1pPr>
              <a:defRPr sz="3000" b="0" i="0">
                <a:solidFill>
                  <a:srgbClr val="333333"/>
                </a:solidFill>
                <a:latin typeface="Verdana"/>
                <a:ea typeface="+mj-ea"/>
                <a:cs typeface="Verdana"/>
              </a:defRPr>
            </a:lvl1pPr>
          </a:lstStyle>
          <a:p>
            <a:pPr marL="12700">
              <a:spcBef>
                <a:spcPts val="100"/>
              </a:spcBef>
            </a:pPr>
            <a:r>
              <a:rPr lang="en-GB" sz="3200" dirty="0">
                <a:latin typeface="Lucida Sans Unicode" panose="020B0602030504020204" pitchFamily="34" charset="0"/>
                <a:cs typeface="Lucida Sans Unicode" panose="020B0602030504020204" pitchFamily="34" charset="0"/>
              </a:rPr>
              <a:t>Performance metrices</a:t>
            </a:r>
            <a:endParaRPr lang="en-GB" sz="3200" spc="90" dirty="0">
              <a:latin typeface="Lucida Sans Unicode" panose="020B0602030504020204" pitchFamily="34" charset="0"/>
              <a:cs typeface="Lucida Sans Unicode" panose="020B0602030504020204" pitchFamily="34" charset="0"/>
            </a:endParaRPr>
          </a:p>
        </p:txBody>
      </p:sp>
      <p:sp>
        <p:nvSpPr>
          <p:cNvPr id="17" name="TextBox 16">
            <a:extLst>
              <a:ext uri="{FF2B5EF4-FFF2-40B4-BE49-F238E27FC236}">
                <a16:creationId xmlns:a16="http://schemas.microsoft.com/office/drawing/2014/main" id="{00E7F43C-0469-45CC-BC6A-561695204338}"/>
              </a:ext>
            </a:extLst>
          </p:cNvPr>
          <p:cNvSpPr txBox="1"/>
          <p:nvPr/>
        </p:nvSpPr>
        <p:spPr>
          <a:xfrm>
            <a:off x="2362200" y="3035966"/>
            <a:ext cx="10744200" cy="3539430"/>
          </a:xfrm>
          <a:prstGeom prst="rect">
            <a:avLst/>
          </a:prstGeom>
          <a:noFill/>
        </p:spPr>
        <p:txBody>
          <a:bodyPr wrap="square">
            <a:spAutoFit/>
          </a:bodyPr>
          <a:lstStyle/>
          <a:p>
            <a:pPr marL="0" indent="0" algn="ctr">
              <a:buNone/>
            </a:pPr>
            <a:r>
              <a:rPr lang="en-GB" sz="3200" b="0" i="1" u="none" strike="noStrike" baseline="0" dirty="0">
                <a:latin typeface="MinionPro-It"/>
              </a:rPr>
              <a:t>Accuracy </a:t>
            </a:r>
            <a:r>
              <a:rPr lang="en-GB" sz="3200" b="0" i="0" u="none" strike="noStrike" baseline="0" dirty="0">
                <a:latin typeface="MinionPro-Regular"/>
              </a:rPr>
              <a:t>= (</a:t>
            </a:r>
            <a:r>
              <a:rPr lang="en-GB" sz="3200" b="0" i="1" u="none" strike="noStrike" baseline="0" dirty="0">
                <a:latin typeface="MinionPro-It"/>
              </a:rPr>
              <a:t>TP </a:t>
            </a:r>
            <a:r>
              <a:rPr lang="en-GB" sz="3200" b="0" i="0" u="none" strike="noStrike" baseline="0" dirty="0">
                <a:latin typeface="MinionPro-Regular"/>
              </a:rPr>
              <a:t>+ </a:t>
            </a:r>
            <a:r>
              <a:rPr lang="en-GB" sz="3200" b="0" i="1" u="none" strike="noStrike" baseline="0" dirty="0">
                <a:latin typeface="MinionPro-It"/>
              </a:rPr>
              <a:t>TN</a:t>
            </a:r>
            <a:r>
              <a:rPr lang="en-GB" sz="3200" b="0" i="0" u="none" strike="noStrike" baseline="0" dirty="0">
                <a:latin typeface="MinionPro-Regular"/>
              </a:rPr>
              <a:t>) / (</a:t>
            </a:r>
            <a:r>
              <a:rPr lang="en-GB" sz="3200" b="0" i="1" u="none" strike="noStrike" baseline="0" dirty="0">
                <a:latin typeface="MinionPro-It"/>
              </a:rPr>
              <a:t>TP </a:t>
            </a:r>
            <a:r>
              <a:rPr lang="en-GB" sz="3200" b="0" i="0" u="none" strike="noStrike" baseline="0" dirty="0">
                <a:latin typeface="MinionPro-Regular"/>
              </a:rPr>
              <a:t>+ </a:t>
            </a:r>
            <a:r>
              <a:rPr lang="en-GB" sz="3200" b="0" i="1" u="none" strike="noStrike" baseline="0" dirty="0">
                <a:latin typeface="MinionPro-It"/>
              </a:rPr>
              <a:t>TN </a:t>
            </a:r>
            <a:r>
              <a:rPr lang="en-GB" sz="3200" b="0" i="0" u="none" strike="noStrike" baseline="0" dirty="0">
                <a:latin typeface="MinionPro-Regular"/>
              </a:rPr>
              <a:t>+ </a:t>
            </a:r>
            <a:r>
              <a:rPr lang="en-GB" sz="3200" b="0" i="1" u="none" strike="noStrike" baseline="0" dirty="0">
                <a:latin typeface="MinionPro-It"/>
              </a:rPr>
              <a:t>FP </a:t>
            </a:r>
            <a:r>
              <a:rPr lang="en-GB" sz="3200" b="0" i="0" u="none" strike="noStrike" baseline="0" dirty="0">
                <a:latin typeface="MinionPro-Regular"/>
              </a:rPr>
              <a:t>+ </a:t>
            </a:r>
            <a:r>
              <a:rPr lang="en-GB" sz="3200" b="0" i="1" u="none" strike="noStrike" baseline="0" dirty="0">
                <a:latin typeface="MinionPro-It"/>
              </a:rPr>
              <a:t>FN</a:t>
            </a:r>
            <a:r>
              <a:rPr lang="en-GB" sz="3200" b="0" i="0" u="none" strike="noStrike" baseline="0" dirty="0">
                <a:latin typeface="MinionPro-Regular"/>
              </a:rPr>
              <a:t>)</a:t>
            </a:r>
          </a:p>
          <a:p>
            <a:pPr marL="0" indent="0" algn="ctr">
              <a:buNone/>
            </a:pPr>
            <a:endParaRPr lang="en-GB" sz="3200" dirty="0">
              <a:latin typeface="MinionPro-Regular"/>
            </a:endParaRPr>
          </a:p>
          <a:p>
            <a:pPr marL="0" indent="0" algn="ctr">
              <a:buNone/>
            </a:pPr>
            <a:r>
              <a:rPr lang="en-GB" sz="3200" b="0" i="0" u="none" strike="noStrike" baseline="0" dirty="0">
                <a:latin typeface="MinionPro-Regular"/>
              </a:rPr>
              <a:t>Precision = TP / (TP + FP)</a:t>
            </a:r>
          </a:p>
          <a:p>
            <a:pPr marL="0" indent="0" algn="ctr">
              <a:buNone/>
            </a:pPr>
            <a:endParaRPr lang="en-GB" sz="3200" dirty="0">
              <a:latin typeface="MinionPro-Regular"/>
            </a:endParaRPr>
          </a:p>
          <a:p>
            <a:pPr marL="0" indent="0" algn="ctr">
              <a:buNone/>
            </a:pPr>
            <a:r>
              <a:rPr lang="en-GB" sz="3200" b="0" i="0" u="none" strike="noStrike" baseline="0" dirty="0">
                <a:latin typeface="MinionPro-Regular"/>
              </a:rPr>
              <a:t>Recall = TP / (TP + FN)</a:t>
            </a:r>
          </a:p>
          <a:p>
            <a:pPr marL="0" indent="0" algn="ctr">
              <a:buNone/>
            </a:pPr>
            <a:endParaRPr lang="en-GB" sz="3200" dirty="0">
              <a:latin typeface="MinionPro-Regular"/>
            </a:endParaRPr>
          </a:p>
          <a:p>
            <a:pPr marL="0" indent="0" algn="ctr">
              <a:buNone/>
            </a:pPr>
            <a:r>
              <a:rPr lang="en-GB" sz="3200" b="0" i="0" u="none" strike="noStrike" baseline="0" dirty="0">
                <a:latin typeface="MinionPro-Regular"/>
              </a:rPr>
              <a:t>F1Score = 2 </a:t>
            </a:r>
            <a:r>
              <a:rPr lang="en-GB" sz="3200" b="0" i="0" u="none" strike="noStrike" baseline="0" dirty="0">
                <a:latin typeface="STIXGeneral"/>
              </a:rPr>
              <a:t>∗ </a:t>
            </a:r>
            <a:r>
              <a:rPr lang="en-GB" sz="3200" b="0" i="0" u="none" strike="noStrike" baseline="0" dirty="0">
                <a:latin typeface="MinionPro-Regular"/>
              </a:rPr>
              <a:t>(Recall </a:t>
            </a:r>
            <a:r>
              <a:rPr lang="en-GB" sz="3200" b="0" i="0" u="none" strike="noStrike" baseline="0" dirty="0">
                <a:latin typeface="STIXGeneral"/>
              </a:rPr>
              <a:t>∗ </a:t>
            </a:r>
            <a:r>
              <a:rPr lang="en-GB" sz="3200" b="0" i="0" u="none" strike="noStrike" baseline="0" dirty="0">
                <a:latin typeface="MinionPro-Regular"/>
              </a:rPr>
              <a:t>Precision) / (Recall + Precision</a:t>
            </a:r>
            <a:r>
              <a:rPr lang="en-GB" sz="2800" b="0" i="0" u="none" strike="noStrike" baseline="0" dirty="0">
                <a:latin typeface="MinionPro-Regular"/>
              </a:rPr>
              <a:t>)</a:t>
            </a:r>
            <a:endParaRPr lang="en-GB" sz="2800" dirty="0"/>
          </a:p>
        </p:txBody>
      </p:sp>
      <p:sp>
        <p:nvSpPr>
          <p:cNvPr id="9" name="Footer Placeholder 19">
            <a:extLst>
              <a:ext uri="{FF2B5EF4-FFF2-40B4-BE49-F238E27FC236}">
                <a16:creationId xmlns:a16="http://schemas.microsoft.com/office/drawing/2014/main" id="{ADB5945E-D66C-448A-8EE1-B0520C3803C0}"/>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Tree>
    <p:extLst>
      <p:ext uri="{BB962C8B-B14F-4D97-AF65-F5344CB8AC3E}">
        <p14:creationId xmlns:p14="http://schemas.microsoft.com/office/powerpoint/2010/main" val="2855722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462" y="0"/>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6" name="object 6"/>
          <p:cNvSpPr txBox="1"/>
          <p:nvPr/>
        </p:nvSpPr>
        <p:spPr>
          <a:xfrm>
            <a:off x="529614" y="977900"/>
            <a:ext cx="4651986" cy="382156"/>
          </a:xfrm>
          <a:prstGeom prst="rect">
            <a:avLst/>
          </a:prstGeom>
        </p:spPr>
        <p:txBody>
          <a:bodyPr vert="horz" wrap="square" lIns="0" tIns="12700" rIns="0" bIns="0" rtlCol="0">
            <a:spAutoFit/>
          </a:bodyPr>
          <a:lstStyle/>
          <a:p>
            <a:pPr marL="12700">
              <a:lnSpc>
                <a:spcPct val="100000"/>
              </a:lnSpc>
              <a:spcBef>
                <a:spcPts val="100"/>
              </a:spcBef>
              <a:tabLst>
                <a:tab pos="862965" algn="l"/>
              </a:tabLst>
            </a:pPr>
            <a:r>
              <a:rPr sz="2400" spc="-25" dirty="0">
                <a:solidFill>
                  <a:srgbClr val="333333"/>
                </a:solidFill>
                <a:latin typeface="Verdana"/>
                <a:cs typeface="Verdana"/>
              </a:rPr>
              <a:t>IV</a:t>
            </a:r>
            <a:r>
              <a:rPr sz="2400" dirty="0">
                <a:solidFill>
                  <a:srgbClr val="333333"/>
                </a:solidFill>
                <a:latin typeface="Verdana"/>
                <a:cs typeface="Verdana"/>
              </a:rPr>
              <a:t>	</a:t>
            </a:r>
            <a:r>
              <a:rPr lang="en-GB" sz="2400" spc="85" dirty="0">
                <a:solidFill>
                  <a:srgbClr val="333333"/>
                </a:solidFill>
                <a:latin typeface="Verdana"/>
                <a:cs typeface="Verdana"/>
              </a:rPr>
              <a:t>Performance Analysis</a:t>
            </a:r>
            <a:endParaRPr sz="2400" dirty="0">
              <a:latin typeface="Verdana"/>
              <a:cs typeface="Verdana"/>
            </a:endParaRPr>
          </a:p>
        </p:txBody>
      </p:sp>
      <p:sp>
        <p:nvSpPr>
          <p:cNvPr id="7" name="object 7"/>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28</a:t>
            </a:fld>
            <a:endParaRPr spc="-880" dirty="0"/>
          </a:p>
        </p:txBody>
      </p:sp>
      <p:sp>
        <p:nvSpPr>
          <p:cNvPr id="16" name="object 11">
            <a:extLst>
              <a:ext uri="{FF2B5EF4-FFF2-40B4-BE49-F238E27FC236}">
                <a16:creationId xmlns:a16="http://schemas.microsoft.com/office/drawing/2014/main" id="{937C1A66-F8DE-4B9C-A1BF-239F8548981E}"/>
              </a:ext>
            </a:extLst>
          </p:cNvPr>
          <p:cNvSpPr txBox="1">
            <a:spLocks/>
          </p:cNvSpPr>
          <p:nvPr/>
        </p:nvSpPr>
        <p:spPr>
          <a:xfrm>
            <a:off x="1564416" y="1866900"/>
            <a:ext cx="13002374" cy="505267"/>
          </a:xfrm>
          <a:prstGeom prst="rect">
            <a:avLst/>
          </a:prstGeom>
        </p:spPr>
        <p:txBody>
          <a:bodyPr vert="horz" wrap="square" lIns="0" tIns="12700" rIns="0" bIns="0" rtlCol="0">
            <a:spAutoFit/>
          </a:bodyPr>
          <a:lstStyle>
            <a:lvl1pPr>
              <a:defRPr sz="3000" b="0" i="0">
                <a:solidFill>
                  <a:srgbClr val="333333"/>
                </a:solidFill>
                <a:latin typeface="Verdana"/>
                <a:ea typeface="+mj-ea"/>
                <a:cs typeface="Verdana"/>
              </a:defRPr>
            </a:lvl1pPr>
          </a:lstStyle>
          <a:p>
            <a:pPr marL="12700">
              <a:spcBef>
                <a:spcPts val="100"/>
              </a:spcBef>
            </a:pPr>
            <a:r>
              <a:rPr lang="en-GB" sz="3200" dirty="0">
                <a:latin typeface="Lucida Sans Unicode" panose="020B0602030504020204" pitchFamily="34" charset="0"/>
                <a:cs typeface="Lucida Sans Unicode" panose="020B0602030504020204" pitchFamily="34" charset="0"/>
              </a:rPr>
              <a:t>Performance Comparison </a:t>
            </a:r>
            <a:endParaRPr lang="en-GB" sz="3200" spc="90" dirty="0">
              <a:latin typeface="Lucida Sans Unicode" panose="020B0602030504020204" pitchFamily="34" charset="0"/>
              <a:cs typeface="Lucida Sans Unicode" panose="020B0602030504020204" pitchFamily="34" charset="0"/>
            </a:endParaRPr>
          </a:p>
        </p:txBody>
      </p:sp>
      <p:graphicFrame>
        <p:nvGraphicFramePr>
          <p:cNvPr id="9" name="Table 4">
            <a:extLst>
              <a:ext uri="{FF2B5EF4-FFF2-40B4-BE49-F238E27FC236}">
                <a16:creationId xmlns:a16="http://schemas.microsoft.com/office/drawing/2014/main" id="{0D9FB961-4DBB-4C1B-BC03-D3708412EF5C}"/>
              </a:ext>
            </a:extLst>
          </p:cNvPr>
          <p:cNvGraphicFramePr>
            <a:graphicFrameLocks/>
          </p:cNvGraphicFramePr>
          <p:nvPr>
            <p:extLst>
              <p:ext uri="{D42A27DB-BD31-4B8C-83A1-F6EECF244321}">
                <p14:modId xmlns:p14="http://schemas.microsoft.com/office/powerpoint/2010/main" val="2501807859"/>
              </p:ext>
            </p:extLst>
          </p:nvPr>
        </p:nvGraphicFramePr>
        <p:xfrm>
          <a:off x="2799825" y="3515105"/>
          <a:ext cx="11830575" cy="3256789"/>
        </p:xfrm>
        <a:graphic>
          <a:graphicData uri="http://schemas.openxmlformats.org/drawingml/2006/table">
            <a:tbl>
              <a:tblPr firstRow="1" bandRow="1">
                <a:tableStyleId>{BDBED569-4797-4DF1-A0F4-6AAB3CD982D8}</a:tableStyleId>
              </a:tblPr>
              <a:tblGrid>
                <a:gridCol w="2366115">
                  <a:extLst>
                    <a:ext uri="{9D8B030D-6E8A-4147-A177-3AD203B41FA5}">
                      <a16:colId xmlns:a16="http://schemas.microsoft.com/office/drawing/2014/main" val="965123126"/>
                    </a:ext>
                  </a:extLst>
                </a:gridCol>
                <a:gridCol w="2366115">
                  <a:extLst>
                    <a:ext uri="{9D8B030D-6E8A-4147-A177-3AD203B41FA5}">
                      <a16:colId xmlns:a16="http://schemas.microsoft.com/office/drawing/2014/main" val="1358366405"/>
                    </a:ext>
                  </a:extLst>
                </a:gridCol>
                <a:gridCol w="2366115">
                  <a:extLst>
                    <a:ext uri="{9D8B030D-6E8A-4147-A177-3AD203B41FA5}">
                      <a16:colId xmlns:a16="http://schemas.microsoft.com/office/drawing/2014/main" val="1567075411"/>
                    </a:ext>
                  </a:extLst>
                </a:gridCol>
                <a:gridCol w="2366115">
                  <a:extLst>
                    <a:ext uri="{9D8B030D-6E8A-4147-A177-3AD203B41FA5}">
                      <a16:colId xmlns:a16="http://schemas.microsoft.com/office/drawing/2014/main" val="1084207463"/>
                    </a:ext>
                  </a:extLst>
                </a:gridCol>
                <a:gridCol w="2366115">
                  <a:extLst>
                    <a:ext uri="{9D8B030D-6E8A-4147-A177-3AD203B41FA5}">
                      <a16:colId xmlns:a16="http://schemas.microsoft.com/office/drawing/2014/main" val="1961076512"/>
                    </a:ext>
                  </a:extLst>
                </a:gridCol>
              </a:tblGrid>
              <a:tr h="521086">
                <a:tc>
                  <a:txBody>
                    <a:bodyPr/>
                    <a:lstStyle/>
                    <a:p>
                      <a:r>
                        <a:rPr lang="en-GB" sz="2400" dirty="0"/>
                        <a:t>Model</a:t>
                      </a:r>
                    </a:p>
                  </a:txBody>
                  <a:tcPr/>
                </a:tc>
                <a:tc>
                  <a:txBody>
                    <a:bodyPr/>
                    <a:lstStyle/>
                    <a:p>
                      <a:r>
                        <a:rPr lang="en-GB" sz="2400" dirty="0"/>
                        <a:t>Test Accuracy</a:t>
                      </a:r>
                    </a:p>
                  </a:txBody>
                  <a:tcPr/>
                </a:tc>
                <a:tc>
                  <a:txBody>
                    <a:bodyPr/>
                    <a:lstStyle/>
                    <a:p>
                      <a:r>
                        <a:rPr lang="en-GB" sz="2400" dirty="0"/>
                        <a:t>Precession </a:t>
                      </a:r>
                    </a:p>
                  </a:txBody>
                  <a:tcPr/>
                </a:tc>
                <a:tc>
                  <a:txBody>
                    <a:bodyPr/>
                    <a:lstStyle/>
                    <a:p>
                      <a:r>
                        <a:rPr lang="en-GB" sz="2400" dirty="0"/>
                        <a:t>Recall</a:t>
                      </a:r>
                    </a:p>
                  </a:txBody>
                  <a:tcPr/>
                </a:tc>
                <a:tc>
                  <a:txBody>
                    <a:bodyPr/>
                    <a:lstStyle/>
                    <a:p>
                      <a:r>
                        <a:rPr lang="en-GB" sz="2400" dirty="0"/>
                        <a:t>F1 Score</a:t>
                      </a:r>
                    </a:p>
                  </a:txBody>
                  <a:tcPr/>
                </a:tc>
                <a:extLst>
                  <a:ext uri="{0D108BD9-81ED-4DB2-BD59-A6C34878D82A}">
                    <a16:rowId xmlns:a16="http://schemas.microsoft.com/office/drawing/2014/main" val="564198808"/>
                  </a:ext>
                </a:extLst>
              </a:tr>
              <a:tr h="911901">
                <a:tc>
                  <a:txBody>
                    <a:bodyPr/>
                    <a:lstStyle/>
                    <a:p>
                      <a:r>
                        <a:rPr kumimoji="0" lang="en-GB" sz="2400" b="0" u="none" strike="noStrike" kern="1200" baseline="0" dirty="0">
                          <a:solidFill>
                            <a:schemeClr val="tx1"/>
                          </a:solidFill>
                        </a:rPr>
                        <a:t>CNN(VGG-16)</a:t>
                      </a:r>
                    </a:p>
                    <a:p>
                      <a:r>
                        <a:rPr kumimoji="0" lang="en-GB" sz="2400" b="0" u="none" strike="noStrike" kern="1200" baseline="0" dirty="0">
                          <a:solidFill>
                            <a:schemeClr val="tx1"/>
                          </a:solidFill>
                        </a:rPr>
                        <a:t>Ex-SVM 	</a:t>
                      </a:r>
                      <a:endParaRPr kumimoji="0" lang="en-GB" sz="2400" b="0" i="0" u="none" strike="noStrike" kern="1200" baseline="0" dirty="0">
                        <a:solidFill>
                          <a:schemeClr val="tx1"/>
                        </a:solidFill>
                        <a:latin typeface="+mn-lt"/>
                        <a:ea typeface="+mn-ea"/>
                        <a:cs typeface="+mn-cs"/>
                      </a:endParaRPr>
                    </a:p>
                  </a:txBody>
                  <a:tcPr/>
                </a:tc>
                <a:tc>
                  <a:txBody>
                    <a:bodyPr/>
                    <a:lstStyle/>
                    <a:p>
                      <a:r>
                        <a:rPr kumimoji="0" lang="en-GB" sz="2400" b="0" u="none" strike="noStrike" kern="1200" baseline="0" dirty="0">
                          <a:solidFill>
                            <a:schemeClr val="tx1"/>
                          </a:solidFill>
                        </a:rPr>
                        <a:t>0.9777</a:t>
                      </a:r>
                      <a:endParaRPr lang="en-GB" sz="2400" dirty="0"/>
                    </a:p>
                  </a:txBody>
                  <a:tcPr/>
                </a:tc>
                <a:tc>
                  <a:txBody>
                    <a:bodyPr/>
                    <a:lstStyle/>
                    <a:p>
                      <a:r>
                        <a:rPr kumimoji="0" lang="en-GB" sz="2400" b="0" u="none" strike="noStrike" kern="1200" baseline="0" dirty="0">
                          <a:solidFill>
                            <a:schemeClr val="tx1"/>
                          </a:solidFill>
                        </a:rPr>
                        <a:t>0.9213</a:t>
                      </a:r>
                      <a:endParaRPr lang="en-GB" sz="2400" dirty="0"/>
                    </a:p>
                  </a:txBody>
                  <a:tcPr/>
                </a:tc>
                <a:tc>
                  <a:txBody>
                    <a:bodyPr/>
                    <a:lstStyle/>
                    <a:p>
                      <a:r>
                        <a:rPr kumimoji="0" lang="en-GB" sz="2400" b="0" u="none" strike="noStrike" kern="1200" baseline="0" dirty="0">
                          <a:solidFill>
                            <a:schemeClr val="tx1"/>
                          </a:solidFill>
                        </a:rPr>
                        <a:t>0.9515</a:t>
                      </a:r>
                      <a:endParaRPr lang="en-GB" sz="2400" dirty="0"/>
                    </a:p>
                  </a:txBody>
                  <a:tcPr/>
                </a:tc>
                <a:tc>
                  <a:txBody>
                    <a:bodyPr/>
                    <a:lstStyle/>
                    <a:p>
                      <a:r>
                        <a:rPr kumimoji="0" lang="en-GB" sz="2400" b="0" u="none" strike="noStrike" kern="1200" baseline="0" dirty="0">
                          <a:solidFill>
                            <a:schemeClr val="tx1"/>
                          </a:solidFill>
                        </a:rPr>
                        <a:t>0.9501 </a:t>
                      </a:r>
                      <a:endParaRPr lang="en-GB" sz="2400" dirty="0"/>
                    </a:p>
                  </a:txBody>
                  <a:tcPr/>
                </a:tc>
                <a:extLst>
                  <a:ext uri="{0D108BD9-81ED-4DB2-BD59-A6C34878D82A}">
                    <a16:rowId xmlns:a16="http://schemas.microsoft.com/office/drawing/2014/main" val="146694826"/>
                  </a:ext>
                </a:extLst>
              </a:tr>
              <a:tr h="911901">
                <a:tc>
                  <a:txBody>
                    <a:bodyPr/>
                    <a:lstStyle/>
                    <a:p>
                      <a:r>
                        <a:rPr kumimoji="0" lang="en-GB" sz="2400" b="0" u="none" strike="noStrike" kern="1200" baseline="0" dirty="0">
                          <a:solidFill>
                            <a:schemeClr val="tx1"/>
                          </a:solidFill>
                        </a:rPr>
                        <a:t>Fine-Tuned</a:t>
                      </a:r>
                    </a:p>
                    <a:p>
                      <a:r>
                        <a:rPr kumimoji="0" lang="en-GB" sz="2400" b="0" u="none" strike="noStrike" kern="1200" baseline="0" dirty="0">
                          <a:solidFill>
                            <a:schemeClr val="tx1"/>
                          </a:solidFill>
                        </a:rPr>
                        <a:t>CNN (VGG-19)</a:t>
                      </a:r>
                      <a:endParaRPr lang="en-GB" sz="2400" b="0" dirty="0"/>
                    </a:p>
                  </a:txBody>
                  <a:tcPr/>
                </a:tc>
                <a:tc>
                  <a:txBody>
                    <a:bodyPr/>
                    <a:lstStyle/>
                    <a:p>
                      <a:r>
                        <a:rPr kumimoji="0" lang="en-GB" sz="2400" b="0" u="none" strike="noStrike" kern="1200" baseline="0" dirty="0">
                          <a:solidFill>
                            <a:schemeClr val="tx1"/>
                          </a:solidFill>
                        </a:rPr>
                        <a:t>0.96</a:t>
                      </a:r>
                      <a:endParaRPr lang="en-GB" sz="2400" dirty="0"/>
                    </a:p>
                  </a:txBody>
                  <a:tcPr/>
                </a:tc>
                <a:tc>
                  <a:txBody>
                    <a:bodyPr/>
                    <a:lstStyle/>
                    <a:p>
                      <a:r>
                        <a:rPr kumimoji="0" lang="en-GB" sz="2400" b="0" u="none" strike="noStrike" kern="1200" baseline="0" dirty="0">
                          <a:solidFill>
                            <a:schemeClr val="tx1"/>
                          </a:solidFill>
                        </a:rPr>
                        <a:t>0.93</a:t>
                      </a:r>
                      <a:endParaRPr lang="en-GB" sz="2400" dirty="0"/>
                    </a:p>
                  </a:txBody>
                  <a:tcPr/>
                </a:tc>
                <a:tc>
                  <a:txBody>
                    <a:bodyPr/>
                    <a:lstStyle/>
                    <a:p>
                      <a:r>
                        <a:rPr kumimoji="0" lang="en-GB" sz="2400" b="0" u="none" strike="noStrike" kern="1200" baseline="0" dirty="0">
                          <a:solidFill>
                            <a:schemeClr val="tx1"/>
                          </a:solidFill>
                        </a:rPr>
                        <a:t>0.96</a:t>
                      </a:r>
                      <a:endParaRPr lang="en-GB" sz="2400" dirty="0"/>
                    </a:p>
                  </a:txBody>
                  <a:tcPr/>
                </a:tc>
                <a:tc>
                  <a:txBody>
                    <a:bodyPr/>
                    <a:lstStyle/>
                    <a:p>
                      <a:r>
                        <a:rPr kumimoji="0" lang="en-GB" sz="2400" b="0" u="none" strike="noStrike" kern="1200" baseline="0" dirty="0">
                          <a:solidFill>
                            <a:schemeClr val="tx1"/>
                          </a:solidFill>
                        </a:rPr>
                        <a:t>0.96</a:t>
                      </a:r>
                      <a:endParaRPr lang="en-GB" sz="2400" dirty="0"/>
                    </a:p>
                  </a:txBody>
                  <a:tcPr/>
                </a:tc>
                <a:extLst>
                  <a:ext uri="{0D108BD9-81ED-4DB2-BD59-A6C34878D82A}">
                    <a16:rowId xmlns:a16="http://schemas.microsoft.com/office/drawing/2014/main" val="3470995225"/>
                  </a:ext>
                </a:extLst>
              </a:tr>
              <a:tr h="911901">
                <a:tc>
                  <a:txBody>
                    <a:bodyPr/>
                    <a:lstStyle/>
                    <a:p>
                      <a:r>
                        <a:rPr lang="en-GB" sz="2400" b="1" dirty="0"/>
                        <a:t>CNN (Proposed)</a:t>
                      </a:r>
                    </a:p>
                  </a:txBody>
                  <a:tcPr/>
                </a:tc>
                <a:tc>
                  <a:txBody>
                    <a:bodyPr/>
                    <a:lstStyle/>
                    <a:p>
                      <a:r>
                        <a:rPr lang="en-GB" sz="2400" b="1" dirty="0"/>
                        <a:t>0.9641</a:t>
                      </a:r>
                    </a:p>
                  </a:txBody>
                  <a:tcPr/>
                </a:tc>
                <a:tc>
                  <a:txBody>
                    <a:bodyPr/>
                    <a:lstStyle/>
                    <a:p>
                      <a:r>
                        <a:rPr kumimoji="0" lang="en-GB" sz="2400" b="1" u="none" strike="noStrike" kern="1200" baseline="0" dirty="0">
                          <a:solidFill>
                            <a:schemeClr val="tx1"/>
                          </a:solidFill>
                        </a:rPr>
                        <a:t>0.9569</a:t>
                      </a:r>
                      <a:endParaRPr lang="en-GB" sz="2400" b="1" dirty="0"/>
                    </a:p>
                  </a:txBody>
                  <a:tcPr/>
                </a:tc>
                <a:tc>
                  <a:txBody>
                    <a:bodyPr/>
                    <a:lstStyle/>
                    <a:p>
                      <a:r>
                        <a:rPr kumimoji="0" lang="en-GB" sz="2400" b="1" u="none" strike="noStrike" kern="1200" baseline="0" dirty="0">
                          <a:solidFill>
                            <a:schemeClr val="tx1"/>
                          </a:solidFill>
                        </a:rPr>
                        <a:t>0.9569</a:t>
                      </a:r>
                      <a:endParaRPr lang="en-GB" sz="2400" b="1" dirty="0"/>
                    </a:p>
                  </a:txBody>
                  <a:tcPr/>
                </a:tc>
                <a:tc>
                  <a:txBody>
                    <a:bodyPr/>
                    <a:lstStyle/>
                    <a:p>
                      <a:r>
                        <a:rPr kumimoji="0" lang="en-GB" sz="2400" b="1" u="none" strike="noStrike" kern="1200" baseline="0" dirty="0">
                          <a:solidFill>
                            <a:schemeClr val="tx1"/>
                          </a:solidFill>
                        </a:rPr>
                        <a:t>0.9569</a:t>
                      </a:r>
                      <a:endParaRPr lang="en-GB" sz="2400" b="1" dirty="0"/>
                    </a:p>
                  </a:txBody>
                  <a:tcPr/>
                </a:tc>
                <a:extLst>
                  <a:ext uri="{0D108BD9-81ED-4DB2-BD59-A6C34878D82A}">
                    <a16:rowId xmlns:a16="http://schemas.microsoft.com/office/drawing/2014/main" val="1552315152"/>
                  </a:ext>
                </a:extLst>
              </a:tr>
            </a:tbl>
          </a:graphicData>
        </a:graphic>
      </p:graphicFrame>
      <p:sp>
        <p:nvSpPr>
          <p:cNvPr id="10" name="Footer Placeholder 19">
            <a:extLst>
              <a:ext uri="{FF2B5EF4-FFF2-40B4-BE49-F238E27FC236}">
                <a16:creationId xmlns:a16="http://schemas.microsoft.com/office/drawing/2014/main" id="{5FE14EF2-C88D-4553-A310-5DC0D9D52F26}"/>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Tree>
    <p:extLst>
      <p:ext uri="{BB962C8B-B14F-4D97-AF65-F5344CB8AC3E}">
        <p14:creationId xmlns:p14="http://schemas.microsoft.com/office/powerpoint/2010/main" val="1227667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462" y="0"/>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6" name="object 6"/>
          <p:cNvSpPr txBox="1"/>
          <p:nvPr/>
        </p:nvSpPr>
        <p:spPr>
          <a:xfrm>
            <a:off x="529614" y="977900"/>
            <a:ext cx="4651986" cy="382156"/>
          </a:xfrm>
          <a:prstGeom prst="rect">
            <a:avLst/>
          </a:prstGeom>
        </p:spPr>
        <p:txBody>
          <a:bodyPr vert="horz" wrap="square" lIns="0" tIns="12700" rIns="0" bIns="0" rtlCol="0">
            <a:spAutoFit/>
          </a:bodyPr>
          <a:lstStyle/>
          <a:p>
            <a:pPr marL="12700">
              <a:lnSpc>
                <a:spcPct val="100000"/>
              </a:lnSpc>
              <a:spcBef>
                <a:spcPts val="100"/>
              </a:spcBef>
              <a:tabLst>
                <a:tab pos="862965" algn="l"/>
              </a:tabLst>
            </a:pPr>
            <a:r>
              <a:rPr sz="2400" spc="-25" dirty="0">
                <a:solidFill>
                  <a:srgbClr val="333333"/>
                </a:solidFill>
                <a:latin typeface="Verdana"/>
                <a:cs typeface="Verdana"/>
              </a:rPr>
              <a:t>IV</a:t>
            </a:r>
            <a:r>
              <a:rPr sz="2400" dirty="0">
                <a:solidFill>
                  <a:srgbClr val="333333"/>
                </a:solidFill>
                <a:latin typeface="Verdana"/>
                <a:cs typeface="Verdana"/>
              </a:rPr>
              <a:t>	</a:t>
            </a:r>
            <a:r>
              <a:rPr lang="en-GB" sz="2400" spc="85" dirty="0">
                <a:solidFill>
                  <a:srgbClr val="333333"/>
                </a:solidFill>
                <a:latin typeface="Verdana"/>
                <a:cs typeface="Verdana"/>
              </a:rPr>
              <a:t>Performance Analysis</a:t>
            </a:r>
            <a:endParaRPr sz="2400" dirty="0">
              <a:latin typeface="Verdana"/>
              <a:cs typeface="Verdana"/>
            </a:endParaRPr>
          </a:p>
        </p:txBody>
      </p:sp>
      <p:sp>
        <p:nvSpPr>
          <p:cNvPr id="7" name="object 7"/>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29</a:t>
            </a:fld>
            <a:endParaRPr spc="-880" dirty="0"/>
          </a:p>
        </p:txBody>
      </p:sp>
      <p:sp>
        <p:nvSpPr>
          <p:cNvPr id="16" name="object 11">
            <a:extLst>
              <a:ext uri="{FF2B5EF4-FFF2-40B4-BE49-F238E27FC236}">
                <a16:creationId xmlns:a16="http://schemas.microsoft.com/office/drawing/2014/main" id="{937C1A66-F8DE-4B9C-A1BF-239F8548981E}"/>
              </a:ext>
            </a:extLst>
          </p:cNvPr>
          <p:cNvSpPr txBox="1">
            <a:spLocks/>
          </p:cNvSpPr>
          <p:nvPr/>
        </p:nvSpPr>
        <p:spPr>
          <a:xfrm>
            <a:off x="1628026" y="1924655"/>
            <a:ext cx="13002374" cy="505267"/>
          </a:xfrm>
          <a:prstGeom prst="rect">
            <a:avLst/>
          </a:prstGeom>
        </p:spPr>
        <p:txBody>
          <a:bodyPr vert="horz" wrap="square" lIns="0" tIns="12700" rIns="0" bIns="0" rtlCol="0">
            <a:spAutoFit/>
          </a:bodyPr>
          <a:lstStyle>
            <a:lvl1pPr>
              <a:defRPr sz="3000" b="0" i="0">
                <a:solidFill>
                  <a:srgbClr val="333333"/>
                </a:solidFill>
                <a:latin typeface="Verdana"/>
                <a:ea typeface="+mj-ea"/>
                <a:cs typeface="Verdana"/>
              </a:defRPr>
            </a:lvl1pPr>
          </a:lstStyle>
          <a:p>
            <a:pPr marL="12700">
              <a:spcBef>
                <a:spcPts val="100"/>
              </a:spcBef>
            </a:pPr>
            <a:r>
              <a:rPr lang="en-GB" sz="3200" spc="90" dirty="0">
                <a:latin typeface="Lucida Sans Unicode" panose="020B0602030504020204" pitchFamily="34" charset="0"/>
                <a:cs typeface="Lucida Sans Unicode" panose="020B0602030504020204" pitchFamily="34" charset="0"/>
              </a:rPr>
              <a:t>Comparison of Training Time</a:t>
            </a:r>
          </a:p>
        </p:txBody>
      </p:sp>
      <mc:AlternateContent xmlns:mc="http://schemas.openxmlformats.org/markup-compatibility/2006" xmlns:a14="http://schemas.microsoft.com/office/drawing/2010/main">
        <mc:Choice Requires="a14">
          <p:graphicFrame>
            <p:nvGraphicFramePr>
              <p:cNvPr id="9" name="Table 4">
                <a:extLst>
                  <a:ext uri="{FF2B5EF4-FFF2-40B4-BE49-F238E27FC236}">
                    <a16:creationId xmlns:a16="http://schemas.microsoft.com/office/drawing/2014/main" id="{0D9FB961-4DBB-4C1B-BC03-D3708412EF5C}"/>
                  </a:ext>
                </a:extLst>
              </p:cNvPr>
              <p:cNvGraphicFramePr>
                <a:graphicFrameLocks/>
              </p:cNvGraphicFramePr>
              <p:nvPr>
                <p:extLst>
                  <p:ext uri="{D42A27DB-BD31-4B8C-83A1-F6EECF244321}">
                    <p14:modId xmlns:p14="http://schemas.microsoft.com/office/powerpoint/2010/main" val="1612338816"/>
                  </p:ext>
                </p:extLst>
              </p:nvPr>
            </p:nvGraphicFramePr>
            <p:xfrm>
              <a:off x="2590800" y="2994521"/>
              <a:ext cx="9464460" cy="4836324"/>
            </p:xfrm>
            <a:graphic>
              <a:graphicData uri="http://schemas.openxmlformats.org/drawingml/2006/table">
                <a:tbl>
                  <a:tblPr firstRow="1" bandRow="1">
                    <a:tableStyleId>{BDBED569-4797-4DF1-A0F4-6AAB3CD982D8}</a:tableStyleId>
                  </a:tblPr>
                  <a:tblGrid>
                    <a:gridCol w="2366115">
                      <a:extLst>
                        <a:ext uri="{9D8B030D-6E8A-4147-A177-3AD203B41FA5}">
                          <a16:colId xmlns:a16="http://schemas.microsoft.com/office/drawing/2014/main" val="965123126"/>
                        </a:ext>
                      </a:extLst>
                    </a:gridCol>
                    <a:gridCol w="2366115">
                      <a:extLst>
                        <a:ext uri="{9D8B030D-6E8A-4147-A177-3AD203B41FA5}">
                          <a16:colId xmlns:a16="http://schemas.microsoft.com/office/drawing/2014/main" val="1358366405"/>
                        </a:ext>
                      </a:extLst>
                    </a:gridCol>
                    <a:gridCol w="2366115">
                      <a:extLst>
                        <a:ext uri="{9D8B030D-6E8A-4147-A177-3AD203B41FA5}">
                          <a16:colId xmlns:a16="http://schemas.microsoft.com/office/drawing/2014/main" val="1567075411"/>
                        </a:ext>
                      </a:extLst>
                    </a:gridCol>
                    <a:gridCol w="2366115">
                      <a:extLst>
                        <a:ext uri="{9D8B030D-6E8A-4147-A177-3AD203B41FA5}">
                          <a16:colId xmlns:a16="http://schemas.microsoft.com/office/drawing/2014/main" val="1084207463"/>
                        </a:ext>
                      </a:extLst>
                    </a:gridCol>
                  </a:tblGrid>
                  <a:tr h="521086">
                    <a:tc>
                      <a:txBody>
                        <a:bodyPr/>
                        <a:lstStyle/>
                        <a:p>
                          <a:pPr algn="ctr"/>
                          <a:r>
                            <a:rPr lang="en-GB" sz="2400" dirty="0"/>
                            <a:t>Deep Model</a:t>
                          </a:r>
                        </a:p>
                      </a:txBody>
                      <a:tcPr/>
                    </a:tc>
                    <a:tc>
                      <a:txBody>
                        <a:bodyPr/>
                        <a:lstStyle/>
                        <a:p>
                          <a:pPr algn="ctr"/>
                          <a:r>
                            <a:rPr lang="en-GB" sz="2400" dirty="0"/>
                            <a:t>Parameters</a:t>
                          </a:r>
                        </a:p>
                        <a:p>
                          <a:pPr algn="ctr"/>
                          <a:r>
                            <a:rPr lang="en-GB" sz="2400" dirty="0"/>
                            <a:t>(millions)</a:t>
                          </a:r>
                        </a:p>
                      </a:txBody>
                      <a:tcPr/>
                    </a:tc>
                    <a:tc>
                      <a:txBody>
                        <a:bodyPr/>
                        <a:lstStyle/>
                        <a:p>
                          <a:pPr algn="ctr"/>
                          <a:r>
                            <a:rPr lang="en-GB" sz="2400" dirty="0"/>
                            <a:t> Pre-training time Complexity</a:t>
                          </a:r>
                        </a:p>
                        <a:p>
                          <a:pPr algn="ctr"/>
                          <a:r>
                            <a:rPr lang="en-GB" sz="2400" dirty="0"/>
                            <a:t>(minutes)</a:t>
                          </a:r>
                        </a:p>
                      </a:txBody>
                      <a:tcPr/>
                    </a:tc>
                    <a:tc>
                      <a:txBody>
                        <a:bodyPr/>
                        <a:lstStyle/>
                        <a:p>
                          <a:pPr algn="ctr"/>
                          <a:r>
                            <a:rPr lang="en-GB" sz="2400" dirty="0"/>
                            <a:t>Total Time Complexity</a:t>
                          </a:r>
                        </a:p>
                        <a:p>
                          <a:pPr algn="ctr"/>
                          <a:r>
                            <a:rPr lang="en-GB" sz="2400" dirty="0"/>
                            <a:t>(minutes/epoch)</a:t>
                          </a:r>
                        </a:p>
                      </a:txBody>
                      <a:tcPr/>
                    </a:tc>
                    <a:extLst>
                      <a:ext uri="{0D108BD9-81ED-4DB2-BD59-A6C34878D82A}">
                        <a16:rowId xmlns:a16="http://schemas.microsoft.com/office/drawing/2014/main" val="564198808"/>
                      </a:ext>
                    </a:extLst>
                  </a:tr>
                  <a:tr h="911901">
                    <a:tc>
                      <a:txBody>
                        <a:bodyPr/>
                        <a:lstStyle/>
                        <a:p>
                          <a:pPr algn="l"/>
                          <a:r>
                            <a:rPr kumimoji="0" lang="en-GB" sz="2400" b="0" u="none" strike="noStrike" kern="1200" baseline="0" dirty="0">
                              <a:solidFill>
                                <a:schemeClr val="tx1"/>
                              </a:solidFill>
                            </a:rPr>
                            <a:t>CNN(VGG-16)</a:t>
                          </a:r>
                        </a:p>
                        <a:p>
                          <a:pPr algn="l"/>
                          <a:r>
                            <a:rPr kumimoji="0" lang="en-GB" sz="2400" b="0" u="none" strike="noStrike" kern="1200" baseline="0" dirty="0">
                              <a:solidFill>
                                <a:schemeClr val="tx1"/>
                              </a:solidFill>
                            </a:rPr>
                            <a:t>Ex-SVM 	</a:t>
                          </a:r>
                          <a:endParaRPr kumimoji="0" lang="en-GB" sz="2400" b="0" i="0" u="none" strike="noStrike" kern="1200" baseline="0" dirty="0">
                            <a:solidFill>
                              <a:schemeClr val="tx1"/>
                            </a:solidFill>
                            <a:latin typeface="+mn-lt"/>
                            <a:ea typeface="+mn-ea"/>
                            <a:cs typeface="+mn-cs"/>
                          </a:endParaRPr>
                        </a:p>
                      </a:txBody>
                      <a:tcPr/>
                    </a:tc>
                    <a:tc>
                      <a:txBody>
                        <a:bodyPr/>
                        <a:lstStyle/>
                        <a:p>
                          <a:pPr algn="ctr"/>
                          <a:r>
                            <a:rPr lang="en-GB" sz="2400" b="0" i="0" dirty="0">
                              <a:solidFill>
                                <a:schemeClr val="tx1"/>
                              </a:solidFill>
                              <a:effectLst/>
                              <a:latin typeface="+mn-lt"/>
                              <a:ea typeface="+mn-ea"/>
                              <a:cs typeface="+mn-cs"/>
                            </a:rPr>
                            <a:t>138</a:t>
                          </a:r>
                          <a:r>
                            <a:rPr lang="en-GB" sz="2400" b="1" i="0" dirty="0">
                              <a:solidFill>
                                <a:schemeClr val="tx1"/>
                              </a:solidFill>
                              <a:effectLst/>
                              <a:latin typeface="+mn-lt"/>
                              <a:ea typeface="+mn-ea"/>
                              <a:cs typeface="+mn-cs"/>
                            </a:rPr>
                            <a:t> </a:t>
                          </a:r>
                          <a:endParaRPr lang="en-GB"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0" lang="en-GB" sz="2400" b="0" i="1" u="none" strike="noStrike" kern="1200" baseline="0" smtClean="0">
                                        <a:solidFill>
                                          <a:schemeClr val="tx1"/>
                                        </a:solidFill>
                                        <a:latin typeface="Cambria Math" panose="02040503050406030204" pitchFamily="18" charset="0"/>
                                      </a:rPr>
                                    </m:ctrlPr>
                                  </m:sSubPr>
                                  <m:e>
                                    <m:r>
                                      <a:rPr kumimoji="0" lang="en-GB" sz="2400" b="0" i="1" u="none" strike="noStrike" kern="1200" baseline="0" smtClean="0">
                                        <a:solidFill>
                                          <a:schemeClr val="tx1"/>
                                        </a:solidFill>
                                        <a:latin typeface="Cambria Math" panose="02040503050406030204" pitchFamily="18" charset="0"/>
                                      </a:rPr>
                                      <m:t>𝑡</m:t>
                                    </m:r>
                                  </m:e>
                                  <m:sub>
                                    <m:r>
                                      <a:rPr kumimoji="0" lang="en-GB" sz="2400" b="0" i="1" u="none" strike="noStrike" kern="1200" baseline="0" smtClean="0">
                                        <a:solidFill>
                                          <a:schemeClr val="tx1"/>
                                        </a:solidFill>
                                        <a:latin typeface="Cambria Math" panose="02040503050406030204" pitchFamily="18" charset="0"/>
                                      </a:rPr>
                                      <m:t>𝑣</m:t>
                                    </m:r>
                                    <m:r>
                                      <a:rPr kumimoji="0" lang="en-GB" sz="2400" b="0" i="1" u="none" strike="noStrike" kern="1200" baseline="0" smtClean="0">
                                        <a:solidFill>
                                          <a:schemeClr val="tx1"/>
                                        </a:solidFill>
                                        <a:latin typeface="Cambria Math" panose="02040503050406030204" pitchFamily="18" charset="0"/>
                                      </a:rPr>
                                      <m:t>16</m:t>
                                    </m:r>
                                  </m:sub>
                                </m:sSub>
                              </m:oMath>
                            </m:oMathPara>
                          </a14:m>
                          <a:endParaRPr lang="en-GB" sz="2400" dirty="0"/>
                        </a:p>
                      </a:txBody>
                      <a:tcPr/>
                    </a:tc>
                    <a:tc>
                      <a:txBody>
                        <a:bodyPr/>
                        <a:lstStyle/>
                        <a:p>
                          <a:pPr algn="ctr"/>
                          <a:r>
                            <a:rPr lang="en-GB" sz="2400" dirty="0"/>
                            <a:t>21.34 + </a:t>
                          </a:r>
                          <a14:m>
                            <m:oMath xmlns:m="http://schemas.openxmlformats.org/officeDocument/2006/math">
                              <m:sSub>
                                <m:sSubPr>
                                  <m:ctrlPr>
                                    <a:rPr kumimoji="0" lang="en-GB" sz="2400" b="0" i="1" u="none" strike="noStrike" kern="1200" baseline="0" smtClean="0">
                                      <a:solidFill>
                                        <a:schemeClr val="tx1"/>
                                      </a:solidFill>
                                      <a:latin typeface="Cambria Math" panose="02040503050406030204" pitchFamily="18" charset="0"/>
                                    </a:rPr>
                                  </m:ctrlPr>
                                </m:sSubPr>
                                <m:e>
                                  <m:r>
                                    <a:rPr kumimoji="0" lang="en-GB" sz="2400" b="0" i="1" u="none" strike="noStrike" kern="1200" baseline="0" smtClean="0">
                                      <a:solidFill>
                                        <a:schemeClr val="tx1"/>
                                      </a:solidFill>
                                      <a:latin typeface="Cambria Math" panose="02040503050406030204" pitchFamily="18" charset="0"/>
                                    </a:rPr>
                                    <m:t>𝑡</m:t>
                                  </m:r>
                                </m:e>
                                <m:sub>
                                  <m:r>
                                    <a:rPr kumimoji="0" lang="en-GB" sz="2400" b="0" i="1" u="none" strike="noStrike" kern="1200" baseline="0" smtClean="0">
                                      <a:solidFill>
                                        <a:schemeClr val="tx1"/>
                                      </a:solidFill>
                                      <a:latin typeface="Cambria Math" panose="02040503050406030204" pitchFamily="18" charset="0"/>
                                    </a:rPr>
                                    <m:t>𝑣</m:t>
                                  </m:r>
                                  <m:r>
                                    <a:rPr kumimoji="0" lang="en-GB" sz="2400" b="0" i="1" u="none" strike="noStrike" kern="1200" baseline="0" smtClean="0">
                                      <a:solidFill>
                                        <a:schemeClr val="tx1"/>
                                      </a:solidFill>
                                      <a:latin typeface="Cambria Math" panose="02040503050406030204" pitchFamily="18" charset="0"/>
                                    </a:rPr>
                                    <m:t>16</m:t>
                                  </m:r>
                                </m:sub>
                              </m:sSub>
                            </m:oMath>
                          </a14:m>
                          <a:endParaRPr lang="en-GB" sz="2400" dirty="0"/>
                        </a:p>
                      </a:txBody>
                      <a:tcPr/>
                    </a:tc>
                    <a:extLst>
                      <a:ext uri="{0D108BD9-81ED-4DB2-BD59-A6C34878D82A}">
                        <a16:rowId xmlns:a16="http://schemas.microsoft.com/office/drawing/2014/main" val="146694826"/>
                      </a:ext>
                    </a:extLst>
                  </a:tr>
                  <a:tr h="911901">
                    <a:tc>
                      <a:txBody>
                        <a:bodyPr/>
                        <a:lstStyle/>
                        <a:p>
                          <a:pPr algn="l"/>
                          <a:r>
                            <a:rPr kumimoji="0" lang="en-GB" sz="2400" b="0" u="none" strike="noStrike" kern="1200" baseline="0" dirty="0">
                              <a:solidFill>
                                <a:schemeClr val="tx1"/>
                              </a:solidFill>
                            </a:rPr>
                            <a:t>Fine-Tuned</a:t>
                          </a:r>
                        </a:p>
                        <a:p>
                          <a:pPr algn="l"/>
                          <a:r>
                            <a:rPr kumimoji="0" lang="en-GB" sz="2400" b="0" u="none" strike="noStrike" kern="1200" baseline="0" dirty="0">
                              <a:solidFill>
                                <a:schemeClr val="tx1"/>
                              </a:solidFill>
                            </a:rPr>
                            <a:t>CNN (VGG-19)</a:t>
                          </a:r>
                          <a:endParaRPr lang="en-GB" sz="2400" b="0" dirty="0"/>
                        </a:p>
                      </a:txBody>
                      <a:tcPr/>
                    </a:tc>
                    <a:tc>
                      <a:txBody>
                        <a:bodyPr/>
                        <a:lstStyle/>
                        <a:p>
                          <a:pPr algn="ctr"/>
                          <a:r>
                            <a:rPr kumimoji="0" lang="en-GB" sz="2400" b="0" u="none" strike="noStrike" kern="1200" baseline="0" dirty="0">
                              <a:solidFill>
                                <a:schemeClr val="tx1"/>
                              </a:solidFill>
                            </a:rPr>
                            <a:t>144</a:t>
                          </a:r>
                          <a:endParaRPr lang="en-GB"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0" lang="en-GB" sz="2400" b="0" i="1" u="none" strike="noStrike" kern="1200" baseline="0" smtClean="0">
                                        <a:solidFill>
                                          <a:schemeClr val="tx1"/>
                                        </a:solidFill>
                                        <a:latin typeface="Cambria Math" panose="02040503050406030204" pitchFamily="18" charset="0"/>
                                      </a:rPr>
                                    </m:ctrlPr>
                                  </m:sSubPr>
                                  <m:e>
                                    <m:r>
                                      <a:rPr kumimoji="0" lang="en-GB" sz="2400" b="0" i="1" u="none" strike="noStrike" kern="1200" baseline="0" smtClean="0">
                                        <a:solidFill>
                                          <a:schemeClr val="tx1"/>
                                        </a:solidFill>
                                        <a:latin typeface="Cambria Math" panose="02040503050406030204" pitchFamily="18" charset="0"/>
                                      </a:rPr>
                                      <m:t>𝑡</m:t>
                                    </m:r>
                                  </m:e>
                                  <m:sub>
                                    <m:r>
                                      <a:rPr kumimoji="0" lang="en-GB" sz="2400" b="0" i="1" u="none" strike="noStrike" kern="1200" baseline="0" smtClean="0">
                                        <a:solidFill>
                                          <a:schemeClr val="tx1"/>
                                        </a:solidFill>
                                        <a:latin typeface="Cambria Math" panose="02040503050406030204" pitchFamily="18" charset="0"/>
                                      </a:rPr>
                                      <m:t>𝑣</m:t>
                                    </m:r>
                                    <m:r>
                                      <a:rPr kumimoji="0" lang="en-GB" sz="2400" b="0" i="1" u="none" strike="noStrike" kern="1200" baseline="0" smtClean="0">
                                        <a:solidFill>
                                          <a:schemeClr val="tx1"/>
                                        </a:solidFill>
                                        <a:latin typeface="Cambria Math" panose="02040503050406030204" pitchFamily="18" charset="0"/>
                                      </a:rPr>
                                      <m:t>19</m:t>
                                    </m:r>
                                  </m:sub>
                                </m:sSub>
                              </m:oMath>
                            </m:oMathPara>
                          </a14:m>
                          <a:endParaRPr lang="en-GB" sz="2400" dirty="0"/>
                        </a:p>
                      </a:txBody>
                      <a:tcPr/>
                    </a:tc>
                    <a:tc>
                      <a:txBody>
                        <a:bodyPr/>
                        <a:lstStyle/>
                        <a:p>
                          <a:pPr algn="ctr"/>
                          <a:r>
                            <a:rPr kumimoji="0" lang="en-GB" sz="2400" b="0" u="none" strike="noStrike" kern="1200" baseline="0" dirty="0">
                              <a:solidFill>
                                <a:schemeClr val="tx1"/>
                              </a:solidFill>
                            </a:rPr>
                            <a:t>26.9 + </a:t>
                          </a:r>
                          <a14:m>
                            <m:oMath xmlns:m="http://schemas.openxmlformats.org/officeDocument/2006/math">
                              <m:sSub>
                                <m:sSubPr>
                                  <m:ctrlPr>
                                    <a:rPr kumimoji="0" lang="en-GB" sz="2400" b="0" i="1" u="none" strike="noStrike" kern="1200" baseline="0" smtClean="0">
                                      <a:solidFill>
                                        <a:schemeClr val="tx1"/>
                                      </a:solidFill>
                                      <a:latin typeface="Cambria Math" panose="02040503050406030204" pitchFamily="18" charset="0"/>
                                    </a:rPr>
                                  </m:ctrlPr>
                                </m:sSubPr>
                                <m:e>
                                  <m:r>
                                    <a:rPr kumimoji="0" lang="en-GB" sz="2400" b="0" i="1" u="none" strike="noStrike" kern="1200" baseline="0" smtClean="0">
                                      <a:solidFill>
                                        <a:schemeClr val="tx1"/>
                                      </a:solidFill>
                                      <a:latin typeface="Cambria Math" panose="02040503050406030204" pitchFamily="18" charset="0"/>
                                    </a:rPr>
                                    <m:t>𝑡</m:t>
                                  </m:r>
                                </m:e>
                                <m:sub>
                                  <m:r>
                                    <a:rPr kumimoji="0" lang="en-GB" sz="2400" b="0" i="1" u="none" strike="noStrike" kern="1200" baseline="0" smtClean="0">
                                      <a:solidFill>
                                        <a:schemeClr val="tx1"/>
                                      </a:solidFill>
                                      <a:latin typeface="Cambria Math" panose="02040503050406030204" pitchFamily="18" charset="0"/>
                                    </a:rPr>
                                    <m:t>𝑣</m:t>
                                  </m:r>
                                  <m:r>
                                    <a:rPr kumimoji="0" lang="en-GB" sz="2400" b="0" i="1" u="none" strike="noStrike" kern="1200" baseline="0" smtClean="0">
                                      <a:solidFill>
                                        <a:schemeClr val="tx1"/>
                                      </a:solidFill>
                                      <a:latin typeface="Cambria Math" panose="02040503050406030204" pitchFamily="18" charset="0"/>
                                    </a:rPr>
                                    <m:t>19</m:t>
                                  </m:r>
                                </m:sub>
                              </m:sSub>
                            </m:oMath>
                          </a14:m>
                          <a:endParaRPr lang="en-GB" sz="2400" dirty="0"/>
                        </a:p>
                      </a:txBody>
                      <a:tcPr/>
                    </a:tc>
                    <a:extLst>
                      <a:ext uri="{0D108BD9-81ED-4DB2-BD59-A6C34878D82A}">
                        <a16:rowId xmlns:a16="http://schemas.microsoft.com/office/drawing/2014/main" val="3470995225"/>
                      </a:ext>
                    </a:extLst>
                  </a:tr>
                  <a:tr h="911901">
                    <a:tc>
                      <a:txBody>
                        <a:bodyPr/>
                        <a:lstStyle/>
                        <a:p>
                          <a:pPr algn="l"/>
                          <a:r>
                            <a:rPr lang="en-GB" sz="2400" b="0" dirty="0"/>
                            <a:t>Resnet50</a:t>
                          </a:r>
                        </a:p>
                      </a:txBody>
                      <a:tcPr/>
                    </a:tc>
                    <a:tc>
                      <a:txBody>
                        <a:bodyPr/>
                        <a:lstStyle/>
                        <a:p>
                          <a:pPr algn="ctr"/>
                          <a:r>
                            <a:rPr lang="en-GB" sz="2400" dirty="0"/>
                            <a:t>23</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0" lang="en-GB" sz="2400" b="0" i="1" u="none" strike="noStrike" kern="1200" baseline="0" smtClean="0">
                                        <a:solidFill>
                                          <a:schemeClr val="tx1"/>
                                        </a:solidFill>
                                        <a:latin typeface="Cambria Math" panose="02040503050406030204" pitchFamily="18" charset="0"/>
                                      </a:rPr>
                                    </m:ctrlPr>
                                  </m:sSubPr>
                                  <m:e>
                                    <m:r>
                                      <a:rPr kumimoji="0" lang="en-GB" sz="2400" b="0" i="1" u="none" strike="noStrike" kern="1200" baseline="0" smtClean="0">
                                        <a:solidFill>
                                          <a:schemeClr val="tx1"/>
                                        </a:solidFill>
                                        <a:latin typeface="Cambria Math" panose="02040503050406030204" pitchFamily="18" charset="0"/>
                                      </a:rPr>
                                      <m:t>𝑡</m:t>
                                    </m:r>
                                  </m:e>
                                  <m:sub>
                                    <m:r>
                                      <a:rPr kumimoji="0" lang="en-GB" sz="2400" b="0" i="1" u="none" strike="noStrike" kern="1200" baseline="0" smtClean="0">
                                        <a:solidFill>
                                          <a:schemeClr val="tx1"/>
                                        </a:solidFill>
                                        <a:latin typeface="Cambria Math" panose="02040503050406030204" pitchFamily="18" charset="0"/>
                                      </a:rPr>
                                      <m:t>𝑟</m:t>
                                    </m:r>
                                  </m:sub>
                                </m:sSub>
                              </m:oMath>
                            </m:oMathPara>
                          </a14:m>
                          <a:endParaRPr lang="en-GB" sz="2400" dirty="0"/>
                        </a:p>
                      </a:txBody>
                      <a:tcPr/>
                    </a:tc>
                    <a:tc>
                      <a:txBody>
                        <a:bodyPr/>
                        <a:lstStyle/>
                        <a:p>
                          <a:pPr algn="ctr"/>
                          <a:r>
                            <a:rPr lang="en-GB" sz="2400" dirty="0"/>
                            <a:t>4.42 +</a:t>
                          </a:r>
                          <a14:m>
                            <m:oMath xmlns:m="http://schemas.openxmlformats.org/officeDocument/2006/math">
                              <m:sSub>
                                <m:sSubPr>
                                  <m:ctrlPr>
                                    <a:rPr kumimoji="0" lang="en-GB" sz="2400" b="0" i="1" u="none" strike="noStrike" kern="1200" baseline="0" smtClean="0">
                                      <a:solidFill>
                                        <a:schemeClr val="tx1"/>
                                      </a:solidFill>
                                      <a:latin typeface="Cambria Math" panose="02040503050406030204" pitchFamily="18" charset="0"/>
                                    </a:rPr>
                                  </m:ctrlPr>
                                </m:sSubPr>
                                <m:e>
                                  <m:r>
                                    <a:rPr kumimoji="0" lang="en-GB" sz="2400" b="0" i="1" u="none" strike="noStrike" kern="1200" baseline="0" smtClean="0">
                                      <a:solidFill>
                                        <a:schemeClr val="tx1"/>
                                      </a:solidFill>
                                      <a:latin typeface="Cambria Math" panose="02040503050406030204" pitchFamily="18" charset="0"/>
                                    </a:rPr>
                                    <m:t>𝑡</m:t>
                                  </m:r>
                                </m:e>
                                <m:sub>
                                  <m:r>
                                    <a:rPr kumimoji="0" lang="en-GB" sz="2400" b="0" i="1" u="none" strike="noStrike" kern="1200" baseline="0" smtClean="0">
                                      <a:solidFill>
                                        <a:schemeClr val="tx1"/>
                                      </a:solidFill>
                                      <a:latin typeface="Cambria Math" panose="02040503050406030204" pitchFamily="18" charset="0"/>
                                    </a:rPr>
                                    <m:t>𝑟</m:t>
                                  </m:r>
                                </m:sub>
                              </m:sSub>
                            </m:oMath>
                          </a14:m>
                          <a:endParaRPr lang="en-GB" sz="2400" dirty="0"/>
                        </a:p>
                      </a:txBody>
                      <a:tcPr/>
                    </a:tc>
                    <a:extLst>
                      <a:ext uri="{0D108BD9-81ED-4DB2-BD59-A6C34878D82A}">
                        <a16:rowId xmlns:a16="http://schemas.microsoft.com/office/drawing/2014/main" val="837620873"/>
                      </a:ext>
                    </a:extLst>
                  </a:tr>
                  <a:tr h="911901">
                    <a:tc>
                      <a:txBody>
                        <a:bodyPr/>
                        <a:lstStyle/>
                        <a:p>
                          <a:pPr algn="l"/>
                          <a:r>
                            <a:rPr lang="en-GB" sz="2400" b="1" dirty="0"/>
                            <a:t>CNN (Proposed)</a:t>
                          </a:r>
                        </a:p>
                      </a:txBody>
                      <a:tcPr/>
                    </a:tc>
                    <a:tc>
                      <a:txBody>
                        <a:bodyPr/>
                        <a:lstStyle/>
                        <a:p>
                          <a:pPr algn="ctr"/>
                          <a:r>
                            <a:rPr lang="en-GB" sz="2400" b="1" dirty="0"/>
                            <a:t>33.5</a:t>
                          </a:r>
                        </a:p>
                      </a:txBody>
                      <a:tcPr/>
                    </a:tc>
                    <a:tc>
                      <a:txBody>
                        <a:bodyPr/>
                        <a:lstStyle/>
                        <a:p>
                          <a:pPr algn="ctr"/>
                          <a:r>
                            <a:rPr kumimoji="0" lang="en-GB" sz="2400" b="1" u="none" strike="noStrike" kern="1200" baseline="0" dirty="0">
                              <a:solidFill>
                                <a:schemeClr val="tx1"/>
                              </a:solidFill>
                            </a:rPr>
                            <a:t>0</a:t>
                          </a:r>
                          <a:endParaRPr lang="en-GB" sz="2400" b="1" dirty="0"/>
                        </a:p>
                      </a:txBody>
                      <a:tcPr/>
                    </a:tc>
                    <a:tc>
                      <a:txBody>
                        <a:bodyPr/>
                        <a:lstStyle/>
                        <a:p>
                          <a:pPr algn="ctr"/>
                          <a:r>
                            <a:rPr kumimoji="0" lang="en-GB" sz="2400" b="1" u="none" strike="noStrike" kern="1200" baseline="0" dirty="0">
                              <a:solidFill>
                                <a:schemeClr val="tx1"/>
                              </a:solidFill>
                            </a:rPr>
                            <a:t>5.37</a:t>
                          </a:r>
                          <a:endParaRPr lang="en-GB" sz="2400" b="1" dirty="0"/>
                        </a:p>
                      </a:txBody>
                      <a:tcPr/>
                    </a:tc>
                    <a:extLst>
                      <a:ext uri="{0D108BD9-81ED-4DB2-BD59-A6C34878D82A}">
                        <a16:rowId xmlns:a16="http://schemas.microsoft.com/office/drawing/2014/main" val="1552315152"/>
                      </a:ext>
                    </a:extLst>
                  </a:tr>
                </a:tbl>
              </a:graphicData>
            </a:graphic>
          </p:graphicFrame>
        </mc:Choice>
        <mc:Fallback xmlns="">
          <p:graphicFrame>
            <p:nvGraphicFramePr>
              <p:cNvPr id="9" name="Table 4">
                <a:extLst>
                  <a:ext uri="{FF2B5EF4-FFF2-40B4-BE49-F238E27FC236}">
                    <a16:creationId xmlns:a16="http://schemas.microsoft.com/office/drawing/2014/main" id="{0D9FB961-4DBB-4C1B-BC03-D3708412EF5C}"/>
                  </a:ext>
                </a:extLst>
              </p:cNvPr>
              <p:cNvGraphicFramePr>
                <a:graphicFrameLocks/>
              </p:cNvGraphicFramePr>
              <p:nvPr>
                <p:extLst>
                  <p:ext uri="{D42A27DB-BD31-4B8C-83A1-F6EECF244321}">
                    <p14:modId xmlns:p14="http://schemas.microsoft.com/office/powerpoint/2010/main" val="1612338816"/>
                  </p:ext>
                </p:extLst>
              </p:nvPr>
            </p:nvGraphicFramePr>
            <p:xfrm>
              <a:off x="2590800" y="2994521"/>
              <a:ext cx="9464460" cy="4836324"/>
            </p:xfrm>
            <a:graphic>
              <a:graphicData uri="http://schemas.openxmlformats.org/drawingml/2006/table">
                <a:tbl>
                  <a:tblPr firstRow="1" bandRow="1">
                    <a:tableStyleId>{BDBED569-4797-4DF1-A0F4-6AAB3CD982D8}</a:tableStyleId>
                  </a:tblPr>
                  <a:tblGrid>
                    <a:gridCol w="2366115">
                      <a:extLst>
                        <a:ext uri="{9D8B030D-6E8A-4147-A177-3AD203B41FA5}">
                          <a16:colId xmlns:a16="http://schemas.microsoft.com/office/drawing/2014/main" val="965123126"/>
                        </a:ext>
                      </a:extLst>
                    </a:gridCol>
                    <a:gridCol w="2366115">
                      <a:extLst>
                        <a:ext uri="{9D8B030D-6E8A-4147-A177-3AD203B41FA5}">
                          <a16:colId xmlns:a16="http://schemas.microsoft.com/office/drawing/2014/main" val="1358366405"/>
                        </a:ext>
                      </a:extLst>
                    </a:gridCol>
                    <a:gridCol w="2366115">
                      <a:extLst>
                        <a:ext uri="{9D8B030D-6E8A-4147-A177-3AD203B41FA5}">
                          <a16:colId xmlns:a16="http://schemas.microsoft.com/office/drawing/2014/main" val="1567075411"/>
                        </a:ext>
                      </a:extLst>
                    </a:gridCol>
                    <a:gridCol w="2366115">
                      <a:extLst>
                        <a:ext uri="{9D8B030D-6E8A-4147-A177-3AD203B41FA5}">
                          <a16:colId xmlns:a16="http://schemas.microsoft.com/office/drawing/2014/main" val="1084207463"/>
                        </a:ext>
                      </a:extLst>
                    </a:gridCol>
                  </a:tblGrid>
                  <a:tr h="1188720">
                    <a:tc>
                      <a:txBody>
                        <a:bodyPr/>
                        <a:lstStyle/>
                        <a:p>
                          <a:pPr algn="ctr"/>
                          <a:r>
                            <a:rPr lang="en-GB" sz="2400" dirty="0"/>
                            <a:t>Deep Model</a:t>
                          </a:r>
                        </a:p>
                      </a:txBody>
                      <a:tcPr/>
                    </a:tc>
                    <a:tc>
                      <a:txBody>
                        <a:bodyPr/>
                        <a:lstStyle/>
                        <a:p>
                          <a:pPr algn="ctr"/>
                          <a:r>
                            <a:rPr lang="en-GB" sz="2400" dirty="0"/>
                            <a:t>Parameters</a:t>
                          </a:r>
                        </a:p>
                        <a:p>
                          <a:pPr algn="ctr"/>
                          <a:r>
                            <a:rPr lang="en-GB" sz="2400" dirty="0"/>
                            <a:t>(millions)</a:t>
                          </a:r>
                        </a:p>
                      </a:txBody>
                      <a:tcPr/>
                    </a:tc>
                    <a:tc>
                      <a:txBody>
                        <a:bodyPr/>
                        <a:lstStyle/>
                        <a:p>
                          <a:pPr algn="ctr"/>
                          <a:r>
                            <a:rPr lang="en-GB" sz="2400" dirty="0"/>
                            <a:t> Pre-training time Complexity</a:t>
                          </a:r>
                        </a:p>
                        <a:p>
                          <a:pPr algn="ctr"/>
                          <a:r>
                            <a:rPr lang="en-GB" sz="2400" dirty="0"/>
                            <a:t>(minutes)</a:t>
                          </a:r>
                        </a:p>
                      </a:txBody>
                      <a:tcPr/>
                    </a:tc>
                    <a:tc>
                      <a:txBody>
                        <a:bodyPr/>
                        <a:lstStyle/>
                        <a:p>
                          <a:pPr algn="ctr"/>
                          <a:r>
                            <a:rPr lang="en-GB" sz="2400" dirty="0"/>
                            <a:t>Total Time Complexity</a:t>
                          </a:r>
                        </a:p>
                        <a:p>
                          <a:pPr algn="ctr"/>
                          <a:r>
                            <a:rPr lang="en-GB" sz="2400" dirty="0"/>
                            <a:t>(minutes/epoch)</a:t>
                          </a:r>
                        </a:p>
                      </a:txBody>
                      <a:tcPr/>
                    </a:tc>
                    <a:extLst>
                      <a:ext uri="{0D108BD9-81ED-4DB2-BD59-A6C34878D82A}">
                        <a16:rowId xmlns:a16="http://schemas.microsoft.com/office/drawing/2014/main" val="564198808"/>
                      </a:ext>
                    </a:extLst>
                  </a:tr>
                  <a:tr h="911901">
                    <a:tc>
                      <a:txBody>
                        <a:bodyPr/>
                        <a:lstStyle/>
                        <a:p>
                          <a:pPr algn="l"/>
                          <a:r>
                            <a:rPr kumimoji="0" lang="en-GB" sz="2400" b="0" u="none" strike="noStrike" kern="1200" baseline="0" dirty="0">
                              <a:solidFill>
                                <a:schemeClr val="tx1"/>
                              </a:solidFill>
                            </a:rPr>
                            <a:t>CNN(VGG-16)</a:t>
                          </a:r>
                        </a:p>
                        <a:p>
                          <a:pPr algn="l"/>
                          <a:r>
                            <a:rPr kumimoji="0" lang="en-GB" sz="2400" b="0" u="none" strike="noStrike" kern="1200" baseline="0" dirty="0">
                              <a:solidFill>
                                <a:schemeClr val="tx1"/>
                              </a:solidFill>
                            </a:rPr>
                            <a:t>Ex-SVM 	</a:t>
                          </a:r>
                          <a:endParaRPr kumimoji="0" lang="en-GB" sz="2400" b="0" i="0" u="none" strike="noStrike" kern="1200" baseline="0" dirty="0">
                            <a:solidFill>
                              <a:schemeClr val="tx1"/>
                            </a:solidFill>
                            <a:latin typeface="+mn-lt"/>
                            <a:ea typeface="+mn-ea"/>
                            <a:cs typeface="+mn-cs"/>
                          </a:endParaRPr>
                        </a:p>
                      </a:txBody>
                      <a:tcPr/>
                    </a:tc>
                    <a:tc>
                      <a:txBody>
                        <a:bodyPr/>
                        <a:lstStyle/>
                        <a:p>
                          <a:pPr algn="ctr"/>
                          <a:r>
                            <a:rPr lang="en-GB" sz="2400" b="0" i="0" dirty="0">
                              <a:solidFill>
                                <a:schemeClr val="tx1"/>
                              </a:solidFill>
                              <a:effectLst/>
                              <a:latin typeface="+mn-lt"/>
                              <a:ea typeface="+mn-ea"/>
                              <a:cs typeface="+mn-cs"/>
                            </a:rPr>
                            <a:t>138</a:t>
                          </a:r>
                          <a:r>
                            <a:rPr lang="en-GB" sz="2400" b="1" i="0" dirty="0">
                              <a:solidFill>
                                <a:schemeClr val="tx1"/>
                              </a:solidFill>
                              <a:effectLst/>
                              <a:latin typeface="+mn-lt"/>
                              <a:ea typeface="+mn-ea"/>
                              <a:cs typeface="+mn-cs"/>
                            </a:rPr>
                            <a:t> </a:t>
                          </a:r>
                          <a:endParaRPr lang="en-GB" sz="2400" dirty="0"/>
                        </a:p>
                      </a:txBody>
                      <a:tcPr/>
                    </a:tc>
                    <a:tc>
                      <a:txBody>
                        <a:bodyPr/>
                        <a:lstStyle/>
                        <a:p>
                          <a:endParaRPr lang="en-US"/>
                        </a:p>
                      </a:txBody>
                      <a:tcPr>
                        <a:blipFill>
                          <a:blip r:embed="rId2"/>
                          <a:stretch>
                            <a:fillRect l="-200773" t="-135333" r="-100773" b="-300667"/>
                          </a:stretch>
                        </a:blipFill>
                      </a:tcPr>
                    </a:tc>
                    <a:tc>
                      <a:txBody>
                        <a:bodyPr/>
                        <a:lstStyle/>
                        <a:p>
                          <a:endParaRPr lang="en-US"/>
                        </a:p>
                      </a:txBody>
                      <a:tcPr>
                        <a:blipFill>
                          <a:blip r:embed="rId2"/>
                          <a:stretch>
                            <a:fillRect l="-300773" t="-135333" r="-773" b="-300667"/>
                          </a:stretch>
                        </a:blipFill>
                      </a:tcPr>
                    </a:tc>
                    <a:extLst>
                      <a:ext uri="{0D108BD9-81ED-4DB2-BD59-A6C34878D82A}">
                        <a16:rowId xmlns:a16="http://schemas.microsoft.com/office/drawing/2014/main" val="146694826"/>
                      </a:ext>
                    </a:extLst>
                  </a:tr>
                  <a:tr h="911901">
                    <a:tc>
                      <a:txBody>
                        <a:bodyPr/>
                        <a:lstStyle/>
                        <a:p>
                          <a:pPr algn="l"/>
                          <a:r>
                            <a:rPr kumimoji="0" lang="en-GB" sz="2400" b="0" u="none" strike="noStrike" kern="1200" baseline="0" dirty="0">
                              <a:solidFill>
                                <a:schemeClr val="tx1"/>
                              </a:solidFill>
                            </a:rPr>
                            <a:t>Fine-Tuned</a:t>
                          </a:r>
                        </a:p>
                        <a:p>
                          <a:pPr algn="l"/>
                          <a:r>
                            <a:rPr kumimoji="0" lang="en-GB" sz="2400" b="0" u="none" strike="noStrike" kern="1200" baseline="0" dirty="0">
                              <a:solidFill>
                                <a:schemeClr val="tx1"/>
                              </a:solidFill>
                            </a:rPr>
                            <a:t>CNN (VGG-19)</a:t>
                          </a:r>
                          <a:endParaRPr lang="en-GB" sz="2400" b="0" dirty="0"/>
                        </a:p>
                      </a:txBody>
                      <a:tcPr/>
                    </a:tc>
                    <a:tc>
                      <a:txBody>
                        <a:bodyPr/>
                        <a:lstStyle/>
                        <a:p>
                          <a:pPr algn="ctr"/>
                          <a:r>
                            <a:rPr kumimoji="0" lang="en-GB" sz="2400" b="0" u="none" strike="noStrike" kern="1200" baseline="0" dirty="0">
                              <a:solidFill>
                                <a:schemeClr val="tx1"/>
                              </a:solidFill>
                            </a:rPr>
                            <a:t>144</a:t>
                          </a:r>
                          <a:endParaRPr lang="en-GB" sz="2400" dirty="0"/>
                        </a:p>
                      </a:txBody>
                      <a:tcPr/>
                    </a:tc>
                    <a:tc>
                      <a:txBody>
                        <a:bodyPr/>
                        <a:lstStyle/>
                        <a:p>
                          <a:endParaRPr lang="en-US"/>
                        </a:p>
                      </a:txBody>
                      <a:tcPr>
                        <a:blipFill>
                          <a:blip r:embed="rId2"/>
                          <a:stretch>
                            <a:fillRect l="-200773" t="-235333" r="-100773" b="-200667"/>
                          </a:stretch>
                        </a:blipFill>
                      </a:tcPr>
                    </a:tc>
                    <a:tc>
                      <a:txBody>
                        <a:bodyPr/>
                        <a:lstStyle/>
                        <a:p>
                          <a:endParaRPr lang="en-US"/>
                        </a:p>
                      </a:txBody>
                      <a:tcPr>
                        <a:blipFill>
                          <a:blip r:embed="rId2"/>
                          <a:stretch>
                            <a:fillRect l="-300773" t="-235333" r="-773" b="-200667"/>
                          </a:stretch>
                        </a:blipFill>
                      </a:tcPr>
                    </a:tc>
                    <a:extLst>
                      <a:ext uri="{0D108BD9-81ED-4DB2-BD59-A6C34878D82A}">
                        <a16:rowId xmlns:a16="http://schemas.microsoft.com/office/drawing/2014/main" val="3470995225"/>
                      </a:ext>
                    </a:extLst>
                  </a:tr>
                  <a:tr h="911901">
                    <a:tc>
                      <a:txBody>
                        <a:bodyPr/>
                        <a:lstStyle/>
                        <a:p>
                          <a:pPr algn="l"/>
                          <a:r>
                            <a:rPr lang="en-GB" sz="2400" b="0" dirty="0"/>
                            <a:t>Resnet50</a:t>
                          </a:r>
                        </a:p>
                      </a:txBody>
                      <a:tcPr/>
                    </a:tc>
                    <a:tc>
                      <a:txBody>
                        <a:bodyPr/>
                        <a:lstStyle/>
                        <a:p>
                          <a:pPr algn="ctr"/>
                          <a:r>
                            <a:rPr lang="en-GB" sz="2400" dirty="0"/>
                            <a:t>23</a:t>
                          </a:r>
                        </a:p>
                      </a:txBody>
                      <a:tcPr/>
                    </a:tc>
                    <a:tc>
                      <a:txBody>
                        <a:bodyPr/>
                        <a:lstStyle/>
                        <a:p>
                          <a:endParaRPr lang="en-US"/>
                        </a:p>
                      </a:txBody>
                      <a:tcPr>
                        <a:blipFill>
                          <a:blip r:embed="rId2"/>
                          <a:stretch>
                            <a:fillRect l="-200773" t="-337584" r="-100773" b="-102013"/>
                          </a:stretch>
                        </a:blipFill>
                      </a:tcPr>
                    </a:tc>
                    <a:tc>
                      <a:txBody>
                        <a:bodyPr/>
                        <a:lstStyle/>
                        <a:p>
                          <a:endParaRPr lang="en-US"/>
                        </a:p>
                      </a:txBody>
                      <a:tcPr>
                        <a:blipFill>
                          <a:blip r:embed="rId2"/>
                          <a:stretch>
                            <a:fillRect l="-300773" t="-337584" r="-773" b="-102013"/>
                          </a:stretch>
                        </a:blipFill>
                      </a:tcPr>
                    </a:tc>
                    <a:extLst>
                      <a:ext uri="{0D108BD9-81ED-4DB2-BD59-A6C34878D82A}">
                        <a16:rowId xmlns:a16="http://schemas.microsoft.com/office/drawing/2014/main" val="837620873"/>
                      </a:ext>
                    </a:extLst>
                  </a:tr>
                  <a:tr h="911901">
                    <a:tc>
                      <a:txBody>
                        <a:bodyPr/>
                        <a:lstStyle/>
                        <a:p>
                          <a:pPr algn="l"/>
                          <a:r>
                            <a:rPr lang="en-GB" sz="2400" b="1" dirty="0"/>
                            <a:t>CNN (Proposed)</a:t>
                          </a:r>
                        </a:p>
                      </a:txBody>
                      <a:tcPr/>
                    </a:tc>
                    <a:tc>
                      <a:txBody>
                        <a:bodyPr/>
                        <a:lstStyle/>
                        <a:p>
                          <a:pPr algn="ctr"/>
                          <a:r>
                            <a:rPr lang="en-GB" sz="2400" b="1" dirty="0"/>
                            <a:t>33.5</a:t>
                          </a:r>
                        </a:p>
                      </a:txBody>
                      <a:tcPr/>
                    </a:tc>
                    <a:tc>
                      <a:txBody>
                        <a:bodyPr/>
                        <a:lstStyle/>
                        <a:p>
                          <a:pPr algn="ctr"/>
                          <a:r>
                            <a:rPr kumimoji="0" lang="en-GB" sz="2400" b="1" u="none" strike="noStrike" kern="1200" baseline="0" dirty="0">
                              <a:solidFill>
                                <a:schemeClr val="tx1"/>
                              </a:solidFill>
                            </a:rPr>
                            <a:t>0</a:t>
                          </a:r>
                          <a:endParaRPr lang="en-GB" sz="2400" b="1" dirty="0"/>
                        </a:p>
                      </a:txBody>
                      <a:tcPr/>
                    </a:tc>
                    <a:tc>
                      <a:txBody>
                        <a:bodyPr/>
                        <a:lstStyle/>
                        <a:p>
                          <a:pPr algn="ctr"/>
                          <a:r>
                            <a:rPr kumimoji="0" lang="en-GB" sz="2400" b="1" u="none" strike="noStrike" kern="1200" baseline="0" dirty="0">
                              <a:solidFill>
                                <a:schemeClr val="tx1"/>
                              </a:solidFill>
                            </a:rPr>
                            <a:t>5.37</a:t>
                          </a:r>
                          <a:endParaRPr lang="en-GB" sz="2400" b="1" dirty="0"/>
                        </a:p>
                      </a:txBody>
                      <a:tcPr/>
                    </a:tc>
                    <a:extLst>
                      <a:ext uri="{0D108BD9-81ED-4DB2-BD59-A6C34878D82A}">
                        <a16:rowId xmlns:a16="http://schemas.microsoft.com/office/drawing/2014/main" val="1552315152"/>
                      </a:ext>
                    </a:extLst>
                  </a:tr>
                </a:tbl>
              </a:graphicData>
            </a:graphic>
          </p:graphicFrame>
        </mc:Fallback>
      </mc:AlternateContent>
      <p:sp>
        <p:nvSpPr>
          <p:cNvPr id="3" name="TextBox 2">
            <a:extLst>
              <a:ext uri="{FF2B5EF4-FFF2-40B4-BE49-F238E27FC236}">
                <a16:creationId xmlns:a16="http://schemas.microsoft.com/office/drawing/2014/main" id="{41CDCB84-B392-460C-B020-28D07205C5E7}"/>
              </a:ext>
            </a:extLst>
          </p:cNvPr>
          <p:cNvSpPr txBox="1"/>
          <p:nvPr/>
        </p:nvSpPr>
        <p:spPr>
          <a:xfrm>
            <a:off x="13792200" y="3162300"/>
            <a:ext cx="3087705" cy="160043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2000" dirty="0">
                <a:latin typeface="Lucida Sans Unicode" panose="020B0602030504020204" pitchFamily="34" charset="0"/>
                <a:cs typeface="Lucida Sans Unicode" panose="020B0602030504020204" pitchFamily="34" charset="0"/>
              </a:rPr>
              <a:t>Machine Configuration:</a:t>
            </a:r>
          </a:p>
          <a:p>
            <a:endParaRPr lang="en-GB" sz="2000" dirty="0">
              <a:latin typeface="Lucida Sans Unicode" panose="020B0602030504020204" pitchFamily="34" charset="0"/>
              <a:cs typeface="Lucida Sans Unicode" panose="020B0602030504020204" pitchFamily="34" charset="0"/>
            </a:endParaRPr>
          </a:p>
          <a:p>
            <a:r>
              <a:rPr lang="en-GB" sz="2000" dirty="0">
                <a:latin typeface="Lucida Sans Unicode" panose="020B0602030504020204" pitchFamily="34" charset="0"/>
                <a:cs typeface="Lucida Sans Unicode" panose="020B0602030504020204" pitchFamily="34" charset="0"/>
              </a:rPr>
              <a:t>Intel Core i5 7</a:t>
            </a:r>
            <a:r>
              <a:rPr lang="en-GB" sz="2000" baseline="30000" dirty="0">
                <a:latin typeface="Lucida Sans Unicode" panose="020B0602030504020204" pitchFamily="34" charset="0"/>
                <a:cs typeface="Lucida Sans Unicode" panose="020B0602030504020204" pitchFamily="34" charset="0"/>
              </a:rPr>
              <a:t>th</a:t>
            </a:r>
            <a:r>
              <a:rPr lang="en-GB" sz="2000" dirty="0">
                <a:latin typeface="Lucida Sans Unicode" panose="020B0602030504020204" pitchFamily="34" charset="0"/>
                <a:cs typeface="Lucida Sans Unicode" panose="020B0602030504020204" pitchFamily="34" charset="0"/>
              </a:rPr>
              <a:t> Gen</a:t>
            </a:r>
          </a:p>
          <a:p>
            <a:r>
              <a:rPr lang="en-GB" sz="2000" dirty="0">
                <a:latin typeface="Lucida Sans Unicode" panose="020B0602030504020204" pitchFamily="34" charset="0"/>
                <a:cs typeface="Lucida Sans Unicode" panose="020B0602030504020204" pitchFamily="34" charset="0"/>
              </a:rPr>
              <a:t>2GB NVIDIA GPU </a:t>
            </a:r>
          </a:p>
          <a:p>
            <a:endParaRPr lang="en-GB" dirty="0"/>
          </a:p>
        </p:txBody>
      </p:sp>
      <p:sp>
        <p:nvSpPr>
          <p:cNvPr id="10" name="Footer Placeholder 19">
            <a:extLst>
              <a:ext uri="{FF2B5EF4-FFF2-40B4-BE49-F238E27FC236}">
                <a16:creationId xmlns:a16="http://schemas.microsoft.com/office/drawing/2014/main" id="{51F23F47-A5FF-4A20-B056-AB13E3475BE5}"/>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5C9F5E3-26E5-4863-A032-8CBDFC993042}"/>
                  </a:ext>
                </a:extLst>
              </p:cNvPr>
              <p:cNvSpPr txBox="1"/>
              <p:nvPr/>
            </p:nvSpPr>
            <p:spPr>
              <a:xfrm>
                <a:off x="2574235" y="8293688"/>
                <a:ext cx="14478000" cy="400110"/>
              </a:xfrm>
              <a:prstGeom prst="rect">
                <a:avLst/>
              </a:prstGeom>
              <a:noFill/>
            </p:spPr>
            <p:txBody>
              <a:bodyPr wrap="square">
                <a:spAutoFit/>
              </a:bodyPr>
              <a:lstStyle/>
              <a:p>
                <a:pPr algn="l"/>
                <a:r>
                  <a:rPr lang="en-GB" sz="2000" b="0" i="0" u="none" strike="noStrike" baseline="0" dirty="0">
                    <a:solidFill>
                      <a:srgbClr val="010202"/>
                    </a:solidFill>
                    <a:latin typeface="Lucida Sans Unicode" panose="020B0602030504020204" pitchFamily="34" charset="0"/>
                    <a:cs typeface="Lucida Sans Unicode" panose="020B0602030504020204" pitchFamily="34" charset="0"/>
                  </a:rPr>
                  <a:t>where </a:t>
                </a:r>
                <a14:m>
                  <m:oMath xmlns:m="http://schemas.openxmlformats.org/officeDocument/2006/math">
                    <m:sSub>
                      <m:sSubPr>
                        <m:ctrlPr>
                          <a:rPr kumimoji="0" lang="en-GB" sz="2000" b="0" i="1" u="none" strike="noStrike" kern="1200" baseline="0" smtClean="0">
                            <a:solidFill>
                              <a:schemeClr val="tx1"/>
                            </a:solidFill>
                            <a:latin typeface="Cambria Math" panose="02040503050406030204" pitchFamily="18" charset="0"/>
                          </a:rPr>
                        </m:ctrlPr>
                      </m:sSubPr>
                      <m:e>
                        <m:r>
                          <a:rPr kumimoji="0" lang="en-GB" sz="2000" b="0" i="1" u="none" strike="noStrike" kern="1200" baseline="0" smtClean="0">
                            <a:solidFill>
                              <a:schemeClr val="tx1"/>
                            </a:solidFill>
                            <a:latin typeface="Cambria Math" panose="02040503050406030204" pitchFamily="18" charset="0"/>
                          </a:rPr>
                          <m:t>𝑡</m:t>
                        </m:r>
                      </m:e>
                      <m:sub>
                        <m:r>
                          <a:rPr kumimoji="0" lang="en-GB" sz="2000" b="0" i="1" u="none" strike="noStrike" kern="1200" baseline="0" smtClean="0">
                            <a:solidFill>
                              <a:schemeClr val="tx1"/>
                            </a:solidFill>
                            <a:latin typeface="Cambria Math" panose="02040503050406030204" pitchFamily="18" charset="0"/>
                          </a:rPr>
                          <m:t>𝑣</m:t>
                        </m:r>
                        <m:r>
                          <a:rPr kumimoji="0" lang="en-GB" sz="2000" b="0" i="1" u="none" strike="noStrike" kern="1200" baseline="0" smtClean="0">
                            <a:solidFill>
                              <a:schemeClr val="tx1"/>
                            </a:solidFill>
                            <a:latin typeface="Cambria Math" panose="02040503050406030204" pitchFamily="18" charset="0"/>
                          </a:rPr>
                          <m:t>16</m:t>
                        </m:r>
                      </m:sub>
                    </m:sSub>
                  </m:oMath>
                </a14:m>
                <a:r>
                  <a:rPr lang="en-GB" sz="2000" b="0" i="0" u="none" strike="noStrike" baseline="0" dirty="0">
                    <a:solidFill>
                      <a:srgbClr val="010202"/>
                    </a:solidFill>
                    <a:latin typeface="Lucida Sans Unicode" panose="020B0602030504020204" pitchFamily="34" charset="0"/>
                    <a:cs typeface="Lucida Sans Unicode" panose="020B0602030504020204" pitchFamily="34" charset="0"/>
                  </a:rPr>
                  <a:t>, </a:t>
                </a:r>
                <a14:m>
                  <m:oMath xmlns:m="http://schemas.openxmlformats.org/officeDocument/2006/math">
                    <m:sSub>
                      <m:sSubPr>
                        <m:ctrlPr>
                          <a:rPr kumimoji="0" lang="en-GB" sz="2000" b="0" i="1" u="none" strike="noStrike" kern="1200" baseline="0" smtClean="0">
                            <a:solidFill>
                              <a:schemeClr val="tx1"/>
                            </a:solidFill>
                            <a:latin typeface="Cambria Math" panose="02040503050406030204" pitchFamily="18" charset="0"/>
                          </a:rPr>
                        </m:ctrlPr>
                      </m:sSubPr>
                      <m:e>
                        <m:r>
                          <a:rPr kumimoji="0" lang="en-GB" sz="2000" b="0" i="1" u="none" strike="noStrike" kern="1200" baseline="0" smtClean="0">
                            <a:solidFill>
                              <a:schemeClr val="tx1"/>
                            </a:solidFill>
                            <a:latin typeface="Cambria Math" panose="02040503050406030204" pitchFamily="18" charset="0"/>
                          </a:rPr>
                          <m:t>𝑡</m:t>
                        </m:r>
                      </m:e>
                      <m:sub>
                        <m:r>
                          <a:rPr kumimoji="0" lang="en-GB" sz="2000" b="0" i="1" u="none" strike="noStrike" kern="1200" baseline="0" smtClean="0">
                            <a:solidFill>
                              <a:schemeClr val="tx1"/>
                            </a:solidFill>
                            <a:latin typeface="Cambria Math" panose="02040503050406030204" pitchFamily="18" charset="0"/>
                          </a:rPr>
                          <m:t>𝑣</m:t>
                        </m:r>
                        <m:r>
                          <a:rPr kumimoji="0" lang="en-GB" sz="2000" b="0" i="1" u="none" strike="noStrike" kern="1200" baseline="0" smtClean="0">
                            <a:solidFill>
                              <a:schemeClr val="tx1"/>
                            </a:solidFill>
                            <a:latin typeface="Cambria Math" panose="02040503050406030204" pitchFamily="18" charset="0"/>
                          </a:rPr>
                          <m:t>19</m:t>
                        </m:r>
                      </m:sub>
                    </m:sSub>
                  </m:oMath>
                </a14:m>
                <a:r>
                  <a:rPr lang="en-GB" sz="2000" b="0" i="0" u="none" strike="noStrike" baseline="0" dirty="0">
                    <a:solidFill>
                      <a:srgbClr val="010202"/>
                    </a:solidFill>
                    <a:latin typeface="Lucida Sans Unicode" panose="020B0602030504020204" pitchFamily="34" charset="0"/>
                    <a:cs typeface="Lucida Sans Unicode" panose="020B0602030504020204" pitchFamily="34" charset="0"/>
                  </a:rPr>
                  <a:t>,and </a:t>
                </a:r>
                <a14:m>
                  <m:oMath xmlns:m="http://schemas.openxmlformats.org/officeDocument/2006/math">
                    <m:sSub>
                      <m:sSubPr>
                        <m:ctrlPr>
                          <a:rPr kumimoji="0" lang="en-GB" sz="2000" b="0" i="1" u="none" strike="noStrike" kern="1200" baseline="0" smtClean="0">
                            <a:solidFill>
                              <a:schemeClr val="tx1"/>
                            </a:solidFill>
                            <a:latin typeface="Cambria Math" panose="02040503050406030204" pitchFamily="18" charset="0"/>
                          </a:rPr>
                        </m:ctrlPr>
                      </m:sSubPr>
                      <m:e>
                        <m:r>
                          <a:rPr kumimoji="0" lang="en-GB" sz="2000" b="0" i="1" u="none" strike="noStrike" kern="1200" baseline="0" smtClean="0">
                            <a:solidFill>
                              <a:schemeClr val="tx1"/>
                            </a:solidFill>
                            <a:latin typeface="Cambria Math" panose="02040503050406030204" pitchFamily="18" charset="0"/>
                          </a:rPr>
                          <m:t>𝑡</m:t>
                        </m:r>
                      </m:e>
                      <m:sub>
                        <m:r>
                          <a:rPr kumimoji="0" lang="en-GB" sz="2000" b="0" i="1" u="none" strike="noStrike" kern="1200" baseline="0" smtClean="0">
                            <a:solidFill>
                              <a:schemeClr val="tx1"/>
                            </a:solidFill>
                            <a:latin typeface="Cambria Math" panose="02040503050406030204" pitchFamily="18" charset="0"/>
                          </a:rPr>
                          <m:t>𝑟</m:t>
                        </m:r>
                      </m:sub>
                    </m:sSub>
                  </m:oMath>
                </a14:m>
                <a:r>
                  <a:rPr lang="en-GB" sz="2000" b="0" i="0" u="none" strike="noStrike" baseline="0" dirty="0">
                    <a:solidFill>
                      <a:srgbClr val="010202"/>
                    </a:solidFill>
                    <a:latin typeface="Lucida Sans Unicode" panose="020B0602030504020204" pitchFamily="34" charset="0"/>
                    <a:cs typeface="Lucida Sans Unicode" panose="020B0602030504020204" pitchFamily="34" charset="0"/>
                  </a:rPr>
                  <a:t> refer to the pre-training time complexity for the </a:t>
                </a:r>
                <a:r>
                  <a:rPr kumimoji="0" lang="en-GB" sz="2000" b="0" u="none" strike="noStrike" kern="1200" baseline="0" dirty="0">
                    <a:solidFill>
                      <a:schemeClr val="tx1"/>
                    </a:solidFill>
                    <a:latin typeface="Lucida Sans Unicode" panose="020B0602030504020204" pitchFamily="34" charset="0"/>
                    <a:cs typeface="Lucida Sans Unicode" panose="020B0602030504020204" pitchFamily="34" charset="0"/>
                  </a:rPr>
                  <a:t>VGG-16</a:t>
                </a:r>
                <a:r>
                  <a:rPr lang="en-GB" sz="2000" b="0" i="0" u="none" strike="noStrike" baseline="0" dirty="0">
                    <a:solidFill>
                      <a:srgbClr val="010202"/>
                    </a:solidFill>
                    <a:latin typeface="Lucida Sans Unicode" panose="020B0602030504020204" pitchFamily="34" charset="0"/>
                    <a:cs typeface="Lucida Sans Unicode" panose="020B0602030504020204" pitchFamily="34" charset="0"/>
                  </a:rPr>
                  <a:t>, VGG-19,Resnet50, respectively.</a:t>
                </a:r>
                <a:endParaRPr lang="en-GB" sz="2000" dirty="0">
                  <a:latin typeface="Lucida Sans Unicode" panose="020B0602030504020204" pitchFamily="34" charset="0"/>
                  <a:cs typeface="Lucida Sans Unicode" panose="020B0602030504020204" pitchFamily="34" charset="0"/>
                </a:endParaRPr>
              </a:p>
            </p:txBody>
          </p:sp>
        </mc:Choice>
        <mc:Fallback xmlns="">
          <p:sp>
            <p:nvSpPr>
              <p:cNvPr id="11" name="TextBox 10">
                <a:extLst>
                  <a:ext uri="{FF2B5EF4-FFF2-40B4-BE49-F238E27FC236}">
                    <a16:creationId xmlns:a16="http://schemas.microsoft.com/office/drawing/2014/main" id="{B5C9F5E3-26E5-4863-A032-8CBDFC993042}"/>
                  </a:ext>
                </a:extLst>
              </p:cNvPr>
              <p:cNvSpPr txBox="1">
                <a:spLocks noRot="1" noChangeAspect="1" noMove="1" noResize="1" noEditPoints="1" noAdjustHandles="1" noChangeArrowheads="1" noChangeShapeType="1" noTextEdit="1"/>
              </p:cNvSpPr>
              <p:nvPr/>
            </p:nvSpPr>
            <p:spPr>
              <a:xfrm>
                <a:off x="2574235" y="8293688"/>
                <a:ext cx="14478000" cy="400110"/>
              </a:xfrm>
              <a:prstGeom prst="rect">
                <a:avLst/>
              </a:prstGeom>
              <a:blipFill>
                <a:blip r:embed="rId3"/>
                <a:stretch>
                  <a:fillRect l="-421" t="-7692" b="-29231"/>
                </a:stretch>
              </a:blipFill>
            </p:spPr>
            <p:txBody>
              <a:bodyPr/>
              <a:lstStyle/>
              <a:p>
                <a:r>
                  <a:rPr lang="en-GB">
                    <a:noFill/>
                  </a:rPr>
                  <a:t> </a:t>
                </a:r>
              </a:p>
            </p:txBody>
          </p:sp>
        </mc:Fallback>
      </mc:AlternateContent>
    </p:spTree>
    <p:extLst>
      <p:ext uri="{BB962C8B-B14F-4D97-AF65-F5344CB8AC3E}">
        <p14:creationId xmlns:p14="http://schemas.microsoft.com/office/powerpoint/2010/main" val="20485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2" y="1"/>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13" name="object 13"/>
          <p:cNvSpPr txBox="1"/>
          <p:nvPr/>
        </p:nvSpPr>
        <p:spPr>
          <a:xfrm>
            <a:off x="1380376" y="977901"/>
            <a:ext cx="5731510" cy="391160"/>
          </a:xfrm>
          <a:prstGeom prst="rect">
            <a:avLst/>
          </a:prstGeom>
        </p:spPr>
        <p:txBody>
          <a:bodyPr vert="horz" wrap="square" lIns="0" tIns="12700" rIns="0" bIns="0" rtlCol="0">
            <a:spAutoFit/>
          </a:bodyPr>
          <a:lstStyle/>
          <a:p>
            <a:pPr marL="12700">
              <a:lnSpc>
                <a:spcPct val="100000"/>
              </a:lnSpc>
              <a:spcBef>
                <a:spcPts val="100"/>
              </a:spcBef>
            </a:pPr>
            <a:r>
              <a:rPr sz="2400" spc="160" dirty="0">
                <a:solidFill>
                  <a:srgbClr val="333333"/>
                </a:solidFill>
                <a:latin typeface="Lucida Sans Unicode"/>
                <a:cs typeface="Lucida Sans Unicode"/>
              </a:rPr>
              <a:t>Research</a:t>
            </a:r>
            <a:r>
              <a:rPr sz="2400" spc="100" dirty="0">
                <a:solidFill>
                  <a:srgbClr val="333333"/>
                </a:solidFill>
                <a:latin typeface="Lucida Sans Unicode"/>
                <a:cs typeface="Lucida Sans Unicode"/>
              </a:rPr>
              <a:t> </a:t>
            </a:r>
            <a:r>
              <a:rPr sz="2400" spc="145" dirty="0">
                <a:solidFill>
                  <a:srgbClr val="333333"/>
                </a:solidFill>
                <a:latin typeface="Lucida Sans Unicode"/>
                <a:cs typeface="Lucida Sans Unicode"/>
              </a:rPr>
              <a:t>Background</a:t>
            </a:r>
            <a:r>
              <a:rPr sz="2400" spc="105" dirty="0">
                <a:solidFill>
                  <a:srgbClr val="333333"/>
                </a:solidFill>
                <a:latin typeface="Lucida Sans Unicode"/>
                <a:cs typeface="Lucida Sans Unicode"/>
              </a:rPr>
              <a:t> </a:t>
            </a:r>
            <a:r>
              <a:rPr sz="2400" dirty="0">
                <a:solidFill>
                  <a:srgbClr val="333333"/>
                </a:solidFill>
                <a:latin typeface="Lucida Sans Unicode"/>
                <a:cs typeface="Lucida Sans Unicode"/>
              </a:rPr>
              <a:t>&amp;</a:t>
            </a:r>
            <a:r>
              <a:rPr sz="2400" spc="100" dirty="0">
                <a:solidFill>
                  <a:srgbClr val="333333"/>
                </a:solidFill>
                <a:latin typeface="Lucida Sans Unicode"/>
                <a:cs typeface="Lucida Sans Unicode"/>
              </a:rPr>
              <a:t> Motivation</a:t>
            </a:r>
            <a:endParaRPr sz="2400" dirty="0">
              <a:latin typeface="Lucida Sans Unicode"/>
              <a:cs typeface="Lucida Sans Unicode"/>
            </a:endParaRPr>
          </a:p>
        </p:txBody>
      </p:sp>
      <p:sp>
        <p:nvSpPr>
          <p:cNvPr id="14" name="object 14"/>
          <p:cNvSpPr txBox="1"/>
          <p:nvPr/>
        </p:nvSpPr>
        <p:spPr>
          <a:xfrm>
            <a:off x="685800" y="977901"/>
            <a:ext cx="106045" cy="391160"/>
          </a:xfrm>
          <a:prstGeom prst="rect">
            <a:avLst/>
          </a:prstGeom>
        </p:spPr>
        <p:txBody>
          <a:bodyPr vert="horz" wrap="square" lIns="0" tIns="12700" rIns="0" bIns="0" rtlCol="0">
            <a:spAutoFit/>
          </a:bodyPr>
          <a:lstStyle/>
          <a:p>
            <a:pPr marL="12700">
              <a:lnSpc>
                <a:spcPct val="100000"/>
              </a:lnSpc>
              <a:spcBef>
                <a:spcPts val="100"/>
              </a:spcBef>
            </a:pPr>
            <a:r>
              <a:rPr sz="2400" spc="-60" dirty="0">
                <a:solidFill>
                  <a:srgbClr val="333333"/>
                </a:solidFill>
                <a:latin typeface="Lucida Sans Unicode"/>
                <a:cs typeface="Lucida Sans Unicode"/>
              </a:rPr>
              <a:t>I</a:t>
            </a:r>
            <a:endParaRPr sz="2400" dirty="0">
              <a:latin typeface="Lucida Sans Unicode"/>
              <a:cs typeface="Lucida Sans Unicode"/>
            </a:endParaRPr>
          </a:p>
        </p:txBody>
      </p:sp>
      <p:pic>
        <p:nvPicPr>
          <p:cNvPr id="16" name="object 16"/>
          <p:cNvPicPr/>
          <p:nvPr/>
        </p:nvPicPr>
        <p:blipFill>
          <a:blip r:embed="rId2" cstate="print"/>
          <a:stretch>
            <a:fillRect/>
          </a:stretch>
        </p:blipFill>
        <p:spPr>
          <a:xfrm>
            <a:off x="988285" y="2488731"/>
            <a:ext cx="142875" cy="142874"/>
          </a:xfrm>
          <a:prstGeom prst="rect">
            <a:avLst/>
          </a:prstGeom>
        </p:spPr>
      </p:pic>
      <p:pic>
        <p:nvPicPr>
          <p:cNvPr id="17" name="object 17"/>
          <p:cNvPicPr/>
          <p:nvPr/>
        </p:nvPicPr>
        <p:blipFill>
          <a:blip r:embed="rId2" cstate="print"/>
          <a:stretch>
            <a:fillRect/>
          </a:stretch>
        </p:blipFill>
        <p:spPr>
          <a:xfrm>
            <a:off x="988285" y="3551659"/>
            <a:ext cx="142875" cy="142874"/>
          </a:xfrm>
          <a:prstGeom prst="rect">
            <a:avLst/>
          </a:prstGeom>
        </p:spPr>
      </p:pic>
      <p:sp>
        <p:nvSpPr>
          <p:cNvPr id="18" name="object 18"/>
          <p:cNvSpPr txBox="1">
            <a:spLocks noGrp="1"/>
          </p:cNvSpPr>
          <p:nvPr>
            <p:ph type="title"/>
          </p:nvPr>
        </p:nvSpPr>
        <p:spPr>
          <a:xfrm>
            <a:off x="1355731" y="2372457"/>
            <a:ext cx="6932930" cy="4537139"/>
          </a:xfrm>
          <a:prstGeom prst="rect">
            <a:avLst/>
          </a:prstGeom>
        </p:spPr>
        <p:txBody>
          <a:bodyPr vert="horz" wrap="square" lIns="0" tIns="12700" rIns="0" bIns="0" rtlCol="0">
            <a:spAutoFit/>
          </a:bodyPr>
          <a:lstStyle/>
          <a:p>
            <a:pPr algn="l"/>
            <a:r>
              <a:rPr lang="en-GB" sz="2400" i="0" dirty="0">
                <a:effectLst/>
                <a:latin typeface="Lucida Sans Unicode" panose="020B0602030504020204" pitchFamily="34" charset="0"/>
                <a:cs typeface="Lucida Sans Unicode" panose="020B0602030504020204" pitchFamily="34" charset="0"/>
              </a:rPr>
              <a:t>In 2020, there were an estimated 241 million cases of malaria  worldwide.[1]</a:t>
            </a:r>
            <a:br>
              <a:rPr lang="en-GB" sz="2400" i="0" dirty="0">
                <a:effectLst/>
                <a:latin typeface="Lucida Sans Unicode" panose="020B0602030504020204" pitchFamily="34" charset="0"/>
                <a:cs typeface="Lucida Sans Unicode" panose="020B0602030504020204" pitchFamily="34" charset="0"/>
              </a:rPr>
            </a:br>
            <a:r>
              <a:rPr lang="en-GB" sz="2400" i="0" dirty="0">
                <a:effectLst/>
                <a:latin typeface="Lucida Sans Unicode" panose="020B0602030504020204" pitchFamily="34" charset="0"/>
                <a:cs typeface="Lucida Sans Unicode" panose="020B0602030504020204" pitchFamily="34" charset="0"/>
              </a:rPr>
              <a:t>   </a:t>
            </a:r>
            <a:br>
              <a:rPr lang="en-GB" sz="2400" i="0" dirty="0">
                <a:effectLst/>
                <a:latin typeface="Lucida Sans Unicode" panose="020B0602030504020204" pitchFamily="34" charset="0"/>
                <a:cs typeface="Lucida Sans Unicode" panose="020B0602030504020204" pitchFamily="34" charset="0"/>
              </a:rPr>
            </a:br>
            <a:r>
              <a:rPr lang="en-GB" sz="2400" i="0" dirty="0">
                <a:effectLst/>
                <a:latin typeface="Lucida Sans Unicode" panose="020B0602030504020204" pitchFamily="34" charset="0"/>
                <a:cs typeface="Lucida Sans Unicode" panose="020B0602030504020204" pitchFamily="34" charset="0"/>
              </a:rPr>
              <a:t>The estimated number of malaria deaths stood at 627 000 </a:t>
            </a:r>
            <a:r>
              <a:rPr lang="en-GB" sz="2400" dirty="0">
                <a:latin typeface="Lucida Sans Unicode" panose="020B0602030504020204" pitchFamily="34" charset="0"/>
                <a:cs typeface="Lucida Sans Unicode" panose="020B0602030504020204" pitchFamily="34" charset="0"/>
              </a:rPr>
              <a:t> </a:t>
            </a:r>
            <a:r>
              <a:rPr lang="en-GB" sz="2400" i="0" dirty="0">
                <a:effectLst/>
                <a:latin typeface="Lucida Sans Unicode" panose="020B0602030504020204" pitchFamily="34" charset="0"/>
                <a:cs typeface="Lucida Sans Unicode" panose="020B0602030504020204" pitchFamily="34" charset="0"/>
              </a:rPr>
              <a:t>in 2020.[1]</a:t>
            </a:r>
            <a:br>
              <a:rPr lang="en-GB" sz="2400" i="0" dirty="0">
                <a:effectLst/>
                <a:latin typeface="Lucida Sans Unicode" panose="020B0602030504020204" pitchFamily="34" charset="0"/>
                <a:cs typeface="Lucida Sans Unicode" panose="020B0602030504020204" pitchFamily="34" charset="0"/>
              </a:rPr>
            </a:br>
            <a:br>
              <a:rPr lang="en-GB" sz="2400" i="0" dirty="0">
                <a:effectLst/>
                <a:latin typeface="Lucida Sans Unicode" panose="020B0602030504020204" pitchFamily="34" charset="0"/>
                <a:cs typeface="Lucida Sans Unicode" panose="020B0602030504020204" pitchFamily="34" charset="0"/>
              </a:rPr>
            </a:br>
            <a:r>
              <a:rPr lang="en-GB" sz="2400" b="0" i="0" u="none" strike="noStrike" baseline="0" dirty="0">
                <a:solidFill>
                  <a:srgbClr val="000000"/>
                </a:solidFill>
                <a:latin typeface="Lucida Sans Unicode" panose="020B0602030504020204" pitchFamily="34" charset="0"/>
                <a:cs typeface="Lucida Sans Unicode" panose="020B0602030504020204" pitchFamily="34" charset="0"/>
              </a:rPr>
              <a:t>The disease is considered endemic in 13 districts out of 64 in Bangladesh, putting about 14 million people at risk.[2]</a:t>
            </a:r>
            <a:br>
              <a:rPr lang="en-GB" sz="2400" i="0" dirty="0">
                <a:effectLst/>
                <a:latin typeface="Lucida Sans Unicode" panose="020B0602030504020204" pitchFamily="34" charset="0"/>
                <a:cs typeface="Lucida Sans Unicode" panose="020B0602030504020204" pitchFamily="34" charset="0"/>
              </a:rPr>
            </a:br>
            <a:br>
              <a:rPr lang="en-GB" i="0" dirty="0">
                <a:effectLst/>
                <a:latin typeface="uniform"/>
                <a:cs typeface="Times New Roman" panose="02020603050405020304" pitchFamily="18" charset="0"/>
              </a:rPr>
            </a:br>
            <a:r>
              <a:rPr lang="en-GB" sz="2400" i="0" dirty="0">
                <a:effectLst/>
                <a:latin typeface="Lucida Sans Unicode" panose="020B0602030504020204" pitchFamily="34" charset="0"/>
                <a:cs typeface="Lucida Sans Unicode" panose="020B0602030504020204" pitchFamily="34" charset="0"/>
              </a:rPr>
              <a:t>Among the five species, the most dominant parasite in Bangladesh is </a:t>
            </a:r>
            <a:r>
              <a:rPr lang="en-GB" sz="2400" i="1" dirty="0">
                <a:effectLst/>
                <a:latin typeface="Lucida Sans Unicode" panose="020B0602030504020204" pitchFamily="34" charset="0"/>
                <a:cs typeface="Lucida Sans Unicode" panose="020B0602030504020204" pitchFamily="34" charset="0"/>
              </a:rPr>
              <a:t>P. falciparum </a:t>
            </a:r>
            <a:r>
              <a:rPr lang="en-GB" sz="2400" i="0" dirty="0">
                <a:effectLst/>
                <a:latin typeface="Lucida Sans Unicode" panose="020B0602030504020204" pitchFamily="34" charset="0"/>
                <a:cs typeface="Lucida Sans Unicode" panose="020B0602030504020204" pitchFamily="34" charset="0"/>
              </a:rPr>
              <a:t>[3].</a:t>
            </a:r>
            <a:endParaRPr sz="2400" spc="65" dirty="0">
              <a:latin typeface="Lucida Sans Unicode" panose="020B0602030504020204" pitchFamily="34" charset="0"/>
              <a:cs typeface="Lucida Sans Unicode" panose="020B0602030504020204" pitchFamily="34" charset="0"/>
            </a:endParaRPr>
          </a:p>
        </p:txBody>
      </p:sp>
      <p:sp>
        <p:nvSpPr>
          <p:cNvPr id="20" name="Footer Placeholder 19">
            <a:extLst>
              <a:ext uri="{FF2B5EF4-FFF2-40B4-BE49-F238E27FC236}">
                <a16:creationId xmlns:a16="http://schemas.microsoft.com/office/drawing/2014/main" id="{0B0C39B6-5827-4074-8601-BABEF9A1F229}"/>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
        <p:nvSpPr>
          <p:cNvPr id="21" name="Slide Number Placeholder 20">
            <a:extLst>
              <a:ext uri="{FF2B5EF4-FFF2-40B4-BE49-F238E27FC236}">
                <a16:creationId xmlns:a16="http://schemas.microsoft.com/office/drawing/2014/main" id="{643E09AB-6E59-47C8-AE9D-BFF1835E5322}"/>
              </a:ext>
            </a:extLst>
          </p:cNvPr>
          <p:cNvSpPr>
            <a:spLocks noGrp="1"/>
          </p:cNvSpPr>
          <p:nvPr>
            <p:ph type="sldNum" sz="quarter" idx="7"/>
          </p:nvPr>
        </p:nvSpPr>
        <p:spPr/>
        <p:txBody>
          <a:bodyPr/>
          <a:lstStyle/>
          <a:p>
            <a:pPr marL="38100">
              <a:lnSpc>
                <a:spcPct val="100000"/>
              </a:lnSpc>
              <a:spcBef>
                <a:spcPts val="445"/>
              </a:spcBef>
            </a:pPr>
            <a:fld id="{81D60167-4931-47E6-BA6A-407CBD079E47}" type="slidenum">
              <a:rPr lang="en-GB" spc="-880" smtClean="0"/>
              <a:t>3</a:t>
            </a:fld>
            <a:endParaRPr lang="en-GB" spc="-880" dirty="0"/>
          </a:p>
        </p:txBody>
      </p:sp>
      <p:sp>
        <p:nvSpPr>
          <p:cNvPr id="23" name="TextBox 22">
            <a:extLst>
              <a:ext uri="{FF2B5EF4-FFF2-40B4-BE49-F238E27FC236}">
                <a16:creationId xmlns:a16="http://schemas.microsoft.com/office/drawing/2014/main" id="{48A18012-2A88-4E00-9582-7D9F9AB79C6B}"/>
              </a:ext>
            </a:extLst>
          </p:cNvPr>
          <p:cNvSpPr txBox="1"/>
          <p:nvPr/>
        </p:nvSpPr>
        <p:spPr>
          <a:xfrm>
            <a:off x="9601200" y="5963237"/>
            <a:ext cx="7246379" cy="400110"/>
          </a:xfrm>
          <a:prstGeom prst="rect">
            <a:avLst/>
          </a:prstGeom>
          <a:noFill/>
        </p:spPr>
        <p:txBody>
          <a:bodyPr wrap="square" rtlCol="0">
            <a:spAutoFit/>
          </a:bodyPr>
          <a:lstStyle/>
          <a:p>
            <a:r>
              <a:rPr lang="en-GB" sz="2000" b="1" dirty="0">
                <a:latin typeface="Lucida Sans Unicode" panose="020B0602030504020204" pitchFamily="34" charset="0"/>
                <a:cs typeface="Lucida Sans Unicode" panose="020B0602030504020204" pitchFamily="34" charset="0"/>
              </a:rPr>
              <a:t>Fig 01</a:t>
            </a:r>
            <a:r>
              <a:rPr lang="en-GB" sz="2000" dirty="0">
                <a:latin typeface="Lucida Sans Unicode" panose="020B0602030504020204" pitchFamily="34" charset="0"/>
                <a:cs typeface="Lucida Sans Unicode" panose="020B0602030504020204" pitchFamily="34" charset="0"/>
              </a:rPr>
              <a:t>: Globally vulnerable areas affected by malaria. [4]</a:t>
            </a:r>
          </a:p>
        </p:txBody>
      </p:sp>
      <p:pic>
        <p:nvPicPr>
          <p:cNvPr id="1026" name="Picture 2">
            <a:extLst>
              <a:ext uri="{FF2B5EF4-FFF2-40B4-BE49-F238E27FC236}">
                <a16:creationId xmlns:a16="http://schemas.microsoft.com/office/drawing/2014/main" id="{CBD79448-52A5-4AEF-974E-5DB2FA9E9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1793917"/>
            <a:ext cx="8876736" cy="393036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7EDDCF9C-FDFA-4DAE-B0AE-B47972DAB367}"/>
              </a:ext>
            </a:extLst>
          </p:cNvPr>
          <p:cNvSpPr txBox="1"/>
          <p:nvPr/>
        </p:nvSpPr>
        <p:spPr>
          <a:xfrm>
            <a:off x="9144000" y="8240357"/>
            <a:ext cx="9738721" cy="646331"/>
          </a:xfrm>
          <a:prstGeom prst="rect">
            <a:avLst/>
          </a:prstGeom>
          <a:noFill/>
        </p:spPr>
        <p:txBody>
          <a:bodyPr wrap="square" rtlCol="0">
            <a:spAutoFit/>
          </a:bodyPr>
          <a:lstStyle/>
          <a:p>
            <a:endParaRPr lang="en-GB" sz="1800" dirty="0">
              <a:effectLst/>
              <a:latin typeface="Times New Roman" panose="02020603050405020304" pitchFamily="18" charset="0"/>
            </a:endParaRPr>
          </a:p>
          <a:p>
            <a:endParaRPr lang="en-GB" dirty="0"/>
          </a:p>
        </p:txBody>
      </p:sp>
      <p:pic>
        <p:nvPicPr>
          <p:cNvPr id="15" name="object 17">
            <a:extLst>
              <a:ext uri="{FF2B5EF4-FFF2-40B4-BE49-F238E27FC236}">
                <a16:creationId xmlns:a16="http://schemas.microsoft.com/office/drawing/2014/main" id="{17D085D4-5E7E-43B2-BA42-910241259A3B}"/>
              </a:ext>
            </a:extLst>
          </p:cNvPr>
          <p:cNvPicPr/>
          <p:nvPr/>
        </p:nvPicPr>
        <p:blipFill>
          <a:blip r:embed="rId2" cstate="print"/>
          <a:stretch>
            <a:fillRect/>
          </a:stretch>
        </p:blipFill>
        <p:spPr>
          <a:xfrm>
            <a:off x="988284" y="4614587"/>
            <a:ext cx="142875" cy="142874"/>
          </a:xfrm>
          <a:prstGeom prst="rect">
            <a:avLst/>
          </a:prstGeom>
        </p:spPr>
      </p:pic>
      <p:pic>
        <p:nvPicPr>
          <p:cNvPr id="19" name="object 17">
            <a:extLst>
              <a:ext uri="{FF2B5EF4-FFF2-40B4-BE49-F238E27FC236}">
                <a16:creationId xmlns:a16="http://schemas.microsoft.com/office/drawing/2014/main" id="{18F386F3-131C-45DA-B1D8-DA57819E39C4}"/>
              </a:ext>
            </a:extLst>
          </p:cNvPr>
          <p:cNvPicPr/>
          <p:nvPr/>
        </p:nvPicPr>
        <p:blipFill>
          <a:blip r:embed="rId2" cstate="print"/>
          <a:stretch>
            <a:fillRect/>
          </a:stretch>
        </p:blipFill>
        <p:spPr>
          <a:xfrm>
            <a:off x="994101" y="6220473"/>
            <a:ext cx="142875" cy="14287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842136-0FA2-43C3-BD62-D6A336116809}"/>
              </a:ext>
            </a:extLst>
          </p:cNvPr>
          <p:cNvSpPr>
            <a:spLocks noGrp="1"/>
          </p:cNvSpPr>
          <p:nvPr>
            <p:ph type="body" idx="1"/>
          </p:nvPr>
        </p:nvSpPr>
        <p:spPr>
          <a:xfrm>
            <a:off x="2574691" y="2991936"/>
            <a:ext cx="14594958" cy="2308324"/>
          </a:xfrm>
        </p:spPr>
        <p:txBody>
          <a:bodyPr/>
          <a:lstStyle/>
          <a:p>
            <a:pPr algn="just"/>
            <a:r>
              <a:rPr lang="en-GB" dirty="0"/>
              <a:t>The research work titled “Malaria Parasite Detection using CNN Architecture” was submitted to the 4</a:t>
            </a:r>
            <a:r>
              <a:rPr lang="en-GB" baseline="30000" dirty="0"/>
              <a:t>th</a:t>
            </a:r>
            <a:r>
              <a:rPr lang="en-GB" dirty="0"/>
              <a:t> International Conference on Electrical, Computer &amp; Telecommunication Engineering (ICECTE) in 2022 under the supervision of </a:t>
            </a:r>
            <a:r>
              <a:rPr lang="en-GB" dirty="0" err="1"/>
              <a:t>Mahit</a:t>
            </a:r>
            <a:r>
              <a:rPr lang="en-GB" dirty="0"/>
              <a:t> Kumar Paul Sir, Assistant Professor, Department of CSE, RUET. This thesis work is an extension study of this work. </a:t>
            </a:r>
          </a:p>
        </p:txBody>
      </p:sp>
      <p:sp>
        <p:nvSpPr>
          <p:cNvPr id="4" name="Footer Placeholder 3">
            <a:extLst>
              <a:ext uri="{FF2B5EF4-FFF2-40B4-BE49-F238E27FC236}">
                <a16:creationId xmlns:a16="http://schemas.microsoft.com/office/drawing/2014/main" id="{F1161C48-9557-4B3F-97FB-CBA58E8F7669}"/>
              </a:ext>
            </a:extLst>
          </p:cNvPr>
          <p:cNvSpPr>
            <a:spLocks noGrp="1"/>
          </p:cNvSpPr>
          <p:nvPr>
            <p:ph type="ftr" sz="quarter" idx="5"/>
          </p:nvPr>
        </p:nvSpPr>
        <p:spPr/>
        <p:txBody>
          <a:bodyPr/>
          <a:lstStyle/>
          <a:p>
            <a:r>
              <a:rPr lang="en-GB"/>
              <a:t>Deep Convolutional Neural Network for Malaria Parasite Detection</a:t>
            </a:r>
          </a:p>
        </p:txBody>
      </p:sp>
      <p:sp>
        <p:nvSpPr>
          <p:cNvPr id="5" name="Slide Number Placeholder 4">
            <a:extLst>
              <a:ext uri="{FF2B5EF4-FFF2-40B4-BE49-F238E27FC236}">
                <a16:creationId xmlns:a16="http://schemas.microsoft.com/office/drawing/2014/main" id="{BF2605B6-DA47-4861-984E-0C4396709287}"/>
              </a:ext>
            </a:extLst>
          </p:cNvPr>
          <p:cNvSpPr>
            <a:spLocks noGrp="1"/>
          </p:cNvSpPr>
          <p:nvPr>
            <p:ph type="sldNum" sz="quarter" idx="7"/>
          </p:nvPr>
        </p:nvSpPr>
        <p:spPr/>
        <p:txBody>
          <a:bodyPr/>
          <a:lstStyle/>
          <a:p>
            <a:pPr marL="38100">
              <a:lnSpc>
                <a:spcPct val="100000"/>
              </a:lnSpc>
              <a:spcBef>
                <a:spcPts val="445"/>
              </a:spcBef>
            </a:pPr>
            <a:fld id="{81D60167-4931-47E6-BA6A-407CBD079E47}" type="slidenum">
              <a:rPr lang="en-GB" spc="-880" smtClean="0"/>
              <a:t>30</a:t>
            </a:fld>
            <a:endParaRPr lang="en-GB" spc="-880" dirty="0"/>
          </a:p>
        </p:txBody>
      </p:sp>
      <p:pic>
        <p:nvPicPr>
          <p:cNvPr id="9" name="Picture 8">
            <a:extLst>
              <a:ext uri="{FF2B5EF4-FFF2-40B4-BE49-F238E27FC236}">
                <a16:creationId xmlns:a16="http://schemas.microsoft.com/office/drawing/2014/main" id="{A2F658A6-020C-4ABD-9D45-038FA0A65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691" y="6128345"/>
            <a:ext cx="13138614" cy="2366985"/>
          </a:xfrm>
          <a:prstGeom prst="rect">
            <a:avLst/>
          </a:prstGeom>
        </p:spPr>
      </p:pic>
      <p:sp>
        <p:nvSpPr>
          <p:cNvPr id="7" name="object 4">
            <a:extLst>
              <a:ext uri="{FF2B5EF4-FFF2-40B4-BE49-F238E27FC236}">
                <a16:creationId xmlns:a16="http://schemas.microsoft.com/office/drawing/2014/main" id="{71F74E68-A112-4FEE-B98F-2C1B920F8E77}"/>
              </a:ext>
            </a:extLst>
          </p:cNvPr>
          <p:cNvSpPr/>
          <p:nvPr/>
        </p:nvSpPr>
        <p:spPr>
          <a:xfrm>
            <a:off x="462" y="0"/>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8" name="object 11">
            <a:extLst>
              <a:ext uri="{FF2B5EF4-FFF2-40B4-BE49-F238E27FC236}">
                <a16:creationId xmlns:a16="http://schemas.microsoft.com/office/drawing/2014/main" id="{82B3D6A1-C186-44CE-B802-E69E72C4907E}"/>
              </a:ext>
            </a:extLst>
          </p:cNvPr>
          <p:cNvSpPr txBox="1">
            <a:spLocks/>
          </p:cNvSpPr>
          <p:nvPr/>
        </p:nvSpPr>
        <p:spPr>
          <a:xfrm>
            <a:off x="1628026" y="1924655"/>
            <a:ext cx="13002374" cy="505267"/>
          </a:xfrm>
          <a:prstGeom prst="rect">
            <a:avLst/>
          </a:prstGeom>
        </p:spPr>
        <p:txBody>
          <a:bodyPr vert="horz" wrap="square" lIns="0" tIns="12700" rIns="0" bIns="0" rtlCol="0">
            <a:spAutoFit/>
          </a:bodyPr>
          <a:lstStyle>
            <a:lvl1pPr>
              <a:defRPr sz="3000" b="0" i="0">
                <a:solidFill>
                  <a:srgbClr val="333333"/>
                </a:solidFill>
                <a:latin typeface="Verdana"/>
                <a:ea typeface="+mj-ea"/>
                <a:cs typeface="Verdana"/>
              </a:defRPr>
            </a:lvl1pPr>
          </a:lstStyle>
          <a:p>
            <a:pPr marL="12700">
              <a:spcBef>
                <a:spcPts val="100"/>
              </a:spcBef>
            </a:pPr>
            <a:r>
              <a:rPr lang="en-GB" sz="3200" spc="90" dirty="0">
                <a:latin typeface="Lucida Sans Unicode" panose="020B0602030504020204" pitchFamily="34" charset="0"/>
                <a:cs typeface="Lucida Sans Unicode" panose="020B0602030504020204" pitchFamily="34" charset="0"/>
              </a:rPr>
              <a:t>Publication </a:t>
            </a:r>
          </a:p>
        </p:txBody>
      </p:sp>
    </p:spTree>
    <p:extLst>
      <p:ext uri="{BB962C8B-B14F-4D97-AF65-F5344CB8AC3E}">
        <p14:creationId xmlns:p14="http://schemas.microsoft.com/office/powerpoint/2010/main" val="813071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62" y="0"/>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31</a:t>
            </a:fld>
            <a:endParaRPr spc="-880" dirty="0"/>
          </a:p>
        </p:txBody>
      </p:sp>
      <p:sp>
        <p:nvSpPr>
          <p:cNvPr id="11" name="object 11">
            <a:extLst>
              <a:ext uri="{FF2B5EF4-FFF2-40B4-BE49-F238E27FC236}">
                <a16:creationId xmlns:a16="http://schemas.microsoft.com/office/drawing/2014/main" id="{52030997-269C-4F6F-97B3-2B1F44A4DDF6}"/>
              </a:ext>
            </a:extLst>
          </p:cNvPr>
          <p:cNvSpPr txBox="1">
            <a:spLocks/>
          </p:cNvSpPr>
          <p:nvPr/>
        </p:nvSpPr>
        <p:spPr>
          <a:xfrm>
            <a:off x="1628026" y="1924655"/>
            <a:ext cx="13002374" cy="505267"/>
          </a:xfrm>
          <a:prstGeom prst="rect">
            <a:avLst/>
          </a:prstGeom>
        </p:spPr>
        <p:txBody>
          <a:bodyPr vert="horz" wrap="square" lIns="0" tIns="12700" rIns="0" bIns="0" rtlCol="0">
            <a:spAutoFit/>
          </a:bodyPr>
          <a:lstStyle>
            <a:lvl1pPr>
              <a:defRPr sz="3000" b="0" i="0">
                <a:solidFill>
                  <a:srgbClr val="333333"/>
                </a:solidFill>
                <a:latin typeface="Verdana"/>
                <a:ea typeface="+mj-ea"/>
                <a:cs typeface="Verdana"/>
              </a:defRPr>
            </a:lvl1pPr>
          </a:lstStyle>
          <a:p>
            <a:pPr marL="12700">
              <a:spcBef>
                <a:spcPts val="100"/>
              </a:spcBef>
            </a:pPr>
            <a:r>
              <a:rPr lang="en-GB" sz="3200" spc="90" dirty="0">
                <a:latin typeface="Lucida Sans Unicode" panose="020B0602030504020204" pitchFamily="34" charset="0"/>
                <a:cs typeface="Lucida Sans Unicode" panose="020B0602030504020204" pitchFamily="34" charset="0"/>
              </a:rPr>
              <a:t>Future Work</a:t>
            </a:r>
          </a:p>
        </p:txBody>
      </p:sp>
      <p:sp>
        <p:nvSpPr>
          <p:cNvPr id="15" name="TextBox 14">
            <a:extLst>
              <a:ext uri="{FF2B5EF4-FFF2-40B4-BE49-F238E27FC236}">
                <a16:creationId xmlns:a16="http://schemas.microsoft.com/office/drawing/2014/main" id="{0E07F5B2-CEF5-4AA2-9A91-8D892D3E5201}"/>
              </a:ext>
            </a:extLst>
          </p:cNvPr>
          <p:cNvSpPr txBox="1"/>
          <p:nvPr/>
        </p:nvSpPr>
        <p:spPr>
          <a:xfrm>
            <a:off x="1628026" y="3519254"/>
            <a:ext cx="10134600" cy="3046988"/>
          </a:xfrm>
          <a:prstGeom prst="rect">
            <a:avLst/>
          </a:prstGeom>
          <a:noFill/>
        </p:spPr>
        <p:txBody>
          <a:bodyPr wrap="square">
            <a:spAutoFit/>
          </a:bodyPr>
          <a:lstStyle/>
          <a:p>
            <a:pPr marL="285750" indent="-285750">
              <a:buSzPct val="150000"/>
              <a:buFont typeface="Arial" panose="020B0604020202020204" pitchFamily="34" charset="0"/>
              <a:buChar char="•"/>
            </a:pPr>
            <a:r>
              <a:rPr lang="en-GB" sz="2400" dirty="0">
                <a:latin typeface="Lucida Sans Unicode" panose="020B0602030504020204" pitchFamily="34" charset="0"/>
                <a:cs typeface="Lucida Sans Unicode" panose="020B0602030504020204" pitchFamily="34" charset="0"/>
              </a:rPr>
              <a:t>Try image segmentation and image localization techniques to cluster the red globular structures.</a:t>
            </a:r>
          </a:p>
          <a:p>
            <a:pPr marL="285750" indent="-285750">
              <a:buSzPct val="150000"/>
              <a:buFont typeface="Arial" panose="020B0604020202020204" pitchFamily="34" charset="0"/>
              <a:buChar char="•"/>
            </a:pPr>
            <a:endParaRPr lang="en-GB" sz="2400" dirty="0">
              <a:latin typeface="Lucida Sans Unicode" panose="020B0602030504020204" pitchFamily="34" charset="0"/>
              <a:cs typeface="Lucida Sans Unicode" panose="020B0602030504020204" pitchFamily="34" charset="0"/>
            </a:endParaRPr>
          </a:p>
          <a:p>
            <a:pPr marL="285750" indent="-285750">
              <a:buSzPct val="150000"/>
              <a:buFont typeface="Arial" panose="020B0604020202020204" pitchFamily="34" charset="0"/>
              <a:buChar char="•"/>
            </a:pPr>
            <a:r>
              <a:rPr lang="en-GB" sz="2400" dirty="0">
                <a:latin typeface="Lucida Sans Unicode" panose="020B0602030504020204" pitchFamily="34" charset="0"/>
                <a:cs typeface="Lucida Sans Unicode" panose="020B0602030504020204" pitchFamily="34" charset="0"/>
              </a:rPr>
              <a:t>Deploy the model in more convenient way and showcase the model in production.</a:t>
            </a:r>
          </a:p>
          <a:p>
            <a:pPr marL="285750" indent="-285750">
              <a:buSzPct val="150000"/>
              <a:buFont typeface="Arial" panose="020B0604020202020204" pitchFamily="34" charset="0"/>
              <a:buChar char="•"/>
            </a:pPr>
            <a:endParaRPr lang="en-GB" sz="2400" dirty="0">
              <a:latin typeface="Lucida Sans Unicode" panose="020B0602030504020204" pitchFamily="34" charset="0"/>
              <a:cs typeface="Lucida Sans Unicode" panose="020B0602030504020204" pitchFamily="34" charset="0"/>
            </a:endParaRPr>
          </a:p>
          <a:p>
            <a:pPr marL="285750" indent="-285750">
              <a:buSzPct val="150000"/>
              <a:buFont typeface="Arial" panose="020B0604020202020204" pitchFamily="34" charset="0"/>
              <a:buChar char="•"/>
            </a:pPr>
            <a:r>
              <a:rPr lang="en-GB" sz="2400" dirty="0">
                <a:latin typeface="Lucida Sans Unicode" panose="020B0602030504020204" pitchFamily="34" charset="0"/>
                <a:cs typeface="Lucida Sans Unicode" panose="020B0602030504020204" pitchFamily="34" charset="0"/>
              </a:rPr>
              <a:t>And try to run this model in various dataset and see how it behave with new datasets. </a:t>
            </a:r>
          </a:p>
        </p:txBody>
      </p:sp>
      <p:sp>
        <p:nvSpPr>
          <p:cNvPr id="7" name="Footer Placeholder 19">
            <a:extLst>
              <a:ext uri="{FF2B5EF4-FFF2-40B4-BE49-F238E27FC236}">
                <a16:creationId xmlns:a16="http://schemas.microsoft.com/office/drawing/2014/main" id="{B012D4DE-DBB8-4173-83D6-4094E45FD2B1}"/>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grpSp>
        <p:nvGrpSpPr>
          <p:cNvPr id="8" name="object 23">
            <a:extLst>
              <a:ext uri="{FF2B5EF4-FFF2-40B4-BE49-F238E27FC236}">
                <a16:creationId xmlns:a16="http://schemas.microsoft.com/office/drawing/2014/main" id="{18BDD200-22B0-440A-968F-2811C79B9DFE}"/>
              </a:ext>
            </a:extLst>
          </p:cNvPr>
          <p:cNvGrpSpPr/>
          <p:nvPr/>
        </p:nvGrpSpPr>
        <p:grpSpPr>
          <a:xfrm>
            <a:off x="13642346" y="2707023"/>
            <a:ext cx="3610358" cy="3563454"/>
            <a:chOff x="12696442" y="589446"/>
            <a:chExt cx="4064000" cy="4114800"/>
          </a:xfrm>
        </p:grpSpPr>
        <p:sp>
          <p:nvSpPr>
            <p:cNvPr id="10" name="object 24">
              <a:extLst>
                <a:ext uri="{FF2B5EF4-FFF2-40B4-BE49-F238E27FC236}">
                  <a16:creationId xmlns:a16="http://schemas.microsoft.com/office/drawing/2014/main" id="{E7569B60-4FAB-4A86-9478-C5741B49FEC3}"/>
                </a:ext>
              </a:extLst>
            </p:cNvPr>
            <p:cNvSpPr/>
            <p:nvPr/>
          </p:nvSpPr>
          <p:spPr>
            <a:xfrm>
              <a:off x="13177890" y="2692655"/>
              <a:ext cx="3101340" cy="1495425"/>
            </a:xfrm>
            <a:custGeom>
              <a:avLst/>
              <a:gdLst/>
              <a:ahLst/>
              <a:cxnLst/>
              <a:rect l="l" t="t" r="r" b="b"/>
              <a:pathLst>
                <a:path w="3101340" h="1495425">
                  <a:moveTo>
                    <a:pt x="1550491" y="1495119"/>
                  </a:moveTo>
                  <a:lnTo>
                    <a:pt x="1480203" y="1435633"/>
                  </a:lnTo>
                  <a:lnTo>
                    <a:pt x="1285093" y="1304146"/>
                  </a:lnTo>
                  <a:lnTo>
                    <a:pt x="988788" y="1171110"/>
                  </a:lnTo>
                  <a:lnTo>
                    <a:pt x="614918" y="1106977"/>
                  </a:lnTo>
                  <a:lnTo>
                    <a:pt x="354395" y="1118403"/>
                  </a:lnTo>
                  <a:lnTo>
                    <a:pt x="161288" y="1149371"/>
                  </a:lnTo>
                  <a:lnTo>
                    <a:pt x="41267" y="1181459"/>
                  </a:lnTo>
                  <a:lnTo>
                    <a:pt x="0" y="1196249"/>
                  </a:lnTo>
                  <a:lnTo>
                    <a:pt x="461204" y="0"/>
                  </a:lnTo>
                  <a:lnTo>
                    <a:pt x="500694" y="3847"/>
                  </a:lnTo>
                  <a:lnTo>
                    <a:pt x="616261" y="14723"/>
                  </a:lnTo>
                  <a:lnTo>
                    <a:pt x="803556" y="31626"/>
                  </a:lnTo>
                  <a:lnTo>
                    <a:pt x="1058228" y="53556"/>
                  </a:lnTo>
                  <a:lnTo>
                    <a:pt x="1296530" y="109522"/>
                  </a:lnTo>
                  <a:lnTo>
                    <a:pt x="1447814" y="201303"/>
                  </a:lnTo>
                  <a:lnTo>
                    <a:pt x="1527370" y="287057"/>
                  </a:lnTo>
                  <a:lnTo>
                    <a:pt x="1550491" y="324940"/>
                  </a:lnTo>
                  <a:lnTo>
                    <a:pt x="1573616" y="287057"/>
                  </a:lnTo>
                  <a:lnTo>
                    <a:pt x="1653180" y="201303"/>
                  </a:lnTo>
                  <a:lnTo>
                    <a:pt x="1804465" y="109522"/>
                  </a:lnTo>
                  <a:lnTo>
                    <a:pt x="2042754" y="53556"/>
                  </a:lnTo>
                  <a:lnTo>
                    <a:pt x="2297425" y="31626"/>
                  </a:lnTo>
                  <a:lnTo>
                    <a:pt x="2484720" y="14723"/>
                  </a:lnTo>
                  <a:lnTo>
                    <a:pt x="2600288" y="3847"/>
                  </a:lnTo>
                  <a:lnTo>
                    <a:pt x="2639777" y="0"/>
                  </a:lnTo>
                  <a:lnTo>
                    <a:pt x="3100982" y="1196249"/>
                  </a:lnTo>
                  <a:lnTo>
                    <a:pt x="3059715" y="1181459"/>
                  </a:lnTo>
                  <a:lnTo>
                    <a:pt x="2939693" y="1149371"/>
                  </a:lnTo>
                  <a:lnTo>
                    <a:pt x="2746586" y="1118403"/>
                  </a:lnTo>
                  <a:lnTo>
                    <a:pt x="2486064" y="1106977"/>
                  </a:lnTo>
                  <a:lnTo>
                    <a:pt x="2112193" y="1171110"/>
                  </a:lnTo>
                  <a:lnTo>
                    <a:pt x="1815889" y="1304146"/>
                  </a:lnTo>
                  <a:lnTo>
                    <a:pt x="1620778" y="1435633"/>
                  </a:lnTo>
                  <a:lnTo>
                    <a:pt x="1550491" y="1495119"/>
                  </a:lnTo>
                  <a:close/>
                </a:path>
              </a:pathLst>
            </a:custGeom>
            <a:solidFill>
              <a:srgbClr val="FAE18C"/>
            </a:solidFill>
          </p:spPr>
          <p:txBody>
            <a:bodyPr wrap="square" lIns="0" tIns="0" rIns="0" bIns="0" rtlCol="0"/>
            <a:lstStyle/>
            <a:p>
              <a:endParaRPr/>
            </a:p>
          </p:txBody>
        </p:sp>
        <p:sp>
          <p:nvSpPr>
            <p:cNvPr id="12" name="object 25">
              <a:extLst>
                <a:ext uri="{FF2B5EF4-FFF2-40B4-BE49-F238E27FC236}">
                  <a16:creationId xmlns:a16="http://schemas.microsoft.com/office/drawing/2014/main" id="{FC416409-5D0F-4743-BCB8-75824D35B50D}"/>
                </a:ext>
              </a:extLst>
            </p:cNvPr>
            <p:cNvSpPr/>
            <p:nvPr/>
          </p:nvSpPr>
          <p:spPr>
            <a:xfrm>
              <a:off x="12943929" y="2692666"/>
              <a:ext cx="3569335" cy="1495425"/>
            </a:xfrm>
            <a:custGeom>
              <a:avLst/>
              <a:gdLst/>
              <a:ahLst/>
              <a:cxnLst/>
              <a:rect l="l" t="t" r="r" b="b"/>
              <a:pathLst>
                <a:path w="3569334" h="1495425">
                  <a:moveTo>
                    <a:pt x="1784451" y="1495120"/>
                  </a:moveTo>
                  <a:lnTo>
                    <a:pt x="1736915" y="1453832"/>
                  </a:lnTo>
                  <a:lnTo>
                    <a:pt x="1694357" y="1420342"/>
                  </a:lnTo>
                  <a:lnTo>
                    <a:pt x="1639506" y="1380540"/>
                  </a:lnTo>
                  <a:lnTo>
                    <a:pt x="1607705" y="1358976"/>
                  </a:lnTo>
                  <a:lnTo>
                    <a:pt x="1573110" y="1336675"/>
                  </a:lnTo>
                  <a:lnTo>
                    <a:pt x="1535811" y="1313942"/>
                  </a:lnTo>
                  <a:lnTo>
                    <a:pt x="1495920" y="1291043"/>
                  </a:lnTo>
                  <a:lnTo>
                    <a:pt x="1453515" y="1268272"/>
                  </a:lnTo>
                  <a:lnTo>
                    <a:pt x="1408709" y="1245908"/>
                  </a:lnTo>
                  <a:lnTo>
                    <a:pt x="1361579" y="1224229"/>
                  </a:lnTo>
                  <a:lnTo>
                    <a:pt x="1312227" y="1203515"/>
                  </a:lnTo>
                  <a:lnTo>
                    <a:pt x="1260754" y="1184071"/>
                  </a:lnTo>
                  <a:lnTo>
                    <a:pt x="1207249" y="1166164"/>
                  </a:lnTo>
                  <a:lnTo>
                    <a:pt x="1151801" y="1150086"/>
                  </a:lnTo>
                  <a:lnTo>
                    <a:pt x="1094524" y="1136116"/>
                  </a:lnTo>
                  <a:lnTo>
                    <a:pt x="1035494" y="1124534"/>
                  </a:lnTo>
                  <a:lnTo>
                    <a:pt x="974813" y="1115618"/>
                  </a:lnTo>
                  <a:lnTo>
                    <a:pt x="912571" y="1109675"/>
                  </a:lnTo>
                  <a:lnTo>
                    <a:pt x="848868" y="1106970"/>
                  </a:lnTo>
                  <a:lnTo>
                    <a:pt x="588352" y="1118400"/>
                  </a:lnTo>
                  <a:lnTo>
                    <a:pt x="395262" y="1149362"/>
                  </a:lnTo>
                  <a:lnTo>
                    <a:pt x="275247" y="1181455"/>
                  </a:lnTo>
                  <a:lnTo>
                    <a:pt x="233984" y="1196251"/>
                  </a:lnTo>
                  <a:lnTo>
                    <a:pt x="695159" y="0"/>
                  </a:lnTo>
                  <a:lnTo>
                    <a:pt x="467194" y="205257"/>
                  </a:lnTo>
                  <a:lnTo>
                    <a:pt x="0" y="1383118"/>
                  </a:lnTo>
                  <a:lnTo>
                    <a:pt x="170853" y="1344866"/>
                  </a:lnTo>
                  <a:lnTo>
                    <a:pt x="604316" y="1290459"/>
                  </a:lnTo>
                  <a:lnTo>
                    <a:pt x="1181722" y="1310386"/>
                  </a:lnTo>
                  <a:lnTo>
                    <a:pt x="1784451" y="1495120"/>
                  </a:lnTo>
                  <a:close/>
                </a:path>
                <a:path w="3569334" h="1495425">
                  <a:moveTo>
                    <a:pt x="2257653" y="1332776"/>
                  </a:moveTo>
                  <a:lnTo>
                    <a:pt x="2240153" y="1292377"/>
                  </a:lnTo>
                  <a:lnTo>
                    <a:pt x="2224443" y="1260513"/>
                  </a:lnTo>
                  <a:lnTo>
                    <a:pt x="2212073" y="1237957"/>
                  </a:lnTo>
                  <a:lnTo>
                    <a:pt x="2204580" y="1225499"/>
                  </a:lnTo>
                  <a:lnTo>
                    <a:pt x="2147747" y="1252004"/>
                  </a:lnTo>
                  <a:lnTo>
                    <a:pt x="2094382" y="1279423"/>
                  </a:lnTo>
                  <a:lnTo>
                    <a:pt x="2044636" y="1307223"/>
                  </a:lnTo>
                  <a:lnTo>
                    <a:pt x="1998687" y="1334922"/>
                  </a:lnTo>
                  <a:lnTo>
                    <a:pt x="1956714" y="1361986"/>
                  </a:lnTo>
                  <a:lnTo>
                    <a:pt x="1918893" y="1387919"/>
                  </a:lnTo>
                  <a:lnTo>
                    <a:pt x="1885378" y="1412214"/>
                  </a:lnTo>
                  <a:lnTo>
                    <a:pt x="1832013" y="1453832"/>
                  </a:lnTo>
                  <a:lnTo>
                    <a:pt x="1784451" y="1495120"/>
                  </a:lnTo>
                  <a:lnTo>
                    <a:pt x="1830120" y="1472463"/>
                  </a:lnTo>
                  <a:lnTo>
                    <a:pt x="1876310" y="1451368"/>
                  </a:lnTo>
                  <a:lnTo>
                    <a:pt x="1922970" y="1431759"/>
                  </a:lnTo>
                  <a:lnTo>
                    <a:pt x="1970036" y="1413624"/>
                  </a:lnTo>
                  <a:lnTo>
                    <a:pt x="2017445" y="1396885"/>
                  </a:lnTo>
                  <a:lnTo>
                    <a:pt x="2065147" y="1381518"/>
                  </a:lnTo>
                  <a:lnTo>
                    <a:pt x="2113076" y="1367459"/>
                  </a:lnTo>
                  <a:lnTo>
                    <a:pt x="2161171" y="1354683"/>
                  </a:lnTo>
                  <a:lnTo>
                    <a:pt x="2209393" y="1343139"/>
                  </a:lnTo>
                  <a:lnTo>
                    <a:pt x="2257653" y="1332776"/>
                  </a:lnTo>
                  <a:close/>
                </a:path>
                <a:path w="3569334" h="1495425">
                  <a:moveTo>
                    <a:pt x="3568890" y="1383118"/>
                  </a:moveTo>
                  <a:lnTo>
                    <a:pt x="3101695" y="205257"/>
                  </a:lnTo>
                  <a:lnTo>
                    <a:pt x="2873730" y="0"/>
                  </a:lnTo>
                  <a:lnTo>
                    <a:pt x="3334943" y="1196251"/>
                  </a:lnTo>
                  <a:lnTo>
                    <a:pt x="3293668" y="1181455"/>
                  </a:lnTo>
                  <a:lnTo>
                    <a:pt x="3173653" y="1149362"/>
                  </a:lnTo>
                  <a:lnTo>
                    <a:pt x="2980537" y="1118400"/>
                  </a:lnTo>
                  <a:lnTo>
                    <a:pt x="2720022" y="1106970"/>
                  </a:lnTo>
                  <a:lnTo>
                    <a:pt x="2686659" y="1107973"/>
                  </a:lnTo>
                  <a:lnTo>
                    <a:pt x="2653690" y="1109916"/>
                  </a:lnTo>
                  <a:lnTo>
                    <a:pt x="2621127" y="1112748"/>
                  </a:lnTo>
                  <a:lnTo>
                    <a:pt x="2588958" y="1116393"/>
                  </a:lnTo>
                  <a:lnTo>
                    <a:pt x="2605582" y="1152639"/>
                  </a:lnTo>
                  <a:lnTo>
                    <a:pt x="2622537" y="1193241"/>
                  </a:lnTo>
                  <a:lnTo>
                    <a:pt x="2639339" y="1237945"/>
                  </a:lnTo>
                  <a:lnTo>
                    <a:pt x="2655455" y="1286548"/>
                  </a:lnTo>
                  <a:lnTo>
                    <a:pt x="3008795" y="1293507"/>
                  </a:lnTo>
                  <a:lnTo>
                    <a:pt x="3299383" y="1327607"/>
                  </a:lnTo>
                  <a:lnTo>
                    <a:pt x="3496373" y="1365313"/>
                  </a:lnTo>
                  <a:lnTo>
                    <a:pt x="3568890" y="1383118"/>
                  </a:lnTo>
                  <a:close/>
                </a:path>
              </a:pathLst>
            </a:custGeom>
            <a:solidFill>
              <a:srgbClr val="EDCF81"/>
            </a:solidFill>
          </p:spPr>
          <p:txBody>
            <a:bodyPr wrap="square" lIns="0" tIns="0" rIns="0" bIns="0" rtlCol="0"/>
            <a:lstStyle/>
            <a:p>
              <a:endParaRPr/>
            </a:p>
          </p:txBody>
        </p:sp>
        <p:sp>
          <p:nvSpPr>
            <p:cNvPr id="13" name="object 26">
              <a:extLst>
                <a:ext uri="{FF2B5EF4-FFF2-40B4-BE49-F238E27FC236}">
                  <a16:creationId xmlns:a16="http://schemas.microsoft.com/office/drawing/2014/main" id="{01DAF411-FD48-4DEF-BA98-E68B7A71F57D}"/>
                </a:ext>
              </a:extLst>
            </p:cNvPr>
            <p:cNvSpPr/>
            <p:nvPr/>
          </p:nvSpPr>
          <p:spPr>
            <a:xfrm>
              <a:off x="13148538" y="589446"/>
              <a:ext cx="3160395" cy="4114800"/>
            </a:xfrm>
            <a:custGeom>
              <a:avLst/>
              <a:gdLst/>
              <a:ahLst/>
              <a:cxnLst/>
              <a:rect l="l" t="t" r="r" b="b"/>
              <a:pathLst>
                <a:path w="3160394" h="4114800">
                  <a:moveTo>
                    <a:pt x="97293" y="1587798"/>
                  </a:moveTo>
                  <a:lnTo>
                    <a:pt x="29448" y="1587798"/>
                  </a:lnTo>
                  <a:lnTo>
                    <a:pt x="7353" y="1578303"/>
                  </a:lnTo>
                  <a:lnTo>
                    <a:pt x="0" y="1557379"/>
                  </a:lnTo>
                  <a:lnTo>
                    <a:pt x="7371" y="1536443"/>
                  </a:lnTo>
                  <a:lnTo>
                    <a:pt x="29448" y="1526912"/>
                  </a:lnTo>
                  <a:lnTo>
                    <a:pt x="97293" y="1526912"/>
                  </a:lnTo>
                  <a:lnTo>
                    <a:pt x="119389" y="1536425"/>
                  </a:lnTo>
                  <a:lnTo>
                    <a:pt x="126742" y="1557355"/>
                  </a:lnTo>
                  <a:lnTo>
                    <a:pt x="119371" y="1578285"/>
                  </a:lnTo>
                  <a:lnTo>
                    <a:pt x="97293" y="1587798"/>
                  </a:lnTo>
                  <a:close/>
                </a:path>
                <a:path w="3160394" h="4114800">
                  <a:moveTo>
                    <a:pt x="255641" y="1587798"/>
                  </a:moveTo>
                  <a:lnTo>
                    <a:pt x="233546" y="1578284"/>
                  </a:lnTo>
                  <a:lnTo>
                    <a:pt x="226193" y="1557351"/>
                  </a:lnTo>
                  <a:lnTo>
                    <a:pt x="233564" y="1536412"/>
                  </a:lnTo>
                  <a:lnTo>
                    <a:pt x="255641" y="1526880"/>
                  </a:lnTo>
                  <a:lnTo>
                    <a:pt x="773909" y="1526815"/>
                  </a:lnTo>
                  <a:lnTo>
                    <a:pt x="796005" y="1536329"/>
                  </a:lnTo>
                  <a:lnTo>
                    <a:pt x="803358" y="1557258"/>
                  </a:lnTo>
                  <a:lnTo>
                    <a:pt x="795987" y="1578188"/>
                  </a:lnTo>
                  <a:lnTo>
                    <a:pt x="773909" y="1587702"/>
                  </a:lnTo>
                  <a:lnTo>
                    <a:pt x="255641" y="1587798"/>
                  </a:lnTo>
                  <a:close/>
                </a:path>
                <a:path w="3160394" h="4114800">
                  <a:moveTo>
                    <a:pt x="976712" y="1037983"/>
                  </a:moveTo>
                  <a:lnTo>
                    <a:pt x="954336" y="1025283"/>
                  </a:lnTo>
                  <a:lnTo>
                    <a:pt x="427861" y="504583"/>
                  </a:lnTo>
                  <a:lnTo>
                    <a:pt x="418971" y="479183"/>
                  </a:lnTo>
                  <a:lnTo>
                    <a:pt x="428577" y="453783"/>
                  </a:lnTo>
                  <a:lnTo>
                    <a:pt x="470956" y="453783"/>
                  </a:lnTo>
                  <a:lnTo>
                    <a:pt x="997463" y="987183"/>
                  </a:lnTo>
                  <a:lnTo>
                    <a:pt x="1006353" y="999883"/>
                  </a:lnTo>
                  <a:lnTo>
                    <a:pt x="996743" y="1025283"/>
                  </a:lnTo>
                  <a:lnTo>
                    <a:pt x="976712" y="1037983"/>
                  </a:lnTo>
                  <a:close/>
                </a:path>
                <a:path w="3160394" h="4114800">
                  <a:moveTo>
                    <a:pt x="1600797" y="580783"/>
                  </a:moveTo>
                  <a:lnTo>
                    <a:pt x="1558889" y="580783"/>
                  </a:lnTo>
                  <a:lnTo>
                    <a:pt x="1549364" y="555383"/>
                  </a:lnTo>
                  <a:lnTo>
                    <a:pt x="1549364" y="479183"/>
                  </a:lnTo>
                  <a:lnTo>
                    <a:pt x="1558889" y="453783"/>
                  </a:lnTo>
                  <a:lnTo>
                    <a:pt x="1600797" y="453783"/>
                  </a:lnTo>
                  <a:lnTo>
                    <a:pt x="1610322" y="479183"/>
                  </a:lnTo>
                  <a:lnTo>
                    <a:pt x="1610322" y="555383"/>
                  </a:lnTo>
                  <a:lnTo>
                    <a:pt x="1600797" y="580783"/>
                  </a:lnTo>
                  <a:close/>
                </a:path>
                <a:path w="3160394" h="4114800">
                  <a:moveTo>
                    <a:pt x="2554049" y="669683"/>
                  </a:moveTo>
                  <a:lnTo>
                    <a:pt x="2534027" y="656983"/>
                  </a:lnTo>
                  <a:lnTo>
                    <a:pt x="2524421" y="631583"/>
                  </a:lnTo>
                  <a:lnTo>
                    <a:pt x="2533311" y="606183"/>
                  </a:lnTo>
                  <a:lnTo>
                    <a:pt x="2688569" y="453783"/>
                  </a:lnTo>
                  <a:lnTo>
                    <a:pt x="2730960" y="453783"/>
                  </a:lnTo>
                  <a:lnTo>
                    <a:pt x="2740559" y="479183"/>
                  </a:lnTo>
                  <a:lnTo>
                    <a:pt x="2731664" y="504583"/>
                  </a:lnTo>
                  <a:lnTo>
                    <a:pt x="2576406" y="656983"/>
                  </a:lnTo>
                  <a:lnTo>
                    <a:pt x="2554049" y="669683"/>
                  </a:lnTo>
                  <a:close/>
                </a:path>
                <a:path w="3160394" h="4114800">
                  <a:moveTo>
                    <a:pt x="1579843" y="796683"/>
                  </a:moveTo>
                  <a:lnTo>
                    <a:pt x="1558889" y="783983"/>
                  </a:lnTo>
                  <a:lnTo>
                    <a:pt x="1549364" y="771283"/>
                  </a:lnTo>
                  <a:lnTo>
                    <a:pt x="1549364" y="682383"/>
                  </a:lnTo>
                  <a:lnTo>
                    <a:pt x="1558889" y="656983"/>
                  </a:lnTo>
                  <a:lnTo>
                    <a:pt x="1600797" y="656983"/>
                  </a:lnTo>
                  <a:lnTo>
                    <a:pt x="1610322" y="682383"/>
                  </a:lnTo>
                  <a:lnTo>
                    <a:pt x="1610322" y="771283"/>
                  </a:lnTo>
                  <a:lnTo>
                    <a:pt x="1600797" y="783983"/>
                  </a:lnTo>
                  <a:lnTo>
                    <a:pt x="1579843" y="796683"/>
                  </a:lnTo>
                  <a:close/>
                </a:path>
                <a:path w="3160394" h="4114800">
                  <a:moveTo>
                    <a:pt x="2182979" y="1037983"/>
                  </a:moveTo>
                  <a:lnTo>
                    <a:pt x="2162955" y="1025283"/>
                  </a:lnTo>
                  <a:lnTo>
                    <a:pt x="2153347" y="999883"/>
                  </a:lnTo>
                  <a:lnTo>
                    <a:pt x="2162223" y="987183"/>
                  </a:lnTo>
                  <a:lnTo>
                    <a:pt x="2450500" y="695083"/>
                  </a:lnTo>
                  <a:lnTo>
                    <a:pt x="2472861" y="682383"/>
                  </a:lnTo>
                  <a:lnTo>
                    <a:pt x="2492891" y="695083"/>
                  </a:lnTo>
                  <a:lnTo>
                    <a:pt x="2502498" y="720483"/>
                  </a:lnTo>
                  <a:lnTo>
                    <a:pt x="2493595" y="733183"/>
                  </a:lnTo>
                  <a:lnTo>
                    <a:pt x="2205350" y="1025283"/>
                  </a:lnTo>
                  <a:lnTo>
                    <a:pt x="2182979" y="1037983"/>
                  </a:lnTo>
                  <a:close/>
                </a:path>
                <a:path w="3160394" h="4114800">
                  <a:moveTo>
                    <a:pt x="1673309" y="860183"/>
                  </a:moveTo>
                  <a:lnTo>
                    <a:pt x="1486377" y="860183"/>
                  </a:lnTo>
                  <a:lnTo>
                    <a:pt x="1532703" y="847483"/>
                  </a:lnTo>
                  <a:lnTo>
                    <a:pt x="1626983" y="847483"/>
                  </a:lnTo>
                  <a:lnTo>
                    <a:pt x="1673309" y="860183"/>
                  </a:lnTo>
                  <a:close/>
                </a:path>
                <a:path w="3160394" h="4114800">
                  <a:moveTo>
                    <a:pt x="1454291" y="2460383"/>
                  </a:moveTo>
                  <a:lnTo>
                    <a:pt x="1279593" y="2460383"/>
                  </a:lnTo>
                  <a:lnTo>
                    <a:pt x="1241748" y="2447683"/>
                  </a:lnTo>
                  <a:lnTo>
                    <a:pt x="1214614" y="2434983"/>
                  </a:lnTo>
                  <a:lnTo>
                    <a:pt x="1196871" y="2396883"/>
                  </a:lnTo>
                  <a:lnTo>
                    <a:pt x="1187194" y="2358783"/>
                  </a:lnTo>
                  <a:lnTo>
                    <a:pt x="1184263" y="2307983"/>
                  </a:lnTo>
                  <a:lnTo>
                    <a:pt x="1181358" y="2269883"/>
                  </a:lnTo>
                  <a:lnTo>
                    <a:pt x="1172781" y="2231783"/>
                  </a:lnTo>
                  <a:lnTo>
                    <a:pt x="1158738" y="2193683"/>
                  </a:lnTo>
                  <a:lnTo>
                    <a:pt x="1139434" y="2155583"/>
                  </a:lnTo>
                  <a:lnTo>
                    <a:pt x="1115074" y="2117483"/>
                  </a:lnTo>
                  <a:lnTo>
                    <a:pt x="1085864" y="2066683"/>
                  </a:lnTo>
                  <a:lnTo>
                    <a:pt x="1052010" y="2028583"/>
                  </a:lnTo>
                  <a:lnTo>
                    <a:pt x="1013717" y="1977783"/>
                  </a:lnTo>
                  <a:lnTo>
                    <a:pt x="980139" y="1926983"/>
                  </a:lnTo>
                  <a:lnTo>
                    <a:pt x="951188" y="1888883"/>
                  </a:lnTo>
                  <a:lnTo>
                    <a:pt x="926682" y="1838083"/>
                  </a:lnTo>
                  <a:lnTo>
                    <a:pt x="906442" y="1799983"/>
                  </a:lnTo>
                  <a:lnTo>
                    <a:pt x="890286" y="1749183"/>
                  </a:lnTo>
                  <a:lnTo>
                    <a:pt x="878034" y="1698383"/>
                  </a:lnTo>
                  <a:lnTo>
                    <a:pt x="869506" y="1660283"/>
                  </a:lnTo>
                  <a:lnTo>
                    <a:pt x="864521" y="1609483"/>
                  </a:lnTo>
                  <a:lnTo>
                    <a:pt x="862900" y="1571383"/>
                  </a:lnTo>
                  <a:lnTo>
                    <a:pt x="864425" y="1520583"/>
                  </a:lnTo>
                  <a:lnTo>
                    <a:pt x="868937" y="1469783"/>
                  </a:lnTo>
                  <a:lnTo>
                    <a:pt x="876341" y="1431683"/>
                  </a:lnTo>
                  <a:lnTo>
                    <a:pt x="886543" y="1380883"/>
                  </a:lnTo>
                  <a:lnTo>
                    <a:pt x="899449" y="1342783"/>
                  </a:lnTo>
                  <a:lnTo>
                    <a:pt x="914964" y="1291983"/>
                  </a:lnTo>
                  <a:lnTo>
                    <a:pt x="932994" y="1253883"/>
                  </a:lnTo>
                  <a:lnTo>
                    <a:pt x="953443" y="1215783"/>
                  </a:lnTo>
                  <a:lnTo>
                    <a:pt x="976219" y="1177683"/>
                  </a:lnTo>
                  <a:lnTo>
                    <a:pt x="1001225" y="1139583"/>
                  </a:lnTo>
                  <a:lnTo>
                    <a:pt x="1028369" y="1114183"/>
                  </a:lnTo>
                  <a:lnTo>
                    <a:pt x="1057555" y="1076083"/>
                  </a:lnTo>
                  <a:lnTo>
                    <a:pt x="1088688" y="1050683"/>
                  </a:lnTo>
                  <a:lnTo>
                    <a:pt x="1121675" y="1012583"/>
                  </a:lnTo>
                  <a:lnTo>
                    <a:pt x="1156421" y="987183"/>
                  </a:lnTo>
                  <a:lnTo>
                    <a:pt x="1192832" y="961783"/>
                  </a:lnTo>
                  <a:lnTo>
                    <a:pt x="1230812" y="936383"/>
                  </a:lnTo>
                  <a:lnTo>
                    <a:pt x="1270269" y="923683"/>
                  </a:lnTo>
                  <a:lnTo>
                    <a:pt x="1311106" y="898283"/>
                  </a:lnTo>
                  <a:lnTo>
                    <a:pt x="1353230" y="885583"/>
                  </a:lnTo>
                  <a:lnTo>
                    <a:pt x="1440960" y="860183"/>
                  </a:lnTo>
                  <a:lnTo>
                    <a:pt x="1718726" y="860183"/>
                  </a:lnTo>
                  <a:lnTo>
                    <a:pt x="1806456" y="885583"/>
                  </a:lnTo>
                  <a:lnTo>
                    <a:pt x="1848580" y="898283"/>
                  </a:lnTo>
                  <a:lnTo>
                    <a:pt x="1889417" y="923683"/>
                  </a:lnTo>
                  <a:lnTo>
                    <a:pt x="1928874" y="936383"/>
                  </a:lnTo>
                  <a:lnTo>
                    <a:pt x="1966854" y="961783"/>
                  </a:lnTo>
                  <a:lnTo>
                    <a:pt x="2003265" y="987183"/>
                  </a:lnTo>
                  <a:lnTo>
                    <a:pt x="2020638" y="999883"/>
                  </a:lnTo>
                  <a:lnTo>
                    <a:pt x="1645725" y="999883"/>
                  </a:lnTo>
                  <a:lnTo>
                    <a:pt x="1630656" y="1012583"/>
                  </a:lnTo>
                  <a:lnTo>
                    <a:pt x="1622644" y="1012583"/>
                  </a:lnTo>
                  <a:lnTo>
                    <a:pt x="1623606" y="1037983"/>
                  </a:lnTo>
                  <a:lnTo>
                    <a:pt x="1635458" y="1037983"/>
                  </a:lnTo>
                  <a:lnTo>
                    <a:pt x="1682120" y="1063383"/>
                  </a:lnTo>
                  <a:lnTo>
                    <a:pt x="1726672" y="1076083"/>
                  </a:lnTo>
                  <a:lnTo>
                    <a:pt x="1769032" y="1101483"/>
                  </a:lnTo>
                  <a:lnTo>
                    <a:pt x="1809118" y="1126883"/>
                  </a:lnTo>
                  <a:lnTo>
                    <a:pt x="1846851" y="1164983"/>
                  </a:lnTo>
                  <a:lnTo>
                    <a:pt x="1882148" y="1190383"/>
                  </a:lnTo>
                  <a:lnTo>
                    <a:pt x="1914929" y="1228483"/>
                  </a:lnTo>
                  <a:lnTo>
                    <a:pt x="1945112" y="1266583"/>
                  </a:lnTo>
                  <a:lnTo>
                    <a:pt x="1972616" y="1317383"/>
                  </a:lnTo>
                  <a:lnTo>
                    <a:pt x="1997361" y="1355483"/>
                  </a:lnTo>
                  <a:lnTo>
                    <a:pt x="2019264" y="1406283"/>
                  </a:lnTo>
                  <a:lnTo>
                    <a:pt x="2038246" y="1444383"/>
                  </a:lnTo>
                  <a:lnTo>
                    <a:pt x="2054224" y="1495183"/>
                  </a:lnTo>
                  <a:lnTo>
                    <a:pt x="2067117" y="1533283"/>
                  </a:lnTo>
                  <a:lnTo>
                    <a:pt x="2076289" y="1545983"/>
                  </a:lnTo>
                  <a:lnTo>
                    <a:pt x="2296024" y="1545983"/>
                  </a:lnTo>
                  <a:lnTo>
                    <a:pt x="2296786" y="1571383"/>
                  </a:lnTo>
                  <a:lnTo>
                    <a:pt x="2295166" y="1609483"/>
                  </a:lnTo>
                  <a:lnTo>
                    <a:pt x="2291430" y="1647583"/>
                  </a:lnTo>
                  <a:lnTo>
                    <a:pt x="1370064" y="1647583"/>
                  </a:lnTo>
                  <a:lnTo>
                    <a:pt x="1322806" y="1660283"/>
                  </a:lnTo>
                  <a:lnTo>
                    <a:pt x="1284172" y="1685683"/>
                  </a:lnTo>
                  <a:lnTo>
                    <a:pt x="1258101" y="1723783"/>
                  </a:lnTo>
                  <a:lnTo>
                    <a:pt x="1248535" y="1774583"/>
                  </a:lnTo>
                  <a:lnTo>
                    <a:pt x="1258101" y="1812683"/>
                  </a:lnTo>
                  <a:lnTo>
                    <a:pt x="1284172" y="1850783"/>
                  </a:lnTo>
                  <a:lnTo>
                    <a:pt x="1322806" y="1876183"/>
                  </a:lnTo>
                  <a:lnTo>
                    <a:pt x="1370064" y="1888883"/>
                  </a:lnTo>
                  <a:lnTo>
                    <a:pt x="1454291" y="1888883"/>
                  </a:lnTo>
                  <a:lnTo>
                    <a:pt x="1454291" y="2460383"/>
                  </a:lnTo>
                  <a:close/>
                </a:path>
                <a:path w="3160394" h="4114800">
                  <a:moveTo>
                    <a:pt x="2296024" y="1545983"/>
                  </a:moveTo>
                  <a:lnTo>
                    <a:pt x="2101899" y="1545983"/>
                  </a:lnTo>
                  <a:lnTo>
                    <a:pt x="2104355" y="1520583"/>
                  </a:lnTo>
                  <a:lnTo>
                    <a:pt x="2091667" y="1482483"/>
                  </a:lnTo>
                  <a:lnTo>
                    <a:pt x="2076092" y="1431683"/>
                  </a:lnTo>
                  <a:lnTo>
                    <a:pt x="2057708" y="1393583"/>
                  </a:lnTo>
                  <a:lnTo>
                    <a:pt x="2036590" y="1342783"/>
                  </a:lnTo>
                  <a:lnTo>
                    <a:pt x="2012815" y="1304683"/>
                  </a:lnTo>
                  <a:lnTo>
                    <a:pt x="1986459" y="1266583"/>
                  </a:lnTo>
                  <a:lnTo>
                    <a:pt x="1957599" y="1228483"/>
                  </a:lnTo>
                  <a:lnTo>
                    <a:pt x="1926310" y="1190383"/>
                  </a:lnTo>
                  <a:lnTo>
                    <a:pt x="1892671" y="1152283"/>
                  </a:lnTo>
                  <a:lnTo>
                    <a:pt x="1856755" y="1114183"/>
                  </a:lnTo>
                  <a:lnTo>
                    <a:pt x="1818641" y="1088783"/>
                  </a:lnTo>
                  <a:lnTo>
                    <a:pt x="1778405" y="1063383"/>
                  </a:lnTo>
                  <a:lnTo>
                    <a:pt x="1736123" y="1037983"/>
                  </a:lnTo>
                  <a:lnTo>
                    <a:pt x="1691870" y="1025283"/>
                  </a:lnTo>
                  <a:lnTo>
                    <a:pt x="1645725" y="999883"/>
                  </a:lnTo>
                  <a:lnTo>
                    <a:pt x="2020638" y="999883"/>
                  </a:lnTo>
                  <a:lnTo>
                    <a:pt x="2038011" y="1012583"/>
                  </a:lnTo>
                  <a:lnTo>
                    <a:pt x="2070998" y="1050683"/>
                  </a:lnTo>
                  <a:lnTo>
                    <a:pt x="2102131" y="1076083"/>
                  </a:lnTo>
                  <a:lnTo>
                    <a:pt x="2131317" y="1114183"/>
                  </a:lnTo>
                  <a:lnTo>
                    <a:pt x="2158461" y="1139583"/>
                  </a:lnTo>
                  <a:lnTo>
                    <a:pt x="2183467" y="1177683"/>
                  </a:lnTo>
                  <a:lnTo>
                    <a:pt x="2206243" y="1215783"/>
                  </a:lnTo>
                  <a:lnTo>
                    <a:pt x="2226692" y="1253883"/>
                  </a:lnTo>
                  <a:lnTo>
                    <a:pt x="2244722" y="1291983"/>
                  </a:lnTo>
                  <a:lnTo>
                    <a:pt x="2260237" y="1342783"/>
                  </a:lnTo>
                  <a:lnTo>
                    <a:pt x="2273143" y="1380883"/>
                  </a:lnTo>
                  <a:lnTo>
                    <a:pt x="2283345" y="1431683"/>
                  </a:lnTo>
                  <a:lnTo>
                    <a:pt x="2290749" y="1469783"/>
                  </a:lnTo>
                  <a:lnTo>
                    <a:pt x="2295261" y="1520583"/>
                  </a:lnTo>
                  <a:lnTo>
                    <a:pt x="2296024" y="1545983"/>
                  </a:lnTo>
                  <a:close/>
                </a:path>
                <a:path w="3160394" h="4114800">
                  <a:moveTo>
                    <a:pt x="2579753" y="1584083"/>
                  </a:moveTo>
                  <a:lnTo>
                    <a:pt x="2385938" y="1584083"/>
                  </a:lnTo>
                  <a:lnTo>
                    <a:pt x="2363842" y="1571383"/>
                  </a:lnTo>
                  <a:lnTo>
                    <a:pt x="2356489" y="1545983"/>
                  </a:lnTo>
                  <a:lnTo>
                    <a:pt x="2363860" y="1533283"/>
                  </a:lnTo>
                  <a:lnTo>
                    <a:pt x="2385938" y="1520583"/>
                  </a:lnTo>
                  <a:lnTo>
                    <a:pt x="2579753" y="1520583"/>
                  </a:lnTo>
                  <a:lnTo>
                    <a:pt x="2601849" y="1533283"/>
                  </a:lnTo>
                  <a:lnTo>
                    <a:pt x="2609202" y="1545983"/>
                  </a:lnTo>
                  <a:lnTo>
                    <a:pt x="2601831" y="1571383"/>
                  </a:lnTo>
                  <a:lnTo>
                    <a:pt x="2579753" y="1584083"/>
                  </a:lnTo>
                  <a:close/>
                </a:path>
                <a:path w="3160394" h="4114800">
                  <a:moveTo>
                    <a:pt x="3130399" y="1584083"/>
                  </a:moveTo>
                  <a:lnTo>
                    <a:pt x="2710133" y="1584083"/>
                  </a:lnTo>
                  <a:lnTo>
                    <a:pt x="2688037" y="1571383"/>
                  </a:lnTo>
                  <a:lnTo>
                    <a:pt x="2680684" y="1545983"/>
                  </a:lnTo>
                  <a:lnTo>
                    <a:pt x="2688055" y="1533283"/>
                  </a:lnTo>
                  <a:lnTo>
                    <a:pt x="2710133" y="1520583"/>
                  </a:lnTo>
                  <a:lnTo>
                    <a:pt x="3130399" y="1520583"/>
                  </a:lnTo>
                  <a:lnTo>
                    <a:pt x="3152494" y="1533283"/>
                  </a:lnTo>
                  <a:lnTo>
                    <a:pt x="3159847" y="1545983"/>
                  </a:lnTo>
                  <a:lnTo>
                    <a:pt x="3152476" y="1571383"/>
                  </a:lnTo>
                  <a:lnTo>
                    <a:pt x="3130399" y="1584083"/>
                  </a:lnTo>
                  <a:close/>
                </a:path>
                <a:path w="3160394" h="4114800">
                  <a:moveTo>
                    <a:pt x="1668125" y="1850783"/>
                  </a:moveTo>
                  <a:lnTo>
                    <a:pt x="1491561" y="1850783"/>
                  </a:lnTo>
                  <a:lnTo>
                    <a:pt x="1491561" y="1774583"/>
                  </a:lnTo>
                  <a:lnTo>
                    <a:pt x="1482000" y="1723783"/>
                  </a:lnTo>
                  <a:lnTo>
                    <a:pt x="1455940" y="1685683"/>
                  </a:lnTo>
                  <a:lnTo>
                    <a:pt x="1417317" y="1660283"/>
                  </a:lnTo>
                  <a:lnTo>
                    <a:pt x="1370064" y="1647583"/>
                  </a:lnTo>
                  <a:lnTo>
                    <a:pt x="1789622" y="1647583"/>
                  </a:lnTo>
                  <a:lnTo>
                    <a:pt x="1742383" y="1660283"/>
                  </a:lnTo>
                  <a:lnTo>
                    <a:pt x="1703758" y="1685683"/>
                  </a:lnTo>
                  <a:lnTo>
                    <a:pt x="1677691" y="1723783"/>
                  </a:lnTo>
                  <a:lnTo>
                    <a:pt x="1668125" y="1774583"/>
                  </a:lnTo>
                  <a:lnTo>
                    <a:pt x="1668125" y="1850783"/>
                  </a:lnTo>
                  <a:close/>
                </a:path>
                <a:path w="3160394" h="4114800">
                  <a:moveTo>
                    <a:pt x="1880125" y="2460383"/>
                  </a:moveTo>
                  <a:lnTo>
                    <a:pt x="1705427" y="2460383"/>
                  </a:lnTo>
                  <a:lnTo>
                    <a:pt x="1705427" y="1888883"/>
                  </a:lnTo>
                  <a:lnTo>
                    <a:pt x="1789622" y="1888883"/>
                  </a:lnTo>
                  <a:lnTo>
                    <a:pt x="1836880" y="1876183"/>
                  </a:lnTo>
                  <a:lnTo>
                    <a:pt x="1875515" y="1850783"/>
                  </a:lnTo>
                  <a:lnTo>
                    <a:pt x="1901585" y="1812683"/>
                  </a:lnTo>
                  <a:lnTo>
                    <a:pt x="1911151" y="1774583"/>
                  </a:lnTo>
                  <a:lnTo>
                    <a:pt x="1901585" y="1723783"/>
                  </a:lnTo>
                  <a:lnTo>
                    <a:pt x="1875515" y="1685683"/>
                  </a:lnTo>
                  <a:lnTo>
                    <a:pt x="1836880" y="1660283"/>
                  </a:lnTo>
                  <a:lnTo>
                    <a:pt x="1789622" y="1647583"/>
                  </a:lnTo>
                  <a:lnTo>
                    <a:pt x="2291430" y="1647583"/>
                  </a:lnTo>
                  <a:lnTo>
                    <a:pt x="2290184" y="1660283"/>
                  </a:lnTo>
                  <a:lnTo>
                    <a:pt x="2287343" y="1672983"/>
                  </a:lnTo>
                  <a:lnTo>
                    <a:pt x="2095144" y="1672983"/>
                  </a:lnTo>
                  <a:lnTo>
                    <a:pt x="2090033" y="1685683"/>
                  </a:lnTo>
                  <a:lnTo>
                    <a:pt x="2091612" y="1723783"/>
                  </a:lnTo>
                  <a:lnTo>
                    <a:pt x="2092459" y="1749183"/>
                  </a:lnTo>
                  <a:lnTo>
                    <a:pt x="2092599" y="1774583"/>
                  </a:lnTo>
                  <a:lnTo>
                    <a:pt x="2092060" y="1812683"/>
                  </a:lnTo>
                  <a:lnTo>
                    <a:pt x="2097697" y="1825383"/>
                  </a:lnTo>
                  <a:lnTo>
                    <a:pt x="2239765" y="1825383"/>
                  </a:lnTo>
                  <a:lnTo>
                    <a:pt x="2233018" y="1838083"/>
                  </a:lnTo>
                  <a:lnTo>
                    <a:pt x="2208511" y="1888883"/>
                  </a:lnTo>
                  <a:lnTo>
                    <a:pt x="2179555" y="1926983"/>
                  </a:lnTo>
                  <a:lnTo>
                    <a:pt x="2145969" y="1977783"/>
                  </a:lnTo>
                  <a:lnTo>
                    <a:pt x="2107676" y="2028583"/>
                  </a:lnTo>
                  <a:lnTo>
                    <a:pt x="2073822" y="2066683"/>
                  </a:lnTo>
                  <a:lnTo>
                    <a:pt x="2044612" y="2117483"/>
                  </a:lnTo>
                  <a:lnTo>
                    <a:pt x="2020253" y="2155583"/>
                  </a:lnTo>
                  <a:lnTo>
                    <a:pt x="2000948" y="2193683"/>
                  </a:lnTo>
                  <a:lnTo>
                    <a:pt x="1986905" y="2231783"/>
                  </a:lnTo>
                  <a:lnTo>
                    <a:pt x="1978328" y="2269883"/>
                  </a:lnTo>
                  <a:lnTo>
                    <a:pt x="1975423" y="2307983"/>
                  </a:lnTo>
                  <a:lnTo>
                    <a:pt x="1972495" y="2358783"/>
                  </a:lnTo>
                  <a:lnTo>
                    <a:pt x="1962827" y="2396883"/>
                  </a:lnTo>
                  <a:lnTo>
                    <a:pt x="1945092" y="2434983"/>
                  </a:lnTo>
                  <a:lnTo>
                    <a:pt x="1917967" y="2447683"/>
                  </a:lnTo>
                  <a:lnTo>
                    <a:pt x="1880125" y="2460383"/>
                  </a:lnTo>
                  <a:close/>
                </a:path>
                <a:path w="3160394" h="4114800">
                  <a:moveTo>
                    <a:pt x="2239765" y="1825383"/>
                  </a:moveTo>
                  <a:lnTo>
                    <a:pt x="2124249" y="1825383"/>
                  </a:lnTo>
                  <a:lnTo>
                    <a:pt x="2130682" y="1812683"/>
                  </a:lnTo>
                  <a:lnTo>
                    <a:pt x="2131202" y="1774583"/>
                  </a:lnTo>
                  <a:lnTo>
                    <a:pt x="2131056" y="1749183"/>
                  </a:lnTo>
                  <a:lnTo>
                    <a:pt x="2130216" y="1723783"/>
                  </a:lnTo>
                  <a:lnTo>
                    <a:pt x="2128654" y="1685683"/>
                  </a:lnTo>
                  <a:lnTo>
                    <a:pt x="2121696" y="1672983"/>
                  </a:lnTo>
                  <a:lnTo>
                    <a:pt x="2287343" y="1672983"/>
                  </a:lnTo>
                  <a:lnTo>
                    <a:pt x="2281660" y="1698383"/>
                  </a:lnTo>
                  <a:lnTo>
                    <a:pt x="2269411" y="1749183"/>
                  </a:lnTo>
                  <a:lnTo>
                    <a:pt x="2253258" y="1799983"/>
                  </a:lnTo>
                  <a:lnTo>
                    <a:pt x="2239765" y="1825383"/>
                  </a:lnTo>
                  <a:close/>
                </a:path>
                <a:path w="3160394" h="4114800">
                  <a:moveTo>
                    <a:pt x="1454291" y="1850783"/>
                  </a:moveTo>
                  <a:lnTo>
                    <a:pt x="1337311" y="1850783"/>
                  </a:lnTo>
                  <a:lnTo>
                    <a:pt x="1310535" y="1825383"/>
                  </a:lnTo>
                  <a:lnTo>
                    <a:pt x="1292467" y="1799983"/>
                  </a:lnTo>
                  <a:lnTo>
                    <a:pt x="1285837" y="1774583"/>
                  </a:lnTo>
                  <a:lnTo>
                    <a:pt x="1292467" y="1736483"/>
                  </a:lnTo>
                  <a:lnTo>
                    <a:pt x="1310535" y="1711083"/>
                  </a:lnTo>
                  <a:lnTo>
                    <a:pt x="1337311" y="1685683"/>
                  </a:lnTo>
                  <a:lnTo>
                    <a:pt x="1402817" y="1685683"/>
                  </a:lnTo>
                  <a:lnTo>
                    <a:pt x="1429593" y="1711083"/>
                  </a:lnTo>
                  <a:lnTo>
                    <a:pt x="1447662" y="1736483"/>
                  </a:lnTo>
                  <a:lnTo>
                    <a:pt x="1454291" y="1774583"/>
                  </a:lnTo>
                  <a:lnTo>
                    <a:pt x="1454291" y="1850783"/>
                  </a:lnTo>
                  <a:close/>
                </a:path>
                <a:path w="3160394" h="4114800">
                  <a:moveTo>
                    <a:pt x="1822375" y="1850783"/>
                  </a:moveTo>
                  <a:lnTo>
                    <a:pt x="1705427" y="1850783"/>
                  </a:lnTo>
                  <a:lnTo>
                    <a:pt x="1705427" y="1774583"/>
                  </a:lnTo>
                  <a:lnTo>
                    <a:pt x="1712052" y="1736483"/>
                  </a:lnTo>
                  <a:lnTo>
                    <a:pt x="1730109" y="1711083"/>
                  </a:lnTo>
                  <a:lnTo>
                    <a:pt x="1756874" y="1685683"/>
                  </a:lnTo>
                  <a:lnTo>
                    <a:pt x="1822375" y="1685683"/>
                  </a:lnTo>
                  <a:lnTo>
                    <a:pt x="1849151" y="1711083"/>
                  </a:lnTo>
                  <a:lnTo>
                    <a:pt x="1867219" y="1736483"/>
                  </a:lnTo>
                  <a:lnTo>
                    <a:pt x="1873849" y="1774583"/>
                  </a:lnTo>
                  <a:lnTo>
                    <a:pt x="1867219" y="1799983"/>
                  </a:lnTo>
                  <a:lnTo>
                    <a:pt x="1849151" y="1825383"/>
                  </a:lnTo>
                  <a:lnTo>
                    <a:pt x="1822375" y="1850783"/>
                  </a:lnTo>
                  <a:close/>
                </a:path>
                <a:path w="3160394" h="4114800">
                  <a:moveTo>
                    <a:pt x="1668125" y="2460383"/>
                  </a:moveTo>
                  <a:lnTo>
                    <a:pt x="1491561" y="2460383"/>
                  </a:lnTo>
                  <a:lnTo>
                    <a:pt x="1491561" y="1888883"/>
                  </a:lnTo>
                  <a:lnTo>
                    <a:pt x="1668125" y="1888883"/>
                  </a:lnTo>
                  <a:lnTo>
                    <a:pt x="1668125" y="2460383"/>
                  </a:lnTo>
                  <a:close/>
                </a:path>
                <a:path w="3160394" h="4114800">
                  <a:moveTo>
                    <a:pt x="1579843" y="402776"/>
                  </a:moveTo>
                  <a:lnTo>
                    <a:pt x="1558889" y="395419"/>
                  </a:lnTo>
                  <a:lnTo>
                    <a:pt x="1549364" y="373385"/>
                  </a:lnTo>
                  <a:lnTo>
                    <a:pt x="1549364" y="29414"/>
                  </a:lnTo>
                  <a:lnTo>
                    <a:pt x="1558889" y="7344"/>
                  </a:lnTo>
                  <a:lnTo>
                    <a:pt x="1579843" y="0"/>
                  </a:lnTo>
                  <a:lnTo>
                    <a:pt x="1600797" y="7362"/>
                  </a:lnTo>
                  <a:lnTo>
                    <a:pt x="1610322" y="29414"/>
                  </a:lnTo>
                  <a:lnTo>
                    <a:pt x="1610322" y="373385"/>
                  </a:lnTo>
                  <a:lnTo>
                    <a:pt x="1600797" y="395437"/>
                  </a:lnTo>
                  <a:lnTo>
                    <a:pt x="1579843" y="402776"/>
                  </a:lnTo>
                  <a:close/>
                </a:path>
                <a:path w="3160394" h="4114800">
                  <a:moveTo>
                    <a:pt x="2070786" y="3980908"/>
                  </a:moveTo>
                  <a:lnTo>
                    <a:pt x="2092446" y="3910299"/>
                  </a:lnTo>
                  <a:lnTo>
                    <a:pt x="2106040" y="3841458"/>
                  </a:lnTo>
                  <a:lnTo>
                    <a:pt x="2112558" y="3774865"/>
                  </a:lnTo>
                  <a:lnTo>
                    <a:pt x="2112989" y="3711004"/>
                  </a:lnTo>
                  <a:lnTo>
                    <a:pt x="2108320" y="3650357"/>
                  </a:lnTo>
                  <a:lnTo>
                    <a:pt x="2099540" y="3593404"/>
                  </a:lnTo>
                  <a:lnTo>
                    <a:pt x="2087639" y="3540628"/>
                  </a:lnTo>
                  <a:lnTo>
                    <a:pt x="2073604" y="3492512"/>
                  </a:lnTo>
                  <a:lnTo>
                    <a:pt x="2058424" y="3449537"/>
                  </a:lnTo>
                  <a:lnTo>
                    <a:pt x="2043087" y="3412185"/>
                  </a:lnTo>
                  <a:lnTo>
                    <a:pt x="2015899" y="3356278"/>
                  </a:lnTo>
                  <a:lnTo>
                    <a:pt x="1999948" y="3328648"/>
                  </a:lnTo>
                  <a:lnTo>
                    <a:pt x="2042736" y="3310491"/>
                  </a:lnTo>
                  <a:lnTo>
                    <a:pt x="2087154" y="3293250"/>
                  </a:lnTo>
                  <a:lnTo>
                    <a:pt x="2133138" y="3277112"/>
                  </a:lnTo>
                  <a:lnTo>
                    <a:pt x="2180624" y="3262264"/>
                  </a:lnTo>
                  <a:lnTo>
                    <a:pt x="2229550" y="3248893"/>
                  </a:lnTo>
                  <a:lnTo>
                    <a:pt x="2279851" y="3237186"/>
                  </a:lnTo>
                  <a:lnTo>
                    <a:pt x="2331465" y="3227329"/>
                  </a:lnTo>
                  <a:lnTo>
                    <a:pt x="2384328" y="3219509"/>
                  </a:lnTo>
                  <a:lnTo>
                    <a:pt x="2397366" y="3247663"/>
                  </a:lnTo>
                  <a:lnTo>
                    <a:pt x="2424046" y="3312009"/>
                  </a:lnTo>
                  <a:lnTo>
                    <a:pt x="2437187" y="3347986"/>
                  </a:lnTo>
                  <a:lnTo>
                    <a:pt x="2449863" y="3386357"/>
                  </a:lnTo>
                  <a:lnTo>
                    <a:pt x="2461821" y="3427012"/>
                  </a:lnTo>
                  <a:lnTo>
                    <a:pt x="2472811" y="3469846"/>
                  </a:lnTo>
                  <a:lnTo>
                    <a:pt x="2482583" y="3514749"/>
                  </a:lnTo>
                  <a:lnTo>
                    <a:pt x="2490885" y="3561615"/>
                  </a:lnTo>
                  <a:lnTo>
                    <a:pt x="2497469" y="3610336"/>
                  </a:lnTo>
                  <a:lnTo>
                    <a:pt x="2502081" y="3660804"/>
                  </a:lnTo>
                  <a:lnTo>
                    <a:pt x="2504386" y="3711004"/>
                  </a:lnTo>
                  <a:lnTo>
                    <a:pt x="2504394" y="3766552"/>
                  </a:lnTo>
                  <a:lnTo>
                    <a:pt x="2501592" y="3821617"/>
                  </a:lnTo>
                  <a:lnTo>
                    <a:pt x="2495818" y="3877998"/>
                  </a:lnTo>
                  <a:lnTo>
                    <a:pt x="2493034" y="3895815"/>
                  </a:lnTo>
                  <a:lnTo>
                    <a:pt x="2296464" y="3895815"/>
                  </a:lnTo>
                  <a:lnTo>
                    <a:pt x="2070786" y="3980908"/>
                  </a:lnTo>
                  <a:close/>
                </a:path>
                <a:path w="3160394" h="4114800">
                  <a:moveTo>
                    <a:pt x="2437980" y="4114542"/>
                  </a:moveTo>
                  <a:lnTo>
                    <a:pt x="2296464" y="3895815"/>
                  </a:lnTo>
                  <a:lnTo>
                    <a:pt x="2493034" y="3895815"/>
                  </a:lnTo>
                  <a:lnTo>
                    <a:pt x="2486820" y="3935589"/>
                  </a:lnTo>
                  <a:lnTo>
                    <a:pt x="2474348" y="3994282"/>
                  </a:lnTo>
                  <a:lnTo>
                    <a:pt x="2458152" y="4053969"/>
                  </a:lnTo>
                  <a:lnTo>
                    <a:pt x="2437980" y="4114542"/>
                  </a:lnTo>
                  <a:close/>
                </a:path>
              </a:pathLst>
            </a:custGeom>
            <a:solidFill>
              <a:srgbClr val="EDBD3D"/>
            </a:solidFill>
          </p:spPr>
          <p:txBody>
            <a:bodyPr wrap="square" lIns="0" tIns="0" rIns="0" bIns="0" rtlCol="0"/>
            <a:lstStyle/>
            <a:p>
              <a:endParaRPr/>
            </a:p>
          </p:txBody>
        </p:sp>
        <p:sp>
          <p:nvSpPr>
            <p:cNvPr id="14" name="object 27">
              <a:extLst>
                <a:ext uri="{FF2B5EF4-FFF2-40B4-BE49-F238E27FC236}">
                  <a16:creationId xmlns:a16="http://schemas.microsoft.com/office/drawing/2014/main" id="{56CC56AA-B727-444F-AA87-CAB5A3A1D648}"/>
                </a:ext>
              </a:extLst>
            </p:cNvPr>
            <p:cNvSpPr/>
            <p:nvPr/>
          </p:nvSpPr>
          <p:spPr>
            <a:xfrm>
              <a:off x="12696442" y="3018046"/>
              <a:ext cx="4064000" cy="1123315"/>
            </a:xfrm>
            <a:custGeom>
              <a:avLst/>
              <a:gdLst/>
              <a:ahLst/>
              <a:cxnLst/>
              <a:rect l="l" t="t" r="r" b="b"/>
              <a:pathLst>
                <a:path w="4064000" h="1123314">
                  <a:moveTo>
                    <a:pt x="2542515" y="1123308"/>
                  </a:moveTo>
                  <a:lnTo>
                    <a:pt x="2130135" y="1123308"/>
                  </a:lnTo>
                  <a:lnTo>
                    <a:pt x="2176052" y="1104219"/>
                  </a:lnTo>
                  <a:lnTo>
                    <a:pt x="2222355" y="1086535"/>
                  </a:lnTo>
                  <a:lnTo>
                    <a:pt x="2268988" y="1070213"/>
                  </a:lnTo>
                  <a:lnTo>
                    <a:pt x="2315896" y="1055209"/>
                  </a:lnTo>
                  <a:lnTo>
                    <a:pt x="2363025" y="1041477"/>
                  </a:lnTo>
                  <a:lnTo>
                    <a:pt x="2410318" y="1028975"/>
                  </a:lnTo>
                  <a:lnTo>
                    <a:pt x="2457722" y="1017658"/>
                  </a:lnTo>
                  <a:lnTo>
                    <a:pt x="2505181" y="1007483"/>
                  </a:lnTo>
                  <a:lnTo>
                    <a:pt x="2515061" y="1033193"/>
                  </a:lnTo>
                  <a:lnTo>
                    <a:pt x="2524742" y="1061152"/>
                  </a:lnTo>
                  <a:lnTo>
                    <a:pt x="2533975" y="1091232"/>
                  </a:lnTo>
                  <a:lnTo>
                    <a:pt x="2542515" y="1123308"/>
                  </a:lnTo>
                  <a:close/>
                </a:path>
                <a:path w="4064000" h="1123314">
                  <a:moveTo>
                    <a:pt x="4036676" y="1057728"/>
                  </a:moveTo>
                  <a:lnTo>
                    <a:pt x="3816380" y="1057728"/>
                  </a:lnTo>
                  <a:lnTo>
                    <a:pt x="3396822" y="0"/>
                  </a:lnTo>
                  <a:lnTo>
                    <a:pt x="3597912" y="0"/>
                  </a:lnTo>
                  <a:lnTo>
                    <a:pt x="4036676" y="1057728"/>
                  </a:lnTo>
                  <a:close/>
                </a:path>
                <a:path w="4064000" h="1123314">
                  <a:moveTo>
                    <a:pt x="4063880" y="1123308"/>
                  </a:moveTo>
                  <a:lnTo>
                    <a:pt x="2941379" y="1123308"/>
                  </a:lnTo>
                  <a:lnTo>
                    <a:pt x="2933433" y="1080158"/>
                  </a:lnTo>
                  <a:lnTo>
                    <a:pt x="2924256" y="1038713"/>
                  </a:lnTo>
                  <a:lnTo>
                    <a:pt x="2914042" y="999053"/>
                  </a:lnTo>
                  <a:lnTo>
                    <a:pt x="2902983" y="961255"/>
                  </a:lnTo>
                  <a:lnTo>
                    <a:pt x="3256321" y="968206"/>
                  </a:lnTo>
                  <a:lnTo>
                    <a:pt x="3546899" y="1002271"/>
                  </a:lnTo>
                  <a:lnTo>
                    <a:pt x="3743868" y="1039946"/>
                  </a:lnTo>
                  <a:lnTo>
                    <a:pt x="3816380" y="1057728"/>
                  </a:lnTo>
                  <a:lnTo>
                    <a:pt x="4036676" y="1057728"/>
                  </a:lnTo>
                  <a:lnTo>
                    <a:pt x="4063880" y="1123308"/>
                  </a:lnTo>
                  <a:close/>
                </a:path>
                <a:path w="4064000" h="1123314">
                  <a:moveTo>
                    <a:pt x="1933744" y="1123308"/>
                  </a:moveTo>
                  <a:lnTo>
                    <a:pt x="0" y="1123308"/>
                  </a:lnTo>
                  <a:lnTo>
                    <a:pt x="465968" y="0"/>
                  </a:lnTo>
                  <a:lnTo>
                    <a:pt x="667057" y="0"/>
                  </a:lnTo>
                  <a:lnTo>
                    <a:pt x="247499" y="1057728"/>
                  </a:lnTo>
                  <a:lnTo>
                    <a:pt x="1676086" y="1057728"/>
                  </a:lnTo>
                  <a:lnTo>
                    <a:pt x="1933744" y="1123308"/>
                  </a:lnTo>
                  <a:close/>
                </a:path>
                <a:path w="4064000" h="1123314">
                  <a:moveTo>
                    <a:pt x="1722421" y="263572"/>
                  </a:moveTo>
                  <a:lnTo>
                    <a:pt x="1707930" y="262203"/>
                  </a:lnTo>
                  <a:lnTo>
                    <a:pt x="1696070" y="255491"/>
                  </a:lnTo>
                  <a:lnTo>
                    <a:pt x="1688060" y="244517"/>
                  </a:lnTo>
                  <a:lnTo>
                    <a:pt x="1685119" y="230364"/>
                  </a:lnTo>
                  <a:lnTo>
                    <a:pt x="1688060" y="215587"/>
                  </a:lnTo>
                  <a:lnTo>
                    <a:pt x="1696070" y="202874"/>
                  </a:lnTo>
                  <a:lnTo>
                    <a:pt x="1707930" y="193579"/>
                  </a:lnTo>
                  <a:lnTo>
                    <a:pt x="1722421" y="189055"/>
                  </a:lnTo>
                  <a:lnTo>
                    <a:pt x="2341491" y="121579"/>
                  </a:lnTo>
                  <a:lnTo>
                    <a:pt x="2355963" y="122948"/>
                  </a:lnTo>
                  <a:lnTo>
                    <a:pt x="2367814" y="129660"/>
                  </a:lnTo>
                  <a:lnTo>
                    <a:pt x="2375820" y="140634"/>
                  </a:lnTo>
                  <a:lnTo>
                    <a:pt x="2378760" y="154787"/>
                  </a:lnTo>
                  <a:lnTo>
                    <a:pt x="2375820" y="169564"/>
                  </a:lnTo>
                  <a:lnTo>
                    <a:pt x="2367814" y="182276"/>
                  </a:lnTo>
                  <a:lnTo>
                    <a:pt x="2355963" y="191571"/>
                  </a:lnTo>
                  <a:lnTo>
                    <a:pt x="2341491" y="196095"/>
                  </a:lnTo>
                  <a:lnTo>
                    <a:pt x="1722421" y="263572"/>
                  </a:lnTo>
                  <a:close/>
                </a:path>
                <a:path w="4064000" h="1123314">
                  <a:moveTo>
                    <a:pt x="1722421" y="427457"/>
                  </a:moveTo>
                  <a:lnTo>
                    <a:pt x="1707930" y="426102"/>
                  </a:lnTo>
                  <a:lnTo>
                    <a:pt x="1696070" y="419392"/>
                  </a:lnTo>
                  <a:lnTo>
                    <a:pt x="1688060" y="408420"/>
                  </a:lnTo>
                  <a:lnTo>
                    <a:pt x="1685119" y="394281"/>
                  </a:lnTo>
                  <a:lnTo>
                    <a:pt x="1688060" y="379499"/>
                  </a:lnTo>
                  <a:lnTo>
                    <a:pt x="1696070" y="366779"/>
                  </a:lnTo>
                  <a:lnTo>
                    <a:pt x="1707930" y="357483"/>
                  </a:lnTo>
                  <a:lnTo>
                    <a:pt x="1722421" y="352972"/>
                  </a:lnTo>
                  <a:lnTo>
                    <a:pt x="2341491" y="285496"/>
                  </a:lnTo>
                  <a:lnTo>
                    <a:pt x="2355963" y="286851"/>
                  </a:lnTo>
                  <a:lnTo>
                    <a:pt x="2367814" y="293561"/>
                  </a:lnTo>
                  <a:lnTo>
                    <a:pt x="2375820" y="304532"/>
                  </a:lnTo>
                  <a:lnTo>
                    <a:pt x="2378760" y="318672"/>
                  </a:lnTo>
                  <a:lnTo>
                    <a:pt x="2375820" y="333453"/>
                  </a:lnTo>
                  <a:lnTo>
                    <a:pt x="2367814" y="346173"/>
                  </a:lnTo>
                  <a:lnTo>
                    <a:pt x="2355963" y="355470"/>
                  </a:lnTo>
                  <a:lnTo>
                    <a:pt x="2341491" y="359980"/>
                  </a:lnTo>
                  <a:lnTo>
                    <a:pt x="1722421" y="427457"/>
                  </a:lnTo>
                  <a:close/>
                </a:path>
                <a:path w="4064000" h="1123314">
                  <a:moveTo>
                    <a:pt x="1676086" y="1057728"/>
                  </a:moveTo>
                  <a:lnTo>
                    <a:pt x="247499" y="1057728"/>
                  </a:lnTo>
                  <a:lnTo>
                    <a:pt x="405031" y="1022072"/>
                  </a:lnTo>
                  <a:lnTo>
                    <a:pt x="808106" y="968111"/>
                  </a:lnTo>
                  <a:lnTo>
                    <a:pt x="1352438" y="975353"/>
                  </a:lnTo>
                  <a:lnTo>
                    <a:pt x="1676086" y="1057728"/>
                  </a:lnTo>
                  <a:close/>
                </a:path>
              </a:pathLst>
            </a:custGeom>
            <a:solidFill>
              <a:srgbClr val="4D5D67"/>
            </a:solidFill>
          </p:spPr>
          <p:txBody>
            <a:bodyPr wrap="square" lIns="0" tIns="0" rIns="0" bIns="0" rtlCol="0"/>
            <a:lstStyle/>
            <a:p>
              <a:endParaRPr/>
            </a:p>
          </p:txBody>
        </p:sp>
        <p:sp>
          <p:nvSpPr>
            <p:cNvPr id="16" name="object 28">
              <a:extLst>
                <a:ext uri="{FF2B5EF4-FFF2-40B4-BE49-F238E27FC236}">
                  <a16:creationId xmlns:a16="http://schemas.microsoft.com/office/drawing/2014/main" id="{556A1242-023E-4949-A9AC-8A694A0B5148}"/>
                </a:ext>
              </a:extLst>
            </p:cNvPr>
            <p:cNvSpPr/>
            <p:nvPr/>
          </p:nvSpPr>
          <p:spPr>
            <a:xfrm>
              <a:off x="12696442" y="3054372"/>
              <a:ext cx="4064000" cy="1395095"/>
            </a:xfrm>
            <a:custGeom>
              <a:avLst/>
              <a:gdLst/>
              <a:ahLst/>
              <a:cxnLst/>
              <a:rect l="l" t="t" r="r" b="b"/>
              <a:pathLst>
                <a:path w="4064000" h="1395095">
                  <a:moveTo>
                    <a:pt x="4063880" y="1268097"/>
                  </a:moveTo>
                  <a:lnTo>
                    <a:pt x="2956795" y="1268097"/>
                  </a:lnTo>
                  <a:lnTo>
                    <a:pt x="2955563" y="1220829"/>
                  </a:lnTo>
                  <a:lnTo>
                    <a:pt x="2952466" y="1174839"/>
                  </a:lnTo>
                  <a:lnTo>
                    <a:pt x="2947680" y="1130199"/>
                  </a:lnTo>
                  <a:lnTo>
                    <a:pt x="2941379" y="1086982"/>
                  </a:lnTo>
                  <a:lnTo>
                    <a:pt x="4063880" y="1086982"/>
                  </a:lnTo>
                  <a:lnTo>
                    <a:pt x="4063880" y="1268097"/>
                  </a:lnTo>
                  <a:close/>
                </a:path>
                <a:path w="4064000" h="1395095">
                  <a:moveTo>
                    <a:pt x="2565431" y="1268097"/>
                  </a:moveTo>
                  <a:lnTo>
                    <a:pt x="0" y="1268097"/>
                  </a:lnTo>
                  <a:lnTo>
                    <a:pt x="0" y="1086982"/>
                  </a:lnTo>
                  <a:lnTo>
                    <a:pt x="2542515" y="1086982"/>
                  </a:lnTo>
                  <a:lnTo>
                    <a:pt x="2551586" y="1128667"/>
                  </a:lnTo>
                  <a:lnTo>
                    <a:pt x="2558740" y="1172898"/>
                  </a:lnTo>
                  <a:lnTo>
                    <a:pt x="2563511" y="1219451"/>
                  </a:lnTo>
                  <a:lnTo>
                    <a:pt x="2565431" y="1268097"/>
                  </a:lnTo>
                  <a:close/>
                </a:path>
                <a:path w="4064000" h="1395095">
                  <a:moveTo>
                    <a:pt x="2031940" y="1395045"/>
                  </a:moveTo>
                  <a:lnTo>
                    <a:pt x="1985947" y="1388867"/>
                  </a:lnTo>
                  <a:lnTo>
                    <a:pt x="1944642" y="1371432"/>
                  </a:lnTo>
                  <a:lnTo>
                    <a:pt x="1909656" y="1344391"/>
                  </a:lnTo>
                  <a:lnTo>
                    <a:pt x="1882619" y="1309396"/>
                  </a:lnTo>
                  <a:lnTo>
                    <a:pt x="1865159" y="1268097"/>
                  </a:lnTo>
                  <a:lnTo>
                    <a:pt x="2198720" y="1268097"/>
                  </a:lnTo>
                  <a:lnTo>
                    <a:pt x="2181260" y="1309396"/>
                  </a:lnTo>
                  <a:lnTo>
                    <a:pt x="2154223" y="1344391"/>
                  </a:lnTo>
                  <a:lnTo>
                    <a:pt x="2119237" y="1371432"/>
                  </a:lnTo>
                  <a:lnTo>
                    <a:pt x="2077933" y="1388867"/>
                  </a:lnTo>
                  <a:lnTo>
                    <a:pt x="2031940" y="1395045"/>
                  </a:lnTo>
                  <a:close/>
                </a:path>
                <a:path w="4064000" h="1395095">
                  <a:moveTo>
                    <a:pt x="2031940" y="514028"/>
                  </a:moveTo>
                  <a:lnTo>
                    <a:pt x="1983392" y="509783"/>
                  </a:lnTo>
                  <a:lnTo>
                    <a:pt x="1937526" y="497538"/>
                  </a:lnTo>
                  <a:lnTo>
                    <a:pt x="1895067" y="478024"/>
                  </a:lnTo>
                  <a:lnTo>
                    <a:pt x="1856744" y="451973"/>
                  </a:lnTo>
                  <a:lnTo>
                    <a:pt x="1823284" y="420117"/>
                  </a:lnTo>
                  <a:lnTo>
                    <a:pt x="1795415" y="383190"/>
                  </a:lnTo>
                  <a:lnTo>
                    <a:pt x="2295177" y="328701"/>
                  </a:lnTo>
                  <a:lnTo>
                    <a:pt x="2274704" y="372896"/>
                  </a:lnTo>
                  <a:lnTo>
                    <a:pt x="2247136" y="412566"/>
                  </a:lnTo>
                  <a:lnTo>
                    <a:pt x="2213304" y="446882"/>
                  </a:lnTo>
                  <a:lnTo>
                    <a:pt x="2174038" y="475015"/>
                  </a:lnTo>
                  <a:lnTo>
                    <a:pt x="2130168" y="496136"/>
                  </a:lnTo>
                  <a:lnTo>
                    <a:pt x="2082525" y="509417"/>
                  </a:lnTo>
                  <a:lnTo>
                    <a:pt x="2031940" y="514028"/>
                  </a:lnTo>
                  <a:close/>
                </a:path>
                <a:path w="4064000" h="1395095">
                  <a:moveTo>
                    <a:pt x="1752256" y="149482"/>
                  </a:moveTo>
                  <a:lnTo>
                    <a:pt x="1752256" y="0"/>
                  </a:lnTo>
                  <a:lnTo>
                    <a:pt x="2311623" y="0"/>
                  </a:lnTo>
                  <a:lnTo>
                    <a:pt x="2311623" y="88500"/>
                  </a:lnTo>
                  <a:lnTo>
                    <a:pt x="1752256" y="149482"/>
                  </a:lnTo>
                  <a:close/>
                </a:path>
                <a:path w="4064000" h="1395095">
                  <a:moveTo>
                    <a:pt x="1763359" y="312178"/>
                  </a:moveTo>
                  <a:lnTo>
                    <a:pt x="1758597" y="293445"/>
                  </a:lnTo>
                  <a:lnTo>
                    <a:pt x="1755116" y="274257"/>
                  </a:lnTo>
                  <a:lnTo>
                    <a:pt x="1752981" y="254653"/>
                  </a:lnTo>
                  <a:lnTo>
                    <a:pt x="1752256" y="234672"/>
                  </a:lnTo>
                  <a:lnTo>
                    <a:pt x="1752256" y="223999"/>
                  </a:lnTo>
                  <a:lnTo>
                    <a:pt x="2311623" y="163016"/>
                  </a:lnTo>
                  <a:lnTo>
                    <a:pt x="2311623" y="240651"/>
                  </a:lnTo>
                  <a:lnTo>
                    <a:pt x="2311366" y="246566"/>
                  </a:lnTo>
                  <a:lnTo>
                    <a:pt x="2311012" y="252481"/>
                  </a:lnTo>
                  <a:lnTo>
                    <a:pt x="1763359" y="312178"/>
                  </a:lnTo>
                  <a:close/>
                </a:path>
              </a:pathLst>
            </a:custGeom>
            <a:solidFill>
              <a:srgbClr val="2B3B44"/>
            </a:solidFill>
          </p:spPr>
          <p:txBody>
            <a:bodyPr wrap="square" lIns="0" tIns="0" rIns="0" bIns="0" rtlCol="0"/>
            <a:lstStyle/>
            <a:p>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62" y="0"/>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32</a:t>
            </a:fld>
            <a:endParaRPr spc="-880" dirty="0"/>
          </a:p>
        </p:txBody>
      </p:sp>
      <p:sp>
        <p:nvSpPr>
          <p:cNvPr id="11" name="object 11">
            <a:extLst>
              <a:ext uri="{FF2B5EF4-FFF2-40B4-BE49-F238E27FC236}">
                <a16:creationId xmlns:a16="http://schemas.microsoft.com/office/drawing/2014/main" id="{52030997-269C-4F6F-97B3-2B1F44A4DDF6}"/>
              </a:ext>
            </a:extLst>
          </p:cNvPr>
          <p:cNvSpPr txBox="1">
            <a:spLocks/>
          </p:cNvSpPr>
          <p:nvPr/>
        </p:nvSpPr>
        <p:spPr>
          <a:xfrm>
            <a:off x="1628026" y="1924655"/>
            <a:ext cx="13002374" cy="505267"/>
          </a:xfrm>
          <a:prstGeom prst="rect">
            <a:avLst/>
          </a:prstGeom>
        </p:spPr>
        <p:txBody>
          <a:bodyPr vert="horz" wrap="square" lIns="0" tIns="12700" rIns="0" bIns="0" rtlCol="0">
            <a:spAutoFit/>
          </a:bodyPr>
          <a:lstStyle>
            <a:lvl1pPr>
              <a:defRPr sz="3000" b="0" i="0">
                <a:solidFill>
                  <a:srgbClr val="333333"/>
                </a:solidFill>
                <a:latin typeface="Verdana"/>
                <a:ea typeface="+mj-ea"/>
                <a:cs typeface="Verdana"/>
              </a:defRPr>
            </a:lvl1pPr>
          </a:lstStyle>
          <a:p>
            <a:pPr marL="12700">
              <a:spcBef>
                <a:spcPts val="100"/>
              </a:spcBef>
            </a:pPr>
            <a:r>
              <a:rPr lang="en-GB" sz="3200" spc="90" dirty="0">
                <a:latin typeface="Lucida Sans Unicode" panose="020B0602030504020204" pitchFamily="34" charset="0"/>
                <a:cs typeface="Lucida Sans Unicode" panose="020B0602030504020204" pitchFamily="34" charset="0"/>
              </a:rPr>
              <a:t>References </a:t>
            </a:r>
          </a:p>
        </p:txBody>
      </p:sp>
      <p:sp>
        <p:nvSpPr>
          <p:cNvPr id="15" name="TextBox 14">
            <a:extLst>
              <a:ext uri="{FF2B5EF4-FFF2-40B4-BE49-F238E27FC236}">
                <a16:creationId xmlns:a16="http://schemas.microsoft.com/office/drawing/2014/main" id="{0E07F5B2-CEF5-4AA2-9A91-8D892D3E5201}"/>
              </a:ext>
            </a:extLst>
          </p:cNvPr>
          <p:cNvSpPr txBox="1"/>
          <p:nvPr/>
        </p:nvSpPr>
        <p:spPr>
          <a:xfrm>
            <a:off x="1628026" y="2857500"/>
            <a:ext cx="14754974" cy="6001643"/>
          </a:xfrm>
          <a:prstGeom prst="rect">
            <a:avLst/>
          </a:prstGeom>
          <a:noFill/>
        </p:spPr>
        <p:txBody>
          <a:bodyPr wrap="square">
            <a:spAutoFit/>
          </a:bodyPr>
          <a:lstStyle/>
          <a:p>
            <a:pPr algn="l"/>
            <a:r>
              <a:rPr lang="en-GB" sz="2400" dirty="0">
                <a:latin typeface="Times New Roman" panose="02020603050405020304" pitchFamily="18" charset="0"/>
                <a:cs typeface="Times New Roman" panose="02020603050405020304" pitchFamily="18" charset="0"/>
              </a:rPr>
              <a:t>[1] </a:t>
            </a:r>
            <a:r>
              <a:rPr lang="en-GB" sz="2400" b="0" i="0" u="none" strike="noStrike" baseline="0" dirty="0">
                <a:latin typeface="Times New Roman" panose="02020603050405020304" pitchFamily="18" charset="0"/>
                <a:cs typeface="Times New Roman" panose="02020603050405020304" pitchFamily="18" charset="0"/>
              </a:rPr>
              <a:t>World Health Organization, “Malaria,” https://www.who.int/news-room/fact-sheets/detail/malaria.</a:t>
            </a:r>
          </a:p>
          <a:p>
            <a:pPr algn="l"/>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[2]</a:t>
            </a:r>
            <a:r>
              <a:rPr lang="en-GB" sz="1800" b="0" i="0" u="none" strike="noStrike" baseline="0" dirty="0">
                <a:solidFill>
                  <a:srgbClr val="212121"/>
                </a:solidFill>
                <a:latin typeface="Times New Roman" panose="02020603050405020304" pitchFamily="18" charset="0"/>
              </a:rPr>
              <a:t> </a:t>
            </a:r>
            <a:r>
              <a:rPr lang="en-GB" sz="2400" b="0" i="0" u="none" strike="noStrike" baseline="0" dirty="0">
                <a:solidFill>
                  <a:srgbClr val="212121"/>
                </a:solidFill>
                <a:latin typeface="Times New Roman" panose="02020603050405020304" pitchFamily="18" charset="0"/>
              </a:rPr>
              <a:t>Haque, </a:t>
            </a:r>
            <a:r>
              <a:rPr lang="en-GB" sz="2400" b="0" i="0" u="none" strike="noStrike" baseline="0" dirty="0" err="1">
                <a:solidFill>
                  <a:srgbClr val="212121"/>
                </a:solidFill>
                <a:latin typeface="Times New Roman" panose="02020603050405020304" pitchFamily="18" charset="0"/>
              </a:rPr>
              <a:t>Ubydul</a:t>
            </a:r>
            <a:r>
              <a:rPr lang="en-GB" sz="2400" b="0" i="0" u="none" strike="noStrike" baseline="0" dirty="0">
                <a:solidFill>
                  <a:srgbClr val="212121"/>
                </a:solidFill>
                <a:latin typeface="Times New Roman" panose="02020603050405020304" pitchFamily="18" charset="0"/>
              </a:rPr>
              <a:t>, Hans J. Overgaard, Archie CA Clements, Douglas E. Norris, Nazrul Islam, </a:t>
            </a:r>
            <a:r>
              <a:rPr lang="en-GB" sz="2400" b="0" i="0" u="none" strike="noStrike" baseline="0" dirty="0" err="1">
                <a:solidFill>
                  <a:srgbClr val="212121"/>
                </a:solidFill>
                <a:latin typeface="Times New Roman" panose="02020603050405020304" pitchFamily="18" charset="0"/>
              </a:rPr>
              <a:t>Jahirul</a:t>
            </a:r>
            <a:r>
              <a:rPr lang="en-GB" sz="2400" b="0" i="0" u="none" strike="noStrike" baseline="0" dirty="0">
                <a:solidFill>
                  <a:srgbClr val="212121"/>
                </a:solidFill>
                <a:latin typeface="Times New Roman" panose="02020603050405020304" pitchFamily="18" charset="0"/>
              </a:rPr>
              <a:t> Karim, Shyamal Roy et al. "Malaria burden and control in Bangladesh and prospects for elimination: an epidemiological and economic assessment." The Lancet Global Health 2, no. 2 (2014): e98-e105.</a:t>
            </a:r>
          </a:p>
          <a:p>
            <a:endParaRPr lang="en-GB" sz="2400" dirty="0">
              <a:solidFill>
                <a:srgbClr val="212121"/>
              </a:solidFill>
              <a:latin typeface="Times New Roman" panose="02020603050405020304" pitchFamily="18" charset="0"/>
            </a:endParaRPr>
          </a:p>
          <a:p>
            <a:r>
              <a:rPr lang="en-GB" sz="2400" b="0" i="0" u="none" strike="noStrike" baseline="0" dirty="0">
                <a:solidFill>
                  <a:srgbClr val="212121"/>
                </a:solidFill>
                <a:latin typeface="Times New Roman" panose="02020603050405020304" pitchFamily="18" charset="0"/>
              </a:rPr>
              <a:t>[3] Haque, </a:t>
            </a:r>
            <a:r>
              <a:rPr lang="en-GB" sz="2400" b="0" i="0" u="none" strike="noStrike" baseline="0" dirty="0" err="1">
                <a:solidFill>
                  <a:srgbClr val="212121"/>
                </a:solidFill>
                <a:latin typeface="Times New Roman" panose="02020603050405020304" pitchFamily="18" charset="0"/>
              </a:rPr>
              <a:t>Ubydul</a:t>
            </a:r>
            <a:r>
              <a:rPr lang="en-GB" sz="2400" b="0" i="0" u="none" strike="noStrike" baseline="0" dirty="0">
                <a:solidFill>
                  <a:srgbClr val="212121"/>
                </a:solidFill>
                <a:latin typeface="Times New Roman" panose="02020603050405020304" pitchFamily="18" charset="0"/>
              </a:rPr>
              <a:t>, Syed </a:t>
            </a:r>
            <a:r>
              <a:rPr lang="en-GB" sz="2400" b="0" i="0" u="none" strike="noStrike" baseline="0" dirty="0" err="1">
                <a:solidFill>
                  <a:srgbClr val="212121"/>
                </a:solidFill>
                <a:latin typeface="Times New Roman" panose="02020603050405020304" pitchFamily="18" charset="0"/>
              </a:rPr>
              <a:t>Masud</a:t>
            </a:r>
            <a:r>
              <a:rPr lang="en-GB" sz="2400" b="0" i="0" u="none" strike="noStrike" baseline="0" dirty="0">
                <a:solidFill>
                  <a:srgbClr val="212121"/>
                </a:solidFill>
                <a:latin typeface="Times New Roman" panose="02020603050405020304" pitchFamily="18" charset="0"/>
              </a:rPr>
              <a:t> Ahmed, Shahed Hossain, Mamun Huda, </a:t>
            </a:r>
            <a:r>
              <a:rPr lang="en-GB" sz="2400" b="0" i="0" u="none" strike="noStrike" baseline="0" dirty="0" err="1">
                <a:solidFill>
                  <a:srgbClr val="212121"/>
                </a:solidFill>
                <a:latin typeface="Times New Roman" panose="02020603050405020304" pitchFamily="18" charset="0"/>
              </a:rPr>
              <a:t>Awlad</a:t>
            </a:r>
            <a:r>
              <a:rPr lang="en-GB" sz="2400" b="0" i="0" u="none" strike="noStrike" baseline="0" dirty="0">
                <a:solidFill>
                  <a:srgbClr val="212121"/>
                </a:solidFill>
                <a:latin typeface="Times New Roman" panose="02020603050405020304" pitchFamily="18" charset="0"/>
              </a:rPr>
              <a:t> Hossain, Mohammad Shafiul </a:t>
            </a:r>
            <a:r>
              <a:rPr lang="en-GB" sz="2400" b="0" i="0" u="none" strike="noStrike" baseline="0" dirty="0" err="1">
                <a:solidFill>
                  <a:srgbClr val="212121"/>
                </a:solidFill>
                <a:latin typeface="Times New Roman" panose="02020603050405020304" pitchFamily="18" charset="0"/>
              </a:rPr>
              <a:t>Alam</a:t>
            </a:r>
            <a:r>
              <a:rPr lang="en-GB" sz="2400" b="0" i="0" u="none" strike="noStrike" baseline="0" dirty="0">
                <a:solidFill>
                  <a:srgbClr val="212121"/>
                </a:solidFill>
                <a:latin typeface="Times New Roman" panose="02020603050405020304" pitchFamily="18" charset="0"/>
              </a:rPr>
              <a:t>, Dinesh Mondal, Wasif Ali Khan, Mohammod </a:t>
            </a:r>
            <a:r>
              <a:rPr lang="en-GB" sz="2400" b="0" i="0" u="none" strike="noStrike" baseline="0" dirty="0" err="1">
                <a:solidFill>
                  <a:srgbClr val="212121"/>
                </a:solidFill>
                <a:latin typeface="Times New Roman" panose="02020603050405020304" pitchFamily="18" charset="0"/>
              </a:rPr>
              <a:t>Khalequzzaman</a:t>
            </a:r>
            <a:r>
              <a:rPr lang="en-GB" sz="2400" b="0" i="0" u="none" strike="noStrike" baseline="0" dirty="0">
                <a:solidFill>
                  <a:srgbClr val="212121"/>
                </a:solidFill>
                <a:latin typeface="Times New Roman" panose="02020603050405020304" pitchFamily="18" charset="0"/>
              </a:rPr>
              <a:t>, and </a:t>
            </a:r>
            <a:r>
              <a:rPr lang="en-GB" sz="2400" b="0" i="0" u="none" strike="noStrike" baseline="0" dirty="0" err="1">
                <a:solidFill>
                  <a:srgbClr val="212121"/>
                </a:solidFill>
                <a:latin typeface="Times New Roman" panose="02020603050405020304" pitchFamily="18" charset="0"/>
              </a:rPr>
              <a:t>Rashidul</a:t>
            </a:r>
            <a:r>
              <a:rPr lang="en-GB" sz="2400" b="0" i="0" u="none" strike="noStrike" baseline="0" dirty="0">
                <a:solidFill>
                  <a:srgbClr val="212121"/>
                </a:solidFill>
                <a:latin typeface="Times New Roman" panose="02020603050405020304" pitchFamily="18" charset="0"/>
              </a:rPr>
              <a:t> Haque. "Malaria prevalence in endemic districts of Bangladesh." </a:t>
            </a:r>
            <a:r>
              <a:rPr lang="en-GB" sz="2400" b="0" i="0" u="none" strike="noStrike" baseline="0" dirty="0" err="1">
                <a:solidFill>
                  <a:srgbClr val="212121"/>
                </a:solidFill>
                <a:latin typeface="Times New Roman" panose="02020603050405020304" pitchFamily="18" charset="0"/>
              </a:rPr>
              <a:t>PLoS</a:t>
            </a:r>
            <a:r>
              <a:rPr lang="en-GB" sz="2400" b="0" i="0" u="none" strike="noStrike" baseline="0" dirty="0">
                <a:solidFill>
                  <a:srgbClr val="212121"/>
                </a:solidFill>
                <a:latin typeface="Times New Roman" panose="02020603050405020304" pitchFamily="18" charset="0"/>
              </a:rPr>
              <a:t> One 4, no. 8 (2009): e6737.</a:t>
            </a:r>
          </a:p>
          <a:p>
            <a:endParaRPr lang="en-GB" sz="2400" dirty="0">
              <a:solidFill>
                <a:srgbClr val="212121"/>
              </a:solidFill>
              <a:latin typeface="Times New Roman" panose="02020603050405020304" pitchFamily="18" charset="0"/>
            </a:endParaRPr>
          </a:p>
          <a:p>
            <a:r>
              <a:rPr lang="en-GB" sz="2400" b="0" i="0" u="none" strike="noStrike" baseline="0" dirty="0">
                <a:solidFill>
                  <a:srgbClr val="212121"/>
                </a:solidFill>
                <a:latin typeface="Times New Roman" panose="02020603050405020304" pitchFamily="18" charset="0"/>
              </a:rPr>
              <a:t>[4] </a:t>
            </a:r>
            <a:r>
              <a:rPr lang="en-GB" sz="2400" dirty="0">
                <a:effectLst/>
                <a:latin typeface="Times New Roman" panose="02020603050405020304" pitchFamily="18" charset="0"/>
              </a:rPr>
              <a:t>International Association for Medical Assistance to travellers. (n.d.). </a:t>
            </a:r>
          </a:p>
          <a:p>
            <a:r>
              <a:rPr lang="en-GB" sz="2400" dirty="0">
                <a:effectLst/>
                <a:latin typeface="Times New Roman" panose="02020603050405020304" pitchFamily="18" charset="0"/>
              </a:rPr>
              <a:t>https://www.iamat.org/assets/images/IAMAT_MalariaChart_map_July2017_996x441.png</a:t>
            </a:r>
            <a:endParaRPr lang="en-GB" sz="2400" b="0" i="0" u="none" strike="noStrike" baseline="0" dirty="0">
              <a:solidFill>
                <a:srgbClr val="212121"/>
              </a:solidFill>
              <a:latin typeface="Times New Roman" panose="02020603050405020304" pitchFamily="18" charset="0"/>
            </a:endParaRPr>
          </a:p>
          <a:p>
            <a:pPr marL="0" indent="0" algn="l">
              <a:buNone/>
            </a:pPr>
            <a:endParaRPr lang="en-GB" sz="2400" dirty="0">
              <a:latin typeface="Times New Roman" panose="02020603050405020304" pitchFamily="18" charset="0"/>
              <a:cs typeface="Times New Roman" panose="02020603050405020304" pitchFamily="18" charset="0"/>
            </a:endParaRPr>
          </a:p>
          <a:p>
            <a:pPr marL="0" indent="0" algn="l">
              <a:buNone/>
            </a:pPr>
            <a:r>
              <a:rPr lang="en-GB" sz="2400" dirty="0">
                <a:latin typeface="Times New Roman" panose="02020603050405020304" pitchFamily="18" charset="0"/>
                <a:cs typeface="Times New Roman" panose="02020603050405020304" pitchFamily="18" charset="0"/>
              </a:rPr>
              <a:t>[5] </a:t>
            </a:r>
            <a:r>
              <a:rPr lang="en-GB" sz="2400" dirty="0" err="1">
                <a:latin typeface="Times New Roman" panose="02020603050405020304" pitchFamily="18" charset="0"/>
                <a:cs typeface="Times New Roman" panose="02020603050405020304" pitchFamily="18" charset="0"/>
              </a:rPr>
              <a:t>Makanjuola</a:t>
            </a:r>
            <a:r>
              <a:rPr lang="en-GB" sz="2400" dirty="0">
                <a:latin typeface="Times New Roman" panose="02020603050405020304" pitchFamily="18" charset="0"/>
                <a:cs typeface="Times New Roman" panose="02020603050405020304" pitchFamily="18" charset="0"/>
              </a:rPr>
              <a:t>, R.O. and Taylor-Robinson, A.W., Improving Accuracy of Malaria Diagnosis in Underserved Rural and Remote Endemic Areas of Sub-Saharan Africa: A Call to Develop Multiplexing Rapid Diagnostic Tests. </a:t>
            </a:r>
            <a:r>
              <a:rPr lang="en-GB" sz="2400" dirty="0" err="1">
                <a:latin typeface="Times New Roman" panose="02020603050405020304" pitchFamily="18" charset="0"/>
                <a:cs typeface="Times New Roman" panose="02020603050405020304" pitchFamily="18" charset="0"/>
              </a:rPr>
              <a:t>Scientifica</a:t>
            </a:r>
            <a:r>
              <a:rPr lang="en-GB" sz="2400" dirty="0">
                <a:latin typeface="Times New Roman" panose="02020603050405020304" pitchFamily="18" charset="0"/>
                <a:cs typeface="Times New Roman" panose="02020603050405020304" pitchFamily="18" charset="0"/>
              </a:rPr>
              <a:t>, 2020, https://doi.org/10.1155/2020/3901409.</a:t>
            </a:r>
          </a:p>
        </p:txBody>
      </p:sp>
      <p:sp>
        <p:nvSpPr>
          <p:cNvPr id="7" name="Footer Placeholder 19">
            <a:extLst>
              <a:ext uri="{FF2B5EF4-FFF2-40B4-BE49-F238E27FC236}">
                <a16:creationId xmlns:a16="http://schemas.microsoft.com/office/drawing/2014/main" id="{99AEB0C1-447A-4C51-8051-E5B02983C4B4}"/>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Tree>
    <p:extLst>
      <p:ext uri="{BB962C8B-B14F-4D97-AF65-F5344CB8AC3E}">
        <p14:creationId xmlns:p14="http://schemas.microsoft.com/office/powerpoint/2010/main" val="3240361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62" y="0"/>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33</a:t>
            </a:fld>
            <a:endParaRPr spc="-880" dirty="0"/>
          </a:p>
        </p:txBody>
      </p:sp>
      <p:sp>
        <p:nvSpPr>
          <p:cNvPr id="11" name="object 11">
            <a:extLst>
              <a:ext uri="{FF2B5EF4-FFF2-40B4-BE49-F238E27FC236}">
                <a16:creationId xmlns:a16="http://schemas.microsoft.com/office/drawing/2014/main" id="{52030997-269C-4F6F-97B3-2B1F44A4DDF6}"/>
              </a:ext>
            </a:extLst>
          </p:cNvPr>
          <p:cNvSpPr txBox="1">
            <a:spLocks/>
          </p:cNvSpPr>
          <p:nvPr/>
        </p:nvSpPr>
        <p:spPr>
          <a:xfrm>
            <a:off x="1628026" y="1924655"/>
            <a:ext cx="13002374" cy="505267"/>
          </a:xfrm>
          <a:prstGeom prst="rect">
            <a:avLst/>
          </a:prstGeom>
        </p:spPr>
        <p:txBody>
          <a:bodyPr vert="horz" wrap="square" lIns="0" tIns="12700" rIns="0" bIns="0" rtlCol="0">
            <a:spAutoFit/>
          </a:bodyPr>
          <a:lstStyle>
            <a:lvl1pPr>
              <a:defRPr sz="3000" b="0" i="0">
                <a:solidFill>
                  <a:srgbClr val="333333"/>
                </a:solidFill>
                <a:latin typeface="Verdana"/>
                <a:ea typeface="+mj-ea"/>
                <a:cs typeface="Verdana"/>
              </a:defRPr>
            </a:lvl1pPr>
          </a:lstStyle>
          <a:p>
            <a:pPr marL="12700">
              <a:spcBef>
                <a:spcPts val="100"/>
              </a:spcBef>
            </a:pPr>
            <a:r>
              <a:rPr lang="en-GB" sz="3200" spc="90" dirty="0">
                <a:latin typeface="Lucida Sans Unicode" panose="020B0602030504020204" pitchFamily="34" charset="0"/>
                <a:cs typeface="Lucida Sans Unicode" panose="020B0602030504020204" pitchFamily="34" charset="0"/>
              </a:rPr>
              <a:t>References </a:t>
            </a:r>
          </a:p>
        </p:txBody>
      </p:sp>
      <p:sp>
        <p:nvSpPr>
          <p:cNvPr id="15" name="TextBox 14">
            <a:extLst>
              <a:ext uri="{FF2B5EF4-FFF2-40B4-BE49-F238E27FC236}">
                <a16:creationId xmlns:a16="http://schemas.microsoft.com/office/drawing/2014/main" id="{0E07F5B2-CEF5-4AA2-9A91-8D892D3E5201}"/>
              </a:ext>
            </a:extLst>
          </p:cNvPr>
          <p:cNvSpPr txBox="1"/>
          <p:nvPr/>
        </p:nvSpPr>
        <p:spPr>
          <a:xfrm>
            <a:off x="1628026" y="2857500"/>
            <a:ext cx="15288374" cy="6001643"/>
          </a:xfrm>
          <a:prstGeom prst="rect">
            <a:avLst/>
          </a:prstGeom>
          <a:noFill/>
        </p:spPr>
        <p:txBody>
          <a:bodyPr wrap="square">
            <a:spAutoFit/>
          </a:bodyPr>
          <a:lstStyle/>
          <a:p>
            <a:pPr marL="0" indent="0">
              <a:buNone/>
            </a:pPr>
            <a:endParaRPr lang="en-GB" sz="2400" dirty="0">
              <a:latin typeface="Times New Roman" panose="02020603050405020304" pitchFamily="18" charset="0"/>
              <a:cs typeface="Times New Roman" panose="02020603050405020304" pitchFamily="18" charset="0"/>
            </a:endParaRPr>
          </a:p>
          <a:p>
            <a:pPr marL="0" indent="0" algn="l">
              <a:buNone/>
            </a:pPr>
            <a:r>
              <a:rPr lang="en-GB" sz="2400" dirty="0">
                <a:latin typeface="Times New Roman" panose="02020603050405020304" pitchFamily="18" charset="0"/>
                <a:cs typeface="Times New Roman" panose="02020603050405020304" pitchFamily="18" charset="0"/>
              </a:rPr>
              <a:t>[6] </a:t>
            </a:r>
            <a:r>
              <a:rPr lang="en-GB" sz="2400" dirty="0">
                <a:solidFill>
                  <a:srgbClr val="000000"/>
                </a:solidFill>
                <a:latin typeface="Times New Roman" panose="02020603050405020304" pitchFamily="18" charset="0"/>
              </a:rPr>
              <a:t>Rahman, </a:t>
            </a:r>
            <a:r>
              <a:rPr lang="en-GB" sz="2400" dirty="0" err="1">
                <a:solidFill>
                  <a:srgbClr val="000000"/>
                </a:solidFill>
                <a:latin typeface="Times New Roman" panose="02020603050405020304" pitchFamily="18" charset="0"/>
              </a:rPr>
              <a:t>Aimon</a:t>
            </a:r>
            <a:r>
              <a:rPr lang="en-GB" sz="2400" dirty="0">
                <a:solidFill>
                  <a:srgbClr val="000000"/>
                </a:solidFill>
                <a:latin typeface="Times New Roman" panose="02020603050405020304" pitchFamily="18" charset="0"/>
              </a:rPr>
              <a:t>, Hasib </a:t>
            </a:r>
            <a:r>
              <a:rPr lang="en-GB" sz="2400" dirty="0" err="1">
                <a:solidFill>
                  <a:srgbClr val="000000"/>
                </a:solidFill>
                <a:latin typeface="Times New Roman" panose="02020603050405020304" pitchFamily="18" charset="0"/>
              </a:rPr>
              <a:t>Zunair</a:t>
            </a:r>
            <a:r>
              <a:rPr lang="en-GB" sz="2400" dirty="0">
                <a:solidFill>
                  <a:srgbClr val="000000"/>
                </a:solidFill>
                <a:latin typeface="Times New Roman" panose="02020603050405020304" pitchFamily="18" charset="0"/>
              </a:rPr>
              <a:t>, M </a:t>
            </a:r>
            <a:r>
              <a:rPr lang="en-GB" sz="2400" dirty="0" err="1">
                <a:solidFill>
                  <a:srgbClr val="000000"/>
                </a:solidFill>
                <a:latin typeface="Times New Roman" panose="02020603050405020304" pitchFamily="18" charset="0"/>
              </a:rPr>
              <a:t>Sohel</a:t>
            </a:r>
            <a:r>
              <a:rPr lang="en-GB" sz="2400" dirty="0">
                <a:solidFill>
                  <a:srgbClr val="000000"/>
                </a:solidFill>
                <a:latin typeface="Times New Roman" panose="02020603050405020304" pitchFamily="18" charset="0"/>
              </a:rPr>
              <a:t> Rahman, “Improving Malaria Parasite Detection from Red Blood Cell using Deep Convolutional Neural Networks”, 2019, https://doi.org/10.48550/arXiv.1907.10418</a:t>
            </a: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[7] </a:t>
            </a:r>
            <a:r>
              <a:rPr lang="en-GB" sz="2400" dirty="0">
                <a:effectLst/>
                <a:latin typeface="Times New Roman" panose="02020603050405020304" pitchFamily="18" charset="0"/>
                <a:cs typeface="Times New Roman" panose="02020603050405020304" pitchFamily="18" charset="0"/>
              </a:rPr>
              <a:t>Shekar, Gautham, et al. “Malaria Detection Using Deep Learning.” </a:t>
            </a:r>
            <a:r>
              <a:rPr lang="en-GB" sz="2400" i="1" dirty="0">
                <a:effectLst/>
                <a:latin typeface="Times New Roman" panose="02020603050405020304" pitchFamily="18" charset="0"/>
                <a:cs typeface="Times New Roman" panose="02020603050405020304" pitchFamily="18" charset="0"/>
              </a:rPr>
              <a:t>2020 4th International Conference on Trends in Electronics and Informatics (ICOEI)(48184)</a:t>
            </a:r>
            <a:r>
              <a:rPr lang="en-GB" sz="2400" dirty="0">
                <a:effectLst/>
                <a:latin typeface="Times New Roman" panose="02020603050405020304" pitchFamily="18" charset="0"/>
                <a:cs typeface="Times New Roman" panose="02020603050405020304" pitchFamily="18" charset="0"/>
              </a:rPr>
              <a:t>, 2020, https://doi.org/10.1109/icoei48184.2020.9143023. </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a:effectLst/>
                <a:latin typeface="Times New Roman" panose="02020603050405020304" pitchFamily="18" charset="0"/>
                <a:cs typeface="Times New Roman" panose="02020603050405020304" pitchFamily="18" charset="0"/>
              </a:rPr>
              <a:t>[8] Reddy, A. Sai, and D. </a:t>
            </a:r>
            <a:r>
              <a:rPr lang="en-GB" sz="2400" dirty="0" err="1">
                <a:effectLst/>
                <a:latin typeface="Times New Roman" panose="02020603050405020304" pitchFamily="18" charset="0"/>
                <a:cs typeface="Times New Roman" panose="02020603050405020304" pitchFamily="18" charset="0"/>
              </a:rPr>
              <a:t>Sujitha</a:t>
            </a:r>
            <a:r>
              <a:rPr lang="en-GB" sz="2400" dirty="0">
                <a:effectLst/>
                <a:latin typeface="Times New Roman" panose="02020603050405020304" pitchFamily="18" charset="0"/>
                <a:cs typeface="Times New Roman" panose="02020603050405020304" pitchFamily="18" charset="0"/>
              </a:rPr>
              <a:t> Juliet. “Transfer Learning with Resnet-50 for Malaria Cell-Image Classification.” </a:t>
            </a:r>
            <a:r>
              <a:rPr lang="en-GB" sz="2400" i="1" dirty="0">
                <a:effectLst/>
                <a:latin typeface="Times New Roman" panose="02020603050405020304" pitchFamily="18" charset="0"/>
                <a:cs typeface="Times New Roman" panose="02020603050405020304" pitchFamily="18" charset="0"/>
              </a:rPr>
              <a:t>2019 International Conference on Communication and Signal Processing (ICCSP)</a:t>
            </a:r>
            <a:r>
              <a:rPr lang="en-GB" sz="2400" dirty="0">
                <a:effectLst/>
                <a:latin typeface="Times New Roman" panose="02020603050405020304" pitchFamily="18" charset="0"/>
                <a:cs typeface="Times New Roman" panose="02020603050405020304" pitchFamily="18" charset="0"/>
              </a:rPr>
              <a:t>, 2019, https://doi.org/10.1109/iccsp.2019.8697909. </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a:effectLst/>
                <a:latin typeface="Times New Roman" panose="02020603050405020304" pitchFamily="18" charset="0"/>
                <a:cs typeface="Times New Roman" panose="02020603050405020304" pitchFamily="18" charset="0"/>
              </a:rPr>
              <a:t>[9] Know Your Data, ”Malaria”, </a:t>
            </a:r>
            <a:r>
              <a:rPr lang="en-GB" sz="2400" dirty="0">
                <a:latin typeface="Times New Roman" panose="02020603050405020304" pitchFamily="18" charset="0"/>
                <a:cs typeface="Times New Roman" panose="02020603050405020304" pitchFamily="18" charset="0"/>
              </a:rPr>
              <a:t>https://knowyourdata-tfds.withgoogle.com/#tab=STATS&amp;dataset=malaria </a:t>
            </a:r>
          </a:p>
          <a:p>
            <a:pPr marL="0" indent="0">
              <a:buNone/>
            </a:pPr>
            <a:endParaRPr lang="en-GB" sz="2400" dirty="0">
              <a:effectLst/>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[10]  </a:t>
            </a:r>
            <a:r>
              <a:rPr lang="en-GB" sz="2400" dirty="0">
                <a:effectLst/>
                <a:latin typeface="Times New Roman" panose="02020603050405020304" pitchFamily="18" charset="0"/>
                <a:cs typeface="Times New Roman" panose="02020603050405020304" pitchFamily="18" charset="0"/>
              </a:rPr>
              <a:t>MathWorks, “Introducing Deep Learning with MATLAB”, https://www.mathworks.com/campaigns/offers/next/deep-learning-ebook.html. </a:t>
            </a:r>
          </a:p>
          <a:p>
            <a:pPr marL="0" indent="0">
              <a:buNone/>
            </a:pPr>
            <a:endParaRPr lang="en-GB" sz="2400" dirty="0">
              <a:effectLst/>
              <a:latin typeface="Times New Roman" panose="02020603050405020304" pitchFamily="18" charset="0"/>
              <a:cs typeface="Times New Roman" panose="02020603050405020304" pitchFamily="18" charset="0"/>
            </a:endParaRPr>
          </a:p>
        </p:txBody>
      </p:sp>
      <p:sp>
        <p:nvSpPr>
          <p:cNvPr id="7" name="Footer Placeholder 19">
            <a:extLst>
              <a:ext uri="{FF2B5EF4-FFF2-40B4-BE49-F238E27FC236}">
                <a16:creationId xmlns:a16="http://schemas.microsoft.com/office/drawing/2014/main" id="{99AEB0C1-447A-4C51-8051-E5B02983C4B4}"/>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Tree>
    <p:extLst>
      <p:ext uri="{BB962C8B-B14F-4D97-AF65-F5344CB8AC3E}">
        <p14:creationId xmlns:p14="http://schemas.microsoft.com/office/powerpoint/2010/main" val="51275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62" y="0"/>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34</a:t>
            </a:fld>
            <a:endParaRPr spc="-880" dirty="0"/>
          </a:p>
        </p:txBody>
      </p:sp>
      <p:sp>
        <p:nvSpPr>
          <p:cNvPr id="11" name="object 11">
            <a:extLst>
              <a:ext uri="{FF2B5EF4-FFF2-40B4-BE49-F238E27FC236}">
                <a16:creationId xmlns:a16="http://schemas.microsoft.com/office/drawing/2014/main" id="{52030997-269C-4F6F-97B3-2B1F44A4DDF6}"/>
              </a:ext>
            </a:extLst>
          </p:cNvPr>
          <p:cNvSpPr txBox="1">
            <a:spLocks/>
          </p:cNvSpPr>
          <p:nvPr/>
        </p:nvSpPr>
        <p:spPr>
          <a:xfrm>
            <a:off x="1628026" y="1924655"/>
            <a:ext cx="13002374" cy="505267"/>
          </a:xfrm>
          <a:prstGeom prst="rect">
            <a:avLst/>
          </a:prstGeom>
        </p:spPr>
        <p:txBody>
          <a:bodyPr vert="horz" wrap="square" lIns="0" tIns="12700" rIns="0" bIns="0" rtlCol="0">
            <a:spAutoFit/>
          </a:bodyPr>
          <a:lstStyle>
            <a:lvl1pPr>
              <a:defRPr sz="3000" b="0" i="0">
                <a:solidFill>
                  <a:srgbClr val="333333"/>
                </a:solidFill>
                <a:latin typeface="Verdana"/>
                <a:ea typeface="+mj-ea"/>
                <a:cs typeface="Verdana"/>
              </a:defRPr>
            </a:lvl1pPr>
          </a:lstStyle>
          <a:p>
            <a:pPr marL="12700">
              <a:spcBef>
                <a:spcPts val="100"/>
              </a:spcBef>
            </a:pPr>
            <a:r>
              <a:rPr lang="en-GB" sz="3200" spc="90" dirty="0">
                <a:latin typeface="Lucida Sans Unicode" panose="020B0602030504020204" pitchFamily="34" charset="0"/>
                <a:cs typeface="Lucida Sans Unicode" panose="020B0602030504020204" pitchFamily="34" charset="0"/>
              </a:rPr>
              <a:t>References </a:t>
            </a:r>
          </a:p>
        </p:txBody>
      </p:sp>
      <p:sp>
        <p:nvSpPr>
          <p:cNvPr id="15" name="TextBox 14">
            <a:extLst>
              <a:ext uri="{FF2B5EF4-FFF2-40B4-BE49-F238E27FC236}">
                <a16:creationId xmlns:a16="http://schemas.microsoft.com/office/drawing/2014/main" id="{0E07F5B2-CEF5-4AA2-9A91-8D892D3E5201}"/>
              </a:ext>
            </a:extLst>
          </p:cNvPr>
          <p:cNvSpPr txBox="1"/>
          <p:nvPr/>
        </p:nvSpPr>
        <p:spPr>
          <a:xfrm>
            <a:off x="1628026" y="2857500"/>
            <a:ext cx="15288374" cy="6740307"/>
          </a:xfrm>
          <a:prstGeom prst="rect">
            <a:avLst/>
          </a:prstGeom>
          <a:noFill/>
        </p:spPr>
        <p:txBody>
          <a:bodyPr wrap="square">
            <a:spAutoFit/>
          </a:bodyPr>
          <a:lstStyle/>
          <a:p>
            <a:pPr algn="l"/>
            <a:r>
              <a:rPr lang="en-GB" sz="2400" dirty="0">
                <a:latin typeface="Times New Roman" panose="02020603050405020304" pitchFamily="18" charset="0"/>
                <a:cs typeface="Times New Roman" panose="02020603050405020304" pitchFamily="18" charset="0"/>
              </a:rPr>
              <a:t>[11] </a:t>
            </a:r>
            <a:r>
              <a:rPr lang="en-GB" sz="2400" b="0" i="0" u="none" strike="noStrike" baseline="0" dirty="0">
                <a:latin typeface="TimesNewRomanPSMT"/>
              </a:rPr>
              <a:t>L. Yin, “A summary of neural network layers,” Jul 2018. [Online]. Available: https://medium.com/machine-learning-for-li/different-convolutional-layers-43dc146f4</a:t>
            </a: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algn="l"/>
            <a:r>
              <a:rPr lang="en-GB" sz="2400" dirty="0">
                <a:latin typeface="Times New Roman" panose="02020603050405020304" pitchFamily="18" charset="0"/>
                <a:cs typeface="Times New Roman" panose="02020603050405020304" pitchFamily="18" charset="0"/>
              </a:rPr>
              <a:t>[12] </a:t>
            </a:r>
            <a:r>
              <a:rPr lang="en-GB" sz="2400" b="0" i="0" u="none" strike="noStrike" baseline="0" dirty="0">
                <a:latin typeface="TimesNewRomanPSMT"/>
              </a:rPr>
              <a:t>“A comprehensive guide to convolutional neural networks — the eli5 way | by </a:t>
            </a:r>
            <a:r>
              <a:rPr lang="en-GB" sz="2400" b="0" i="0" u="none" strike="noStrike" baseline="0" dirty="0" err="1">
                <a:latin typeface="TimesNewRomanPSMT"/>
              </a:rPr>
              <a:t>sumit</a:t>
            </a:r>
            <a:r>
              <a:rPr lang="en-GB" sz="2400" b="0" i="0" u="none" strike="noStrike" baseline="0" dirty="0">
                <a:latin typeface="TimesNewRomanPSMT"/>
              </a:rPr>
              <a:t> </a:t>
            </a:r>
            <a:r>
              <a:rPr lang="en-GB" sz="2400" b="0" i="0" u="none" strike="noStrike" baseline="0" dirty="0" err="1">
                <a:latin typeface="TimesNewRomanPSMT"/>
              </a:rPr>
              <a:t>saha</a:t>
            </a:r>
            <a:r>
              <a:rPr lang="en-GB" sz="2400" b="0" i="0" u="none" strike="noStrike" baseline="0" dirty="0">
                <a:latin typeface="TimesNewRomanPSMT"/>
              </a:rPr>
              <a:t> | towards data science,” https://towardsdatascience.com/44 a-comprehensive-guide-to-convolutional-neural-networks-the-eli5-way-3bd2b1164a53,</a:t>
            </a:r>
          </a:p>
          <a:p>
            <a:pPr algn="l"/>
            <a:r>
              <a:rPr lang="en-GB" sz="2400" b="0" i="0" u="none" strike="noStrike" baseline="0" dirty="0">
                <a:latin typeface="TimesNewRomanPSMT"/>
              </a:rPr>
              <a:t>(Accessed on 10/13/2022).</a:t>
            </a:r>
            <a:r>
              <a:rPr lang="en-GB" sz="2400" dirty="0">
                <a:effectLst/>
                <a:latin typeface="Times New Roman" panose="02020603050405020304" pitchFamily="18" charset="0"/>
                <a:cs typeface="Times New Roman" panose="02020603050405020304" pitchFamily="18" charset="0"/>
              </a:rPr>
              <a:t>. </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a:effectLst/>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13] </a:t>
            </a:r>
            <a:r>
              <a:rPr lang="en-GB" sz="2400" dirty="0">
                <a:effectLst/>
                <a:latin typeface="Times New Roman" panose="02020603050405020304" pitchFamily="18" charset="0"/>
                <a:cs typeface="Times New Roman" panose="02020603050405020304" pitchFamily="18" charset="0"/>
              </a:rPr>
              <a:t>“CNN and </a:t>
            </a:r>
            <a:r>
              <a:rPr lang="en-GB" sz="2400" dirty="0" err="1">
                <a:effectLst/>
                <a:latin typeface="Times New Roman" panose="02020603050405020304" pitchFamily="18" charset="0"/>
                <a:cs typeface="Times New Roman" panose="02020603050405020304" pitchFamily="18" charset="0"/>
              </a:rPr>
              <a:t>softmax</a:t>
            </a:r>
            <a:r>
              <a:rPr lang="en-GB" sz="2400" dirty="0">
                <a:effectLst/>
                <a:latin typeface="Times New Roman" panose="02020603050405020304" pitchFamily="18" charset="0"/>
                <a:cs typeface="Times New Roman" panose="02020603050405020304" pitchFamily="18" charset="0"/>
              </a:rPr>
              <a:t>,” Andrea </a:t>
            </a:r>
            <a:r>
              <a:rPr lang="en-GB" sz="2400" dirty="0" err="1">
                <a:effectLst/>
                <a:latin typeface="Times New Roman" panose="02020603050405020304" pitchFamily="18" charset="0"/>
                <a:cs typeface="Times New Roman" panose="02020603050405020304" pitchFamily="18" charset="0"/>
              </a:rPr>
              <a:t>Perlato</a:t>
            </a:r>
            <a:r>
              <a:rPr lang="en-GB" sz="2400" dirty="0">
                <a:effectLst/>
                <a:latin typeface="Times New Roman" panose="02020603050405020304" pitchFamily="18" charset="0"/>
                <a:cs typeface="Times New Roman" panose="02020603050405020304" pitchFamily="18" charset="0"/>
              </a:rPr>
              <a:t>. [Online]. Available: https://www.andreaperlato.com/aipost/cnn-and-softmax/. [Accessed: 22-Oct-2022]. </a:t>
            </a:r>
          </a:p>
          <a:p>
            <a:pPr marL="0" indent="0">
              <a:buNone/>
            </a:pPr>
            <a:endParaRPr lang="en-GB" sz="2400" dirty="0">
              <a:latin typeface="Times New Roman" panose="02020603050405020304" pitchFamily="18" charset="0"/>
              <a:cs typeface="Times New Roman" panose="02020603050405020304" pitchFamily="18" charset="0"/>
            </a:endParaRPr>
          </a:p>
          <a:p>
            <a:pPr algn="l"/>
            <a:r>
              <a:rPr lang="en-GB" sz="2400" dirty="0">
                <a:effectLst/>
                <a:latin typeface="Times New Roman" panose="02020603050405020304" pitchFamily="18" charset="0"/>
                <a:cs typeface="Times New Roman" panose="02020603050405020304" pitchFamily="18" charset="0"/>
              </a:rPr>
              <a:t>[14] </a:t>
            </a:r>
            <a:r>
              <a:rPr lang="en-GB" sz="2400" b="0" i="0" u="none" strike="noStrike" baseline="0" dirty="0">
                <a:latin typeface="TimesNewRomanPSMT"/>
              </a:rPr>
              <a:t>“Understanding of convolutional neural network (</a:t>
            </a:r>
            <a:r>
              <a:rPr lang="en-GB" sz="2400" b="0" i="0" u="none" strike="noStrike" baseline="0" dirty="0" err="1">
                <a:latin typeface="TimesNewRomanPSMT"/>
              </a:rPr>
              <a:t>cnn</a:t>
            </a:r>
            <a:r>
              <a:rPr lang="en-GB" sz="2400" b="0" i="0" u="none" strike="noStrike" baseline="0" dirty="0">
                <a:latin typeface="TimesNewRomanPSMT"/>
              </a:rPr>
              <a:t>) — deep learning </a:t>
            </a:r>
            <a:r>
              <a:rPr lang="pl-PL" sz="2400" b="0" i="0" u="none" strike="noStrike" baseline="0" dirty="0">
                <a:latin typeface="TimesNewRomanPSMT"/>
              </a:rPr>
              <a:t>| by prabhu | medium,” https://medium.com/@RaghavPrabhu/</a:t>
            </a:r>
            <a:r>
              <a:rPr lang="en-GB" sz="2400" b="0" i="0" u="none" strike="noStrike" baseline="0" dirty="0">
                <a:latin typeface="TimesNewRomanPSMT"/>
              </a:rPr>
              <a:t> understanding-of-convolutional-neural-network-cnn-deep-learning-99760835f148,</a:t>
            </a:r>
          </a:p>
          <a:p>
            <a:pPr algn="l"/>
            <a:r>
              <a:rPr lang="en-GB" sz="2400" b="0" i="0" u="none" strike="noStrike" baseline="0" dirty="0">
                <a:latin typeface="TimesNewRomanPSMT"/>
              </a:rPr>
              <a:t>(Accessed on 10/13/2022).</a:t>
            </a: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effectLst/>
              <a:latin typeface="Times New Roman" panose="02020603050405020304" pitchFamily="18" charset="0"/>
              <a:cs typeface="Times New Roman" panose="02020603050405020304" pitchFamily="18" charset="0"/>
            </a:endParaRPr>
          </a:p>
          <a:p>
            <a:pPr algn="l"/>
            <a:r>
              <a:rPr lang="en-GB" sz="2400" dirty="0">
                <a:latin typeface="Times New Roman" panose="02020603050405020304" pitchFamily="18" charset="0"/>
                <a:cs typeface="Times New Roman" panose="02020603050405020304" pitchFamily="18" charset="0"/>
              </a:rPr>
              <a:t>[15] </a:t>
            </a:r>
            <a:r>
              <a:rPr lang="en-GB" sz="2400" b="0" i="0" u="none" strike="noStrike" baseline="0" dirty="0">
                <a:latin typeface="TimesNewRomanPSMT"/>
              </a:rPr>
              <a:t>“Applied deep learning - part 4: Convolutional neural networks | by </a:t>
            </a:r>
            <a:r>
              <a:rPr lang="en-GB" sz="2400" b="0" i="0" u="none" strike="noStrike" baseline="0" dirty="0" err="1">
                <a:latin typeface="TimesNewRomanPSMT"/>
              </a:rPr>
              <a:t>arden</a:t>
            </a:r>
            <a:r>
              <a:rPr lang="en-GB" sz="2400" b="0" i="0" u="none" strike="noStrike" baseline="0" dirty="0">
                <a:latin typeface="TimesNewRomanPSMT"/>
              </a:rPr>
              <a:t> </a:t>
            </a:r>
            <a:r>
              <a:rPr lang="en-GB" sz="2400" b="0" i="0" u="none" strike="noStrike" baseline="0" dirty="0" err="1">
                <a:latin typeface="TimesNewRomanPSMT"/>
              </a:rPr>
              <a:t>dertat</a:t>
            </a:r>
            <a:r>
              <a:rPr lang="en-GB" sz="2400" b="0" i="0" u="none" strike="noStrike" baseline="0" dirty="0">
                <a:latin typeface="TimesNewRomanPSMT"/>
              </a:rPr>
              <a:t> | towards data science,” https://towardsdatascience.com/ applied-deep-learning-part-4-convolutional-neural-networks-584bc134c1e2, (Accessed</a:t>
            </a:r>
          </a:p>
          <a:p>
            <a:pPr algn="l"/>
            <a:r>
              <a:rPr lang="en-GB" sz="2400" b="0" i="0" u="none" strike="noStrike" baseline="0" dirty="0">
                <a:latin typeface="TimesNewRomanPSMT"/>
              </a:rPr>
              <a:t>on 10/13/2022).</a:t>
            </a:r>
            <a:r>
              <a:rPr lang="en-GB" sz="2400" dirty="0">
                <a:effectLst/>
                <a:latin typeface="Times New Roman" panose="02020603050405020304" pitchFamily="18" charset="0"/>
                <a:cs typeface="Times New Roman" panose="02020603050405020304" pitchFamily="18" charset="0"/>
              </a:rPr>
              <a:t>. </a:t>
            </a:r>
          </a:p>
          <a:p>
            <a:pPr marL="0" indent="0">
              <a:buNone/>
            </a:pPr>
            <a:endParaRPr lang="en-GB" sz="2400" dirty="0">
              <a:effectLst/>
              <a:latin typeface="Times New Roman" panose="02020603050405020304" pitchFamily="18" charset="0"/>
              <a:cs typeface="Times New Roman" panose="02020603050405020304" pitchFamily="18" charset="0"/>
            </a:endParaRPr>
          </a:p>
        </p:txBody>
      </p:sp>
      <p:sp>
        <p:nvSpPr>
          <p:cNvPr id="7" name="Footer Placeholder 19">
            <a:extLst>
              <a:ext uri="{FF2B5EF4-FFF2-40B4-BE49-F238E27FC236}">
                <a16:creationId xmlns:a16="http://schemas.microsoft.com/office/drawing/2014/main" id="{99AEB0C1-447A-4C51-8051-E5B02983C4B4}"/>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Tree>
    <p:extLst>
      <p:ext uri="{BB962C8B-B14F-4D97-AF65-F5344CB8AC3E}">
        <p14:creationId xmlns:p14="http://schemas.microsoft.com/office/powerpoint/2010/main" val="3734876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6555" y="9836473"/>
            <a:ext cx="16858615" cy="447675"/>
          </a:xfrm>
          <a:custGeom>
            <a:avLst/>
            <a:gdLst/>
            <a:ahLst/>
            <a:cxnLst/>
            <a:rect l="l" t="t" r="r" b="b"/>
            <a:pathLst>
              <a:path w="16858615" h="447675">
                <a:moveTo>
                  <a:pt x="16858503" y="447675"/>
                </a:moveTo>
                <a:lnTo>
                  <a:pt x="0" y="447675"/>
                </a:lnTo>
                <a:lnTo>
                  <a:pt x="0" y="0"/>
                </a:lnTo>
                <a:lnTo>
                  <a:pt x="16858503" y="0"/>
                </a:lnTo>
                <a:lnTo>
                  <a:pt x="16858503" y="447675"/>
                </a:lnTo>
                <a:close/>
              </a:path>
            </a:pathLst>
          </a:custGeom>
          <a:solidFill>
            <a:srgbClr val="00C399"/>
          </a:solidFill>
        </p:spPr>
        <p:txBody>
          <a:bodyPr wrap="square" lIns="0" tIns="0" rIns="0" bIns="0" rtlCol="0"/>
          <a:lstStyle/>
          <a:p>
            <a:endParaRPr/>
          </a:p>
        </p:txBody>
      </p:sp>
      <p:sp>
        <p:nvSpPr>
          <p:cNvPr id="3" name="object 3"/>
          <p:cNvSpPr txBox="1"/>
          <p:nvPr/>
        </p:nvSpPr>
        <p:spPr>
          <a:xfrm>
            <a:off x="1016000" y="2951560"/>
            <a:ext cx="7344409" cy="2463800"/>
          </a:xfrm>
          <a:prstGeom prst="rect">
            <a:avLst/>
          </a:prstGeom>
        </p:spPr>
        <p:txBody>
          <a:bodyPr vert="horz" wrap="square" lIns="0" tIns="12700" rIns="0" bIns="0" rtlCol="0">
            <a:spAutoFit/>
          </a:bodyPr>
          <a:lstStyle/>
          <a:p>
            <a:pPr marL="12700">
              <a:lnSpc>
                <a:spcPct val="100000"/>
              </a:lnSpc>
              <a:spcBef>
                <a:spcPts val="100"/>
              </a:spcBef>
            </a:pPr>
            <a:r>
              <a:rPr sz="8000" spc="625" dirty="0">
                <a:solidFill>
                  <a:srgbClr val="333333"/>
                </a:solidFill>
                <a:latin typeface="Verdana"/>
                <a:cs typeface="Verdana"/>
              </a:rPr>
              <a:t>Thank</a:t>
            </a:r>
            <a:r>
              <a:rPr sz="8000" spc="90" dirty="0">
                <a:solidFill>
                  <a:srgbClr val="333333"/>
                </a:solidFill>
                <a:latin typeface="Verdana"/>
                <a:cs typeface="Verdana"/>
              </a:rPr>
              <a:t> </a:t>
            </a:r>
            <a:r>
              <a:rPr sz="8000" spc="545" dirty="0">
                <a:solidFill>
                  <a:srgbClr val="333333"/>
                </a:solidFill>
                <a:latin typeface="Verdana"/>
                <a:cs typeface="Verdana"/>
              </a:rPr>
              <a:t>you</a:t>
            </a:r>
            <a:endParaRPr sz="8000">
              <a:latin typeface="Verdana"/>
              <a:cs typeface="Verdana"/>
            </a:endParaRPr>
          </a:p>
          <a:p>
            <a:pPr marL="12700">
              <a:lnSpc>
                <a:spcPct val="100000"/>
              </a:lnSpc>
            </a:pPr>
            <a:r>
              <a:rPr sz="8000" spc="215" dirty="0">
                <a:solidFill>
                  <a:srgbClr val="333333"/>
                </a:solidFill>
                <a:latin typeface="Verdana"/>
                <a:cs typeface="Verdana"/>
              </a:rPr>
              <a:t>for</a:t>
            </a:r>
            <a:r>
              <a:rPr sz="8000" spc="90" dirty="0">
                <a:solidFill>
                  <a:srgbClr val="333333"/>
                </a:solidFill>
                <a:latin typeface="Verdana"/>
                <a:cs typeface="Verdana"/>
              </a:rPr>
              <a:t> </a:t>
            </a:r>
            <a:r>
              <a:rPr sz="8000" spc="565" dirty="0">
                <a:solidFill>
                  <a:srgbClr val="333333"/>
                </a:solidFill>
                <a:latin typeface="Verdana"/>
                <a:cs typeface="Verdana"/>
              </a:rPr>
              <a:t>listening!</a:t>
            </a:r>
            <a:endParaRPr sz="8000">
              <a:latin typeface="Verdana"/>
              <a:cs typeface="Verdana"/>
            </a:endParaRPr>
          </a:p>
        </p:txBody>
      </p:sp>
      <p:sp>
        <p:nvSpPr>
          <p:cNvPr id="13" name="Slide Number Placeholder 12">
            <a:extLst>
              <a:ext uri="{FF2B5EF4-FFF2-40B4-BE49-F238E27FC236}">
                <a16:creationId xmlns:a16="http://schemas.microsoft.com/office/drawing/2014/main" id="{4D690701-1174-4D40-9C71-4DEC445901B5}"/>
              </a:ext>
            </a:extLst>
          </p:cNvPr>
          <p:cNvSpPr>
            <a:spLocks noGrp="1"/>
          </p:cNvSpPr>
          <p:nvPr>
            <p:ph type="sldNum" sz="quarter" idx="7"/>
          </p:nvPr>
        </p:nvSpPr>
        <p:spPr>
          <a:xfrm>
            <a:off x="17282521" y="9163687"/>
            <a:ext cx="466725" cy="461665"/>
          </a:xfrm>
        </p:spPr>
        <p:txBody>
          <a:bodyPr/>
          <a:lstStyle/>
          <a:p>
            <a:pPr marL="38100">
              <a:lnSpc>
                <a:spcPct val="100000"/>
              </a:lnSpc>
              <a:spcBef>
                <a:spcPts val="445"/>
              </a:spcBef>
            </a:pPr>
            <a:fld id="{81D60167-4931-47E6-BA6A-407CBD079E47}" type="slidenum">
              <a:rPr lang="en-GB" spc="-880" smtClean="0"/>
              <a:t>35</a:t>
            </a:fld>
            <a:r>
              <a:rPr lang="en-GB" spc="-880" dirty="0"/>
              <a:t> </a:t>
            </a:r>
          </a:p>
        </p:txBody>
      </p:sp>
      <p:sp>
        <p:nvSpPr>
          <p:cNvPr id="6" name="Footer Placeholder 19">
            <a:extLst>
              <a:ext uri="{FF2B5EF4-FFF2-40B4-BE49-F238E27FC236}">
                <a16:creationId xmlns:a16="http://schemas.microsoft.com/office/drawing/2014/main" id="{60D7E470-3687-4FD7-95E1-C0B7AEC82CB8}"/>
              </a:ext>
            </a:extLst>
          </p:cNvPr>
          <p:cNvSpPr>
            <a:spLocks noGrp="1"/>
          </p:cNvSpPr>
          <p:nvPr>
            <p:ph type="ftr" sz="quarter" idx="5"/>
          </p:nvPr>
        </p:nvSpPr>
        <p:spPr>
          <a:xfrm>
            <a:off x="5775960" y="9322123"/>
            <a:ext cx="6736080" cy="514350"/>
          </a:xfrm>
        </p:spPr>
        <p:txBody>
          <a:bodyPr/>
          <a:lstStyle/>
          <a:p>
            <a:r>
              <a:rPr lang="en-GB" dirty="0"/>
              <a:t>Deep Convolutional Neural Network for Malaria Parasite Detection</a:t>
            </a:r>
          </a:p>
        </p:txBody>
      </p:sp>
      <p:pic>
        <p:nvPicPr>
          <p:cNvPr id="7" name="object 19">
            <a:extLst>
              <a:ext uri="{FF2B5EF4-FFF2-40B4-BE49-F238E27FC236}">
                <a16:creationId xmlns:a16="http://schemas.microsoft.com/office/drawing/2014/main" id="{90D8C065-CA65-465E-87FE-E925891A9CD3}"/>
              </a:ext>
            </a:extLst>
          </p:cNvPr>
          <p:cNvPicPr/>
          <p:nvPr/>
        </p:nvPicPr>
        <p:blipFill>
          <a:blip r:embed="rId2" cstate="print"/>
          <a:stretch>
            <a:fillRect/>
          </a:stretch>
        </p:blipFill>
        <p:spPr>
          <a:xfrm>
            <a:off x="12649200" y="2476500"/>
            <a:ext cx="3049328" cy="42078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2" y="1"/>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13" name="object 13"/>
          <p:cNvSpPr txBox="1"/>
          <p:nvPr/>
        </p:nvSpPr>
        <p:spPr>
          <a:xfrm>
            <a:off x="1380376" y="977901"/>
            <a:ext cx="5731510" cy="391160"/>
          </a:xfrm>
          <a:prstGeom prst="rect">
            <a:avLst/>
          </a:prstGeom>
        </p:spPr>
        <p:txBody>
          <a:bodyPr vert="horz" wrap="square" lIns="0" tIns="12700" rIns="0" bIns="0" rtlCol="0">
            <a:spAutoFit/>
          </a:bodyPr>
          <a:lstStyle/>
          <a:p>
            <a:pPr marL="12700">
              <a:lnSpc>
                <a:spcPct val="100000"/>
              </a:lnSpc>
              <a:spcBef>
                <a:spcPts val="100"/>
              </a:spcBef>
            </a:pPr>
            <a:r>
              <a:rPr sz="2400" spc="160" dirty="0">
                <a:solidFill>
                  <a:srgbClr val="333333"/>
                </a:solidFill>
                <a:latin typeface="Lucida Sans Unicode"/>
                <a:cs typeface="Lucida Sans Unicode"/>
              </a:rPr>
              <a:t>Research</a:t>
            </a:r>
            <a:r>
              <a:rPr sz="2400" spc="100" dirty="0">
                <a:solidFill>
                  <a:srgbClr val="333333"/>
                </a:solidFill>
                <a:latin typeface="Lucida Sans Unicode"/>
                <a:cs typeface="Lucida Sans Unicode"/>
              </a:rPr>
              <a:t> </a:t>
            </a:r>
            <a:r>
              <a:rPr sz="2400" spc="145" dirty="0">
                <a:solidFill>
                  <a:srgbClr val="333333"/>
                </a:solidFill>
                <a:latin typeface="Lucida Sans Unicode"/>
                <a:cs typeface="Lucida Sans Unicode"/>
              </a:rPr>
              <a:t>Background</a:t>
            </a:r>
            <a:r>
              <a:rPr sz="2400" spc="105" dirty="0">
                <a:solidFill>
                  <a:srgbClr val="333333"/>
                </a:solidFill>
                <a:latin typeface="Lucida Sans Unicode"/>
                <a:cs typeface="Lucida Sans Unicode"/>
              </a:rPr>
              <a:t> </a:t>
            </a:r>
            <a:r>
              <a:rPr sz="2400" dirty="0">
                <a:solidFill>
                  <a:srgbClr val="333333"/>
                </a:solidFill>
                <a:latin typeface="Lucida Sans Unicode"/>
                <a:cs typeface="Lucida Sans Unicode"/>
              </a:rPr>
              <a:t>&amp;</a:t>
            </a:r>
            <a:r>
              <a:rPr sz="2400" spc="100" dirty="0">
                <a:solidFill>
                  <a:srgbClr val="333333"/>
                </a:solidFill>
                <a:latin typeface="Lucida Sans Unicode"/>
                <a:cs typeface="Lucida Sans Unicode"/>
              </a:rPr>
              <a:t> Motivation</a:t>
            </a:r>
            <a:endParaRPr sz="2400" dirty="0">
              <a:latin typeface="Lucida Sans Unicode"/>
              <a:cs typeface="Lucida Sans Unicode"/>
            </a:endParaRPr>
          </a:p>
        </p:txBody>
      </p:sp>
      <p:sp>
        <p:nvSpPr>
          <p:cNvPr id="14" name="object 14"/>
          <p:cNvSpPr txBox="1"/>
          <p:nvPr/>
        </p:nvSpPr>
        <p:spPr>
          <a:xfrm>
            <a:off x="685800" y="977901"/>
            <a:ext cx="106045" cy="391160"/>
          </a:xfrm>
          <a:prstGeom prst="rect">
            <a:avLst/>
          </a:prstGeom>
        </p:spPr>
        <p:txBody>
          <a:bodyPr vert="horz" wrap="square" lIns="0" tIns="12700" rIns="0" bIns="0" rtlCol="0">
            <a:spAutoFit/>
          </a:bodyPr>
          <a:lstStyle/>
          <a:p>
            <a:pPr marL="12700">
              <a:lnSpc>
                <a:spcPct val="100000"/>
              </a:lnSpc>
              <a:spcBef>
                <a:spcPts val="100"/>
              </a:spcBef>
            </a:pPr>
            <a:r>
              <a:rPr sz="2400" spc="-60" dirty="0">
                <a:solidFill>
                  <a:srgbClr val="333333"/>
                </a:solidFill>
                <a:latin typeface="Lucida Sans Unicode"/>
                <a:cs typeface="Lucida Sans Unicode"/>
              </a:rPr>
              <a:t>I</a:t>
            </a:r>
            <a:endParaRPr sz="2400" dirty="0">
              <a:latin typeface="Lucida Sans Unicode"/>
              <a:cs typeface="Lucida Sans Unicode"/>
            </a:endParaRPr>
          </a:p>
        </p:txBody>
      </p:sp>
      <p:pic>
        <p:nvPicPr>
          <p:cNvPr id="16" name="object 16"/>
          <p:cNvPicPr/>
          <p:nvPr/>
        </p:nvPicPr>
        <p:blipFill>
          <a:blip r:embed="rId2" cstate="print"/>
          <a:stretch>
            <a:fillRect/>
          </a:stretch>
        </p:blipFill>
        <p:spPr>
          <a:xfrm>
            <a:off x="988285" y="2488731"/>
            <a:ext cx="142875" cy="142874"/>
          </a:xfrm>
          <a:prstGeom prst="rect">
            <a:avLst/>
          </a:prstGeom>
        </p:spPr>
      </p:pic>
      <p:pic>
        <p:nvPicPr>
          <p:cNvPr id="17" name="object 17"/>
          <p:cNvPicPr/>
          <p:nvPr/>
        </p:nvPicPr>
        <p:blipFill>
          <a:blip r:embed="rId2" cstate="print"/>
          <a:stretch>
            <a:fillRect/>
          </a:stretch>
        </p:blipFill>
        <p:spPr>
          <a:xfrm>
            <a:off x="988285" y="3551659"/>
            <a:ext cx="142875" cy="142874"/>
          </a:xfrm>
          <a:prstGeom prst="rect">
            <a:avLst/>
          </a:prstGeom>
        </p:spPr>
      </p:pic>
      <p:sp>
        <p:nvSpPr>
          <p:cNvPr id="18" name="object 18"/>
          <p:cNvSpPr txBox="1">
            <a:spLocks noGrp="1"/>
          </p:cNvSpPr>
          <p:nvPr>
            <p:ph type="title"/>
          </p:nvPr>
        </p:nvSpPr>
        <p:spPr>
          <a:xfrm>
            <a:off x="1355731" y="2372457"/>
            <a:ext cx="11076507" cy="3798476"/>
          </a:xfrm>
          <a:prstGeom prst="rect">
            <a:avLst/>
          </a:prstGeom>
        </p:spPr>
        <p:txBody>
          <a:bodyPr vert="horz" wrap="square" lIns="0" tIns="12700" rIns="0" bIns="0" rtlCol="0">
            <a:spAutoFit/>
          </a:bodyPr>
          <a:lstStyle/>
          <a:p>
            <a:pPr algn="l"/>
            <a:r>
              <a:rPr lang="en-GB" sz="2400" i="0" dirty="0">
                <a:effectLst/>
                <a:latin typeface="Lucida Sans Unicode" panose="020B0602030504020204" pitchFamily="34" charset="0"/>
                <a:cs typeface="Lucida Sans Unicode" panose="020B0602030504020204" pitchFamily="34" charset="0"/>
              </a:rPr>
              <a:t>RDT as well as microscopic diagnosis have always been two of the greatest effective methods of malaria diagnosis.[5]</a:t>
            </a:r>
            <a:br>
              <a:rPr lang="en-GB" sz="2400" i="0" dirty="0">
                <a:effectLst/>
                <a:latin typeface="Lucida Sans Unicode" panose="020B0602030504020204" pitchFamily="34" charset="0"/>
                <a:cs typeface="Lucida Sans Unicode" panose="020B0602030504020204" pitchFamily="34" charset="0"/>
              </a:rPr>
            </a:br>
            <a:r>
              <a:rPr lang="en-GB" sz="2400" i="0" dirty="0">
                <a:effectLst/>
                <a:latin typeface="Lucida Sans Unicode" panose="020B0602030504020204" pitchFamily="34" charset="0"/>
                <a:cs typeface="Lucida Sans Unicode" panose="020B0602030504020204" pitchFamily="34" charset="0"/>
              </a:rPr>
              <a:t>   </a:t>
            </a:r>
            <a:br>
              <a:rPr lang="en-GB" sz="2400" i="0" dirty="0">
                <a:effectLst/>
                <a:latin typeface="Lucida Sans Unicode" panose="020B0602030504020204" pitchFamily="34" charset="0"/>
                <a:cs typeface="Lucida Sans Unicode" panose="020B0602030504020204" pitchFamily="34" charset="0"/>
              </a:rPr>
            </a:br>
            <a:r>
              <a:rPr lang="en-GB" sz="2400" i="0" u="none" strike="noStrike" baseline="0" dirty="0">
                <a:latin typeface="Lucida Sans Unicode" panose="020B0602030504020204" pitchFamily="34" charset="0"/>
                <a:cs typeface="Lucida Sans Unicode" panose="020B0602030504020204" pitchFamily="34" charset="0"/>
              </a:rPr>
              <a:t>In spite of many advanced evaluation techniques for identifying the infection, microscopists at resource constrained regions face challenge in improving the diagnostic accuracy.</a:t>
            </a:r>
            <a:br>
              <a:rPr lang="en-GB" sz="2400" i="0" dirty="0">
                <a:effectLst/>
                <a:latin typeface="Lucida Sans Unicode" panose="020B0602030504020204" pitchFamily="34" charset="0"/>
                <a:cs typeface="Lucida Sans Unicode" panose="020B0602030504020204" pitchFamily="34" charset="0"/>
              </a:rPr>
            </a:br>
            <a:br>
              <a:rPr lang="en-GB" sz="2400" i="0" dirty="0">
                <a:effectLst/>
                <a:latin typeface="Lucida Sans Unicode" panose="020B0602030504020204" pitchFamily="34" charset="0"/>
                <a:cs typeface="Lucida Sans Unicode" panose="020B0602030504020204" pitchFamily="34" charset="0"/>
              </a:rPr>
            </a:br>
            <a:r>
              <a:rPr lang="en-GB" sz="2400" i="0" dirty="0">
                <a:effectLst/>
                <a:latin typeface="Lucida Sans Unicode" panose="020B0602030504020204" pitchFamily="34" charset="0"/>
                <a:cs typeface="Lucida Sans Unicode" panose="020B0602030504020204" pitchFamily="34" charset="0"/>
              </a:rPr>
              <a:t>Also most laboratories or diagnostic facilities are not equipped with standard testing facilities in Bangladesh.</a:t>
            </a:r>
            <a:br>
              <a:rPr lang="en-GB" i="0" dirty="0">
                <a:effectLst/>
                <a:latin typeface="uniform"/>
                <a:cs typeface="Times New Roman" panose="02020603050405020304" pitchFamily="18" charset="0"/>
              </a:rPr>
            </a:br>
            <a:endParaRPr lang="en-GB" spc="65" dirty="0">
              <a:latin typeface="Lucida Sans Unicode"/>
              <a:cs typeface="Lucida Sans Unicode"/>
            </a:endParaRPr>
          </a:p>
        </p:txBody>
      </p:sp>
      <p:sp>
        <p:nvSpPr>
          <p:cNvPr id="20" name="Footer Placeholder 19">
            <a:extLst>
              <a:ext uri="{FF2B5EF4-FFF2-40B4-BE49-F238E27FC236}">
                <a16:creationId xmlns:a16="http://schemas.microsoft.com/office/drawing/2014/main" id="{0B0C39B6-5827-4074-8601-BABEF9A1F229}"/>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
        <p:nvSpPr>
          <p:cNvPr id="21" name="Slide Number Placeholder 20">
            <a:extLst>
              <a:ext uri="{FF2B5EF4-FFF2-40B4-BE49-F238E27FC236}">
                <a16:creationId xmlns:a16="http://schemas.microsoft.com/office/drawing/2014/main" id="{643E09AB-6E59-47C8-AE9D-BFF1835E5322}"/>
              </a:ext>
            </a:extLst>
          </p:cNvPr>
          <p:cNvSpPr>
            <a:spLocks noGrp="1"/>
          </p:cNvSpPr>
          <p:nvPr>
            <p:ph type="sldNum" sz="quarter" idx="7"/>
          </p:nvPr>
        </p:nvSpPr>
        <p:spPr/>
        <p:txBody>
          <a:bodyPr/>
          <a:lstStyle/>
          <a:p>
            <a:pPr marL="38100">
              <a:lnSpc>
                <a:spcPct val="100000"/>
              </a:lnSpc>
              <a:spcBef>
                <a:spcPts val="445"/>
              </a:spcBef>
            </a:pPr>
            <a:fld id="{81D60167-4931-47E6-BA6A-407CBD079E47}" type="slidenum">
              <a:rPr lang="en-GB" spc="-880" smtClean="0"/>
              <a:t>4</a:t>
            </a:fld>
            <a:endParaRPr lang="en-GB" spc="-880" dirty="0"/>
          </a:p>
        </p:txBody>
      </p:sp>
      <p:pic>
        <p:nvPicPr>
          <p:cNvPr id="40" name="object 17">
            <a:extLst>
              <a:ext uri="{FF2B5EF4-FFF2-40B4-BE49-F238E27FC236}">
                <a16:creationId xmlns:a16="http://schemas.microsoft.com/office/drawing/2014/main" id="{B7B57EC3-9BBA-4D13-BC39-75FE0013E183}"/>
              </a:ext>
            </a:extLst>
          </p:cNvPr>
          <p:cNvPicPr/>
          <p:nvPr/>
        </p:nvPicPr>
        <p:blipFill>
          <a:blip r:embed="rId2" cstate="print"/>
          <a:stretch>
            <a:fillRect/>
          </a:stretch>
        </p:blipFill>
        <p:spPr>
          <a:xfrm>
            <a:off x="988284" y="5018229"/>
            <a:ext cx="142875" cy="142874"/>
          </a:xfrm>
          <a:prstGeom prst="rect">
            <a:avLst/>
          </a:prstGeom>
        </p:spPr>
      </p:pic>
    </p:spTree>
    <p:extLst>
      <p:ext uri="{BB962C8B-B14F-4D97-AF65-F5344CB8AC3E}">
        <p14:creationId xmlns:p14="http://schemas.microsoft.com/office/powerpoint/2010/main" val="318982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335000" y="2486819"/>
            <a:ext cx="4952827" cy="4475956"/>
          </a:xfrm>
          <a:prstGeom prst="rect">
            <a:avLst/>
          </a:prstGeom>
        </p:spPr>
      </p:pic>
      <p:sp>
        <p:nvSpPr>
          <p:cNvPr id="3" name="object 3"/>
          <p:cNvSpPr/>
          <p:nvPr/>
        </p:nvSpPr>
        <p:spPr>
          <a:xfrm>
            <a:off x="462" y="0"/>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5" name="object 5"/>
          <p:cNvSpPr txBox="1">
            <a:spLocks noGrp="1"/>
          </p:cNvSpPr>
          <p:nvPr>
            <p:ph sz="half" idx="2"/>
          </p:nvPr>
        </p:nvSpPr>
        <p:spPr>
          <a:xfrm>
            <a:off x="1380376" y="2727484"/>
            <a:ext cx="8754224" cy="4075475"/>
          </a:xfrm>
          <a:prstGeom prst="rect">
            <a:avLst/>
          </a:prstGeom>
        </p:spPr>
        <p:txBody>
          <a:bodyPr vert="horz" wrap="square" lIns="0" tIns="12700" rIns="0" bIns="0" rtlCol="0">
            <a:spAutoFit/>
          </a:bodyPr>
          <a:lstStyle/>
          <a:p>
            <a:pPr marL="342900" indent="-342900" algn="just">
              <a:buSzPct val="150000"/>
              <a:buFont typeface="Arial" panose="020B0604020202020204" pitchFamily="34" charset="0"/>
              <a:buChar char="•"/>
            </a:pPr>
            <a:r>
              <a:rPr lang="en-GB" sz="2400" dirty="0">
                <a:latin typeface="Lucida Sans Unicode" panose="020B0602030504020204" pitchFamily="34" charset="0"/>
                <a:ea typeface="Fira Sans Extra Condensed"/>
                <a:cs typeface="Lucida Sans Unicode" panose="020B0602030504020204" pitchFamily="34" charset="0"/>
                <a:sym typeface="Fira Sans Extra Condensed"/>
              </a:rPr>
              <a:t>Accelerating the computation process using minimal resources and time.</a:t>
            </a:r>
          </a:p>
          <a:p>
            <a:pPr marL="0" indent="0" algn="just">
              <a:buNone/>
            </a:pPr>
            <a:endParaRPr lang="en-GB" sz="2400" dirty="0">
              <a:solidFill>
                <a:srgbClr val="000000"/>
              </a:solidFill>
              <a:latin typeface="Lucida Sans Unicode" panose="020B0602030504020204" pitchFamily="34" charset="0"/>
              <a:ea typeface="Fira Sans Extra Condensed"/>
              <a:cs typeface="Lucida Sans Unicode" panose="020B0602030504020204" pitchFamily="34" charset="0"/>
              <a:sym typeface="Fira Sans Extra Condensed"/>
            </a:endParaRPr>
          </a:p>
          <a:p>
            <a:pPr marL="342900" indent="-342900" algn="l">
              <a:buSzPct val="150000"/>
              <a:buFont typeface="Arial" panose="020B0604020202020204" pitchFamily="34" charset="0"/>
              <a:buChar char="•"/>
            </a:pPr>
            <a:r>
              <a:rPr lang="en-GB" sz="2400" dirty="0">
                <a:solidFill>
                  <a:srgbClr val="000000"/>
                </a:solidFill>
                <a:latin typeface="Lucida Sans Unicode" panose="020B0602030504020204" pitchFamily="34" charset="0"/>
                <a:cs typeface="Lucida Sans Unicode" panose="020B0602030504020204" pitchFamily="34" charset="0"/>
              </a:rPr>
              <a:t>I</a:t>
            </a:r>
            <a:r>
              <a:rPr lang="en-GB" sz="2400" i="0" u="none" strike="noStrike" baseline="0" dirty="0">
                <a:latin typeface="Lucida Sans Unicode" panose="020B0602030504020204" pitchFamily="34" charset="0"/>
                <a:cs typeface="Lucida Sans Unicode" panose="020B0602030504020204" pitchFamily="34" charset="0"/>
              </a:rPr>
              <a:t>mplementation a Deep Convolutional Neural Network of malarial infected cells to improve the diagnostic accuracy.</a:t>
            </a:r>
          </a:p>
          <a:p>
            <a:pPr marL="342900" indent="-342900" algn="l">
              <a:buSzPct val="150000"/>
              <a:buFont typeface="Arial" panose="020B0604020202020204" pitchFamily="34" charset="0"/>
              <a:buChar char="•"/>
            </a:pPr>
            <a:endParaRPr lang="en-GB" dirty="0">
              <a:latin typeface="Lucida Sans Unicode" panose="020B0602030504020204" pitchFamily="34" charset="0"/>
              <a:cs typeface="Lucida Sans Unicode" panose="020B0602030504020204" pitchFamily="34" charset="0"/>
            </a:endParaRPr>
          </a:p>
          <a:p>
            <a:pPr marL="342900" indent="-342900" algn="l">
              <a:buSzPct val="150000"/>
              <a:buFont typeface="Arial" panose="020B0604020202020204" pitchFamily="34" charset="0"/>
              <a:buChar char="•"/>
            </a:pPr>
            <a:r>
              <a:rPr lang="en-GB" b="0" i="0" u="none" strike="noStrike" baseline="0" dirty="0">
                <a:solidFill>
                  <a:srgbClr val="010202"/>
                </a:solidFill>
                <a:latin typeface="Lucida Sans Unicode" panose="020B0602030504020204" pitchFamily="34" charset="0"/>
                <a:cs typeface="Lucida Sans Unicode" panose="020B0602030504020204" pitchFamily="34" charset="0"/>
              </a:rPr>
              <a:t>Comparison of training time </a:t>
            </a:r>
            <a:r>
              <a:rPr lang="en-GB" b="0" i="0" u="none" strike="noStrike" baseline="0">
                <a:solidFill>
                  <a:srgbClr val="010202"/>
                </a:solidFill>
                <a:latin typeface="Lucida Sans Unicode" panose="020B0602030504020204" pitchFamily="34" charset="0"/>
                <a:cs typeface="Lucida Sans Unicode" panose="020B0602030504020204" pitchFamily="34" charset="0"/>
              </a:rPr>
              <a:t>between CNN </a:t>
            </a:r>
            <a:r>
              <a:rPr lang="en-GB" b="0" i="0" u="none" strike="noStrike" baseline="0" dirty="0">
                <a:solidFill>
                  <a:srgbClr val="010202"/>
                </a:solidFill>
                <a:latin typeface="Lucida Sans Unicode" panose="020B0602030504020204" pitchFamily="34" charset="0"/>
                <a:cs typeface="Lucida Sans Unicode" panose="020B0602030504020204" pitchFamily="34" charset="0"/>
              </a:rPr>
              <a:t>and Transfer Learning.</a:t>
            </a:r>
            <a:endParaRPr lang="en-GB" i="0" u="none" strike="noStrike" baseline="0" dirty="0">
              <a:latin typeface="Lucida Sans Unicode" panose="020B0602030504020204" pitchFamily="34" charset="0"/>
              <a:cs typeface="Lucida Sans Unicode" panose="020B0602030504020204" pitchFamily="34" charset="0"/>
            </a:endParaRPr>
          </a:p>
          <a:p>
            <a:pPr algn="l">
              <a:buSzPct val="150000"/>
            </a:pPr>
            <a:endParaRPr lang="en-GB" dirty="0">
              <a:solidFill>
                <a:srgbClr val="000000"/>
              </a:solidFill>
              <a:latin typeface="Lucida Sans Unicode" panose="020B0602030504020204" pitchFamily="34" charset="0"/>
              <a:cs typeface="Lucida Sans Unicode" panose="020B0602030504020204" pitchFamily="34" charset="0"/>
            </a:endParaRPr>
          </a:p>
          <a:p>
            <a:pPr marL="342900" indent="-342900" algn="l">
              <a:buSzPct val="150000"/>
              <a:buFont typeface="Arial" panose="020B0604020202020204" pitchFamily="34" charset="0"/>
              <a:buChar char="•"/>
            </a:pPr>
            <a:endParaRPr lang="en-GB" sz="2400" dirty="0">
              <a:solidFill>
                <a:srgbClr val="000000"/>
              </a:solidFill>
              <a:latin typeface="uniform"/>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5</a:t>
            </a:fld>
            <a:endParaRPr spc="-880" dirty="0"/>
          </a:p>
        </p:txBody>
      </p:sp>
      <p:sp>
        <p:nvSpPr>
          <p:cNvPr id="13" name="Footer Placeholder 19">
            <a:extLst>
              <a:ext uri="{FF2B5EF4-FFF2-40B4-BE49-F238E27FC236}">
                <a16:creationId xmlns:a16="http://schemas.microsoft.com/office/drawing/2014/main" id="{FF3B808C-AFD6-413F-97FA-3B37B452AEF1}"/>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
        <p:nvSpPr>
          <p:cNvPr id="12" name="object 8">
            <a:extLst>
              <a:ext uri="{FF2B5EF4-FFF2-40B4-BE49-F238E27FC236}">
                <a16:creationId xmlns:a16="http://schemas.microsoft.com/office/drawing/2014/main" id="{3266CBF6-4733-4137-8FA9-77AF3D60594E}"/>
              </a:ext>
            </a:extLst>
          </p:cNvPr>
          <p:cNvSpPr txBox="1"/>
          <p:nvPr/>
        </p:nvSpPr>
        <p:spPr>
          <a:xfrm>
            <a:off x="595098" y="977900"/>
            <a:ext cx="4972685" cy="391160"/>
          </a:xfrm>
          <a:prstGeom prst="rect">
            <a:avLst/>
          </a:prstGeom>
        </p:spPr>
        <p:txBody>
          <a:bodyPr vert="horz" wrap="square" lIns="0" tIns="12700" rIns="0" bIns="0" rtlCol="0">
            <a:spAutoFit/>
          </a:bodyPr>
          <a:lstStyle/>
          <a:p>
            <a:pPr marL="12700">
              <a:lnSpc>
                <a:spcPct val="100000"/>
              </a:lnSpc>
              <a:spcBef>
                <a:spcPts val="100"/>
              </a:spcBef>
              <a:tabLst>
                <a:tab pos="797560" algn="l"/>
              </a:tabLst>
            </a:pPr>
            <a:r>
              <a:rPr sz="2400" spc="-25" dirty="0">
                <a:solidFill>
                  <a:srgbClr val="333333"/>
                </a:solidFill>
                <a:latin typeface="Lucida Sans Unicode"/>
                <a:cs typeface="Lucida Sans Unicode"/>
              </a:rPr>
              <a:t>II</a:t>
            </a:r>
            <a:r>
              <a:rPr sz="2400" dirty="0">
                <a:solidFill>
                  <a:srgbClr val="333333"/>
                </a:solidFill>
                <a:latin typeface="Lucida Sans Unicode"/>
                <a:cs typeface="Lucida Sans Unicode"/>
              </a:rPr>
              <a:t>	</a:t>
            </a:r>
            <a:r>
              <a:rPr lang="en-GB" sz="2400" spc="120" dirty="0">
                <a:solidFill>
                  <a:srgbClr val="333333"/>
                </a:solidFill>
                <a:latin typeface="Lucida Sans Unicode"/>
                <a:cs typeface="Lucida Sans Unicode"/>
              </a:rPr>
              <a:t>Objectives </a:t>
            </a:r>
            <a:endParaRPr sz="2400" dirty="0">
              <a:latin typeface="Lucida Sans Unicode"/>
              <a:cs typeface="Lucida Sans Unicod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4344" y="1927335"/>
            <a:ext cx="2268855" cy="482600"/>
          </a:xfrm>
          <a:prstGeom prst="rect">
            <a:avLst/>
          </a:prstGeom>
        </p:spPr>
        <p:txBody>
          <a:bodyPr vert="horz" wrap="square" lIns="0" tIns="12700" rIns="0" bIns="0" rtlCol="0">
            <a:spAutoFit/>
          </a:bodyPr>
          <a:lstStyle/>
          <a:p>
            <a:pPr marL="12700">
              <a:lnSpc>
                <a:spcPct val="100000"/>
              </a:lnSpc>
              <a:spcBef>
                <a:spcPts val="100"/>
              </a:spcBef>
            </a:pPr>
            <a:r>
              <a:rPr lang="en-GB" spc="-70" dirty="0"/>
              <a:t>Literature</a:t>
            </a:r>
            <a:r>
              <a:rPr lang="en-GB" spc="-180" dirty="0"/>
              <a:t> </a:t>
            </a:r>
            <a:r>
              <a:rPr lang="en-GB" spc="-1080" dirty="0"/>
              <a:t>1</a:t>
            </a:r>
            <a:endParaRPr spc="-1080" dirty="0"/>
          </a:p>
        </p:txBody>
      </p:sp>
      <p:sp>
        <p:nvSpPr>
          <p:cNvPr id="3" name="object 3"/>
          <p:cNvSpPr txBox="1"/>
          <p:nvPr/>
        </p:nvSpPr>
        <p:spPr>
          <a:xfrm>
            <a:off x="1374344" y="2748441"/>
            <a:ext cx="15916295" cy="997709"/>
          </a:xfrm>
          <a:prstGeom prst="rect">
            <a:avLst/>
          </a:prstGeom>
        </p:spPr>
        <p:txBody>
          <a:bodyPr vert="horz" wrap="square" lIns="0" tIns="12700" rIns="0" bIns="0" rtlCol="0">
            <a:spAutoFit/>
          </a:bodyPr>
          <a:lstStyle/>
          <a:p>
            <a:pPr marL="0" indent="0">
              <a:buNone/>
            </a:pPr>
            <a:r>
              <a:rPr lang="en-GB" sz="3200" i="0" u="none" strike="noStrike" baseline="0" dirty="0">
                <a:solidFill>
                  <a:srgbClr val="000000"/>
                </a:solidFill>
                <a:latin typeface="Lucida Sans Unicode" panose="020B0602030504020204" pitchFamily="34" charset="0"/>
                <a:cs typeface="Lucida Sans Unicode" panose="020B0602030504020204" pitchFamily="34" charset="0"/>
              </a:rPr>
              <a:t>Improving Malaria Parasite Detection from Red Blood Cell using Deep Convolutional Neural Networks [6]</a:t>
            </a:r>
          </a:p>
        </p:txBody>
      </p:sp>
      <p:pic>
        <p:nvPicPr>
          <p:cNvPr id="4" name="object 4"/>
          <p:cNvPicPr/>
          <p:nvPr/>
        </p:nvPicPr>
        <p:blipFill>
          <a:blip r:embed="rId2" cstate="print"/>
          <a:stretch>
            <a:fillRect/>
          </a:stretch>
        </p:blipFill>
        <p:spPr>
          <a:xfrm>
            <a:off x="1127074" y="4152900"/>
            <a:ext cx="114300" cy="114299"/>
          </a:xfrm>
          <a:prstGeom prst="rect">
            <a:avLst/>
          </a:prstGeom>
        </p:spPr>
      </p:pic>
      <p:pic>
        <p:nvPicPr>
          <p:cNvPr id="5" name="object 5"/>
          <p:cNvPicPr/>
          <p:nvPr/>
        </p:nvPicPr>
        <p:blipFill>
          <a:blip r:embed="rId2" cstate="print"/>
          <a:stretch>
            <a:fillRect/>
          </a:stretch>
        </p:blipFill>
        <p:spPr>
          <a:xfrm>
            <a:off x="1069455" y="6362700"/>
            <a:ext cx="114300" cy="114299"/>
          </a:xfrm>
          <a:prstGeom prst="rect">
            <a:avLst/>
          </a:prstGeom>
        </p:spPr>
      </p:pic>
      <p:sp>
        <p:nvSpPr>
          <p:cNvPr id="6" name="object 6"/>
          <p:cNvSpPr txBox="1"/>
          <p:nvPr/>
        </p:nvSpPr>
        <p:spPr>
          <a:xfrm>
            <a:off x="1374344" y="4027517"/>
            <a:ext cx="15916295" cy="5922134"/>
          </a:xfrm>
          <a:prstGeom prst="rect">
            <a:avLst/>
          </a:prstGeom>
        </p:spPr>
        <p:txBody>
          <a:bodyPr vert="horz" wrap="square" lIns="0" tIns="12700" rIns="0" bIns="0" rtlCol="0">
            <a:spAutoFit/>
          </a:bodyPr>
          <a:lstStyle/>
          <a:p>
            <a:pPr lvl="6"/>
            <a:r>
              <a:rPr lang="en-US" sz="2400" b="1" dirty="0"/>
              <a:t>Method Used:</a:t>
            </a:r>
          </a:p>
          <a:p>
            <a:pPr lvl="6"/>
            <a:endParaRPr lang="en-GB" sz="2400" dirty="0">
              <a:solidFill>
                <a:srgbClr val="000000"/>
              </a:solidFill>
              <a:latin typeface="Verdana" panose="020B0604030504040204" pitchFamily="34" charset="0"/>
              <a:ea typeface="Verdana" panose="020B0604030504040204" pitchFamily="34" charset="0"/>
            </a:endParaRPr>
          </a:p>
          <a:p>
            <a:pPr lvl="6"/>
            <a:r>
              <a:rPr lang="en-GB" sz="2400" dirty="0">
                <a:solidFill>
                  <a:srgbClr val="000000"/>
                </a:solidFill>
                <a:latin typeface="Verdana" panose="020B0604030504040204" pitchFamily="34" charset="0"/>
                <a:ea typeface="Verdana" panose="020B0604030504040204" pitchFamily="34" charset="0"/>
              </a:rPr>
              <a:t>C</a:t>
            </a:r>
            <a:r>
              <a:rPr lang="en-GB" sz="2400" b="0" i="0" u="none" strike="noStrike" baseline="0" dirty="0">
                <a:solidFill>
                  <a:srgbClr val="000000"/>
                </a:solidFill>
                <a:latin typeface="Verdana" panose="020B0604030504040204" pitchFamily="34" charset="0"/>
                <a:ea typeface="Verdana" panose="020B0604030504040204" pitchFamily="34" charset="0"/>
              </a:rPr>
              <a:t>ustom CNN network from scratch.</a:t>
            </a:r>
          </a:p>
          <a:p>
            <a:pPr lvl="6"/>
            <a:endParaRPr lang="en-GB" sz="2400" dirty="0">
              <a:solidFill>
                <a:srgbClr val="000000"/>
              </a:solidFill>
              <a:latin typeface="Verdana" panose="020B0604030504040204" pitchFamily="34" charset="0"/>
              <a:ea typeface="Verdana" panose="020B0604030504040204" pitchFamily="34" charset="0"/>
            </a:endParaRPr>
          </a:p>
          <a:p>
            <a:pPr lvl="6"/>
            <a:r>
              <a:rPr lang="en-GB" sz="2400" dirty="0">
                <a:solidFill>
                  <a:srgbClr val="000000"/>
                </a:solidFill>
                <a:latin typeface="Verdana" panose="020B0604030504040204" pitchFamily="34" charset="0"/>
                <a:ea typeface="Verdana" panose="020B0604030504040204" pitchFamily="34" charset="0"/>
              </a:rPr>
              <a:t>F</a:t>
            </a:r>
            <a:r>
              <a:rPr lang="en-GB" sz="2400" b="0" i="0" u="none" strike="noStrike" baseline="0" dirty="0">
                <a:solidFill>
                  <a:srgbClr val="000000"/>
                </a:solidFill>
                <a:latin typeface="Verdana" panose="020B0604030504040204" pitchFamily="34" charset="0"/>
                <a:ea typeface="Verdana" panose="020B0604030504040204" pitchFamily="34" charset="0"/>
              </a:rPr>
              <a:t>ine tuning on pre-trained model (VGG-16) and CNN as feature extractor with SVM as the classifier.</a:t>
            </a:r>
          </a:p>
          <a:p>
            <a:pPr lvl="6"/>
            <a:endParaRPr lang="en-GB" sz="2400" dirty="0">
              <a:solidFill>
                <a:srgbClr val="000000"/>
              </a:solidFill>
              <a:latin typeface="Verdana" panose="020B0604030504040204" pitchFamily="34" charset="0"/>
              <a:ea typeface="Verdana" panose="020B0604030504040204" pitchFamily="34" charset="0"/>
            </a:endParaRPr>
          </a:p>
          <a:p>
            <a:pPr lvl="6"/>
            <a:r>
              <a:rPr lang="en-GB" sz="2400" b="1" dirty="0">
                <a:solidFill>
                  <a:srgbClr val="000000"/>
                </a:solidFill>
                <a:latin typeface="Verdana" panose="020B0604030504040204" pitchFamily="34" charset="0"/>
                <a:ea typeface="Verdana" panose="020B0604030504040204" pitchFamily="34" charset="0"/>
              </a:rPr>
              <a:t>Contribution:</a:t>
            </a:r>
          </a:p>
          <a:p>
            <a:pPr lvl="6"/>
            <a:endParaRPr lang="en-GB" sz="2400" b="1" dirty="0">
              <a:solidFill>
                <a:srgbClr val="000000"/>
              </a:solidFill>
              <a:latin typeface="Verdana" panose="020B0604030504040204" pitchFamily="34" charset="0"/>
              <a:ea typeface="Verdana" panose="020B0604030504040204" pitchFamily="34" charset="0"/>
            </a:endParaRPr>
          </a:p>
          <a:p>
            <a:pPr lvl="6"/>
            <a:r>
              <a:rPr lang="en-GB" sz="2400" dirty="0">
                <a:solidFill>
                  <a:srgbClr val="000000"/>
                </a:solidFill>
                <a:latin typeface="Verdana" panose="020B0604030504040204" pitchFamily="34" charset="0"/>
                <a:ea typeface="Verdana" panose="020B0604030504040204" pitchFamily="34" charset="0"/>
              </a:rPr>
              <a:t>With the VGG-16 and SVM as a classifier got accuracy of 97.77 %.</a:t>
            </a:r>
          </a:p>
          <a:p>
            <a:pPr lvl="6"/>
            <a:endParaRPr lang="en-GB" sz="2400" dirty="0">
              <a:solidFill>
                <a:srgbClr val="000000"/>
              </a:solidFill>
              <a:latin typeface="Verdana" panose="020B0604030504040204" pitchFamily="34" charset="0"/>
              <a:ea typeface="Verdana" panose="020B0604030504040204" pitchFamily="34" charset="0"/>
            </a:endParaRPr>
          </a:p>
          <a:p>
            <a:pPr lvl="6"/>
            <a:r>
              <a:rPr lang="en-GB" sz="2400" b="1" dirty="0">
                <a:solidFill>
                  <a:srgbClr val="000000"/>
                </a:solidFill>
                <a:latin typeface="Verdana" panose="020B0604030504040204" pitchFamily="34" charset="0"/>
                <a:ea typeface="Verdana" panose="020B0604030504040204" pitchFamily="34" charset="0"/>
              </a:rPr>
              <a:t>Limitation</a:t>
            </a:r>
            <a:r>
              <a:rPr lang="en-GB" sz="2400" dirty="0">
                <a:solidFill>
                  <a:srgbClr val="000000"/>
                </a:solidFill>
                <a:latin typeface="Verdana" panose="020B0604030504040204" pitchFamily="34" charset="0"/>
                <a:ea typeface="Verdana" panose="020B0604030504040204" pitchFamily="34" charset="0"/>
              </a:rPr>
              <a:t>:</a:t>
            </a:r>
          </a:p>
          <a:p>
            <a:pPr lvl="6"/>
            <a:endParaRPr lang="en-GB" sz="2400" dirty="0">
              <a:solidFill>
                <a:srgbClr val="000000"/>
              </a:solidFill>
              <a:latin typeface="Verdana" panose="020B0604030504040204" pitchFamily="34" charset="0"/>
              <a:ea typeface="Verdana" panose="020B0604030504040204" pitchFamily="34" charset="0"/>
            </a:endParaRPr>
          </a:p>
          <a:p>
            <a:pPr lvl="6"/>
            <a:r>
              <a:rPr lang="en-GB" sz="2400" dirty="0">
                <a:solidFill>
                  <a:srgbClr val="000000"/>
                </a:solidFill>
                <a:latin typeface="Verdana" panose="020B0604030504040204" pitchFamily="34" charset="0"/>
                <a:ea typeface="Verdana" panose="020B0604030504040204" pitchFamily="34" charset="0"/>
              </a:rPr>
              <a:t>High training time.</a:t>
            </a:r>
          </a:p>
          <a:p>
            <a:pPr lvl="6"/>
            <a:endParaRPr lang="en-GB" sz="2400" dirty="0">
              <a:solidFill>
                <a:srgbClr val="000000"/>
              </a:solidFill>
              <a:latin typeface="Verdana" panose="020B0604030504040204" pitchFamily="34" charset="0"/>
              <a:ea typeface="Verdana" panose="020B0604030504040204" pitchFamily="34" charset="0"/>
            </a:endParaRPr>
          </a:p>
          <a:p>
            <a:pPr lvl="6"/>
            <a:r>
              <a:rPr lang="en-GB" sz="2400" dirty="0">
                <a:solidFill>
                  <a:srgbClr val="000000"/>
                </a:solidFill>
                <a:latin typeface="Verdana" panose="020B0604030504040204" pitchFamily="34" charset="0"/>
                <a:ea typeface="Verdana" panose="020B0604030504040204" pitchFamily="34" charset="0"/>
              </a:rPr>
              <a:t>Low precision.</a:t>
            </a:r>
          </a:p>
          <a:p>
            <a:pPr lvl="6"/>
            <a:endParaRPr lang="en-GB" sz="2400" dirty="0">
              <a:solidFill>
                <a:srgbClr val="000000"/>
              </a:solidFill>
              <a:latin typeface="Verdana" panose="020B0604030504040204" pitchFamily="34" charset="0"/>
              <a:ea typeface="Verdana" panose="020B0604030504040204" pitchFamily="34" charset="0"/>
            </a:endParaRPr>
          </a:p>
        </p:txBody>
      </p:sp>
      <p:sp>
        <p:nvSpPr>
          <p:cNvPr id="7" name="object 7"/>
          <p:cNvSpPr/>
          <p:nvPr/>
        </p:nvSpPr>
        <p:spPr>
          <a:xfrm>
            <a:off x="462" y="0"/>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8" name="object 8"/>
          <p:cNvSpPr txBox="1"/>
          <p:nvPr/>
        </p:nvSpPr>
        <p:spPr>
          <a:xfrm>
            <a:off x="595098" y="977900"/>
            <a:ext cx="4972685" cy="391160"/>
          </a:xfrm>
          <a:prstGeom prst="rect">
            <a:avLst/>
          </a:prstGeom>
        </p:spPr>
        <p:txBody>
          <a:bodyPr vert="horz" wrap="square" lIns="0" tIns="12700" rIns="0" bIns="0" rtlCol="0">
            <a:spAutoFit/>
          </a:bodyPr>
          <a:lstStyle/>
          <a:p>
            <a:pPr marL="12700">
              <a:lnSpc>
                <a:spcPct val="100000"/>
              </a:lnSpc>
              <a:spcBef>
                <a:spcPts val="100"/>
              </a:spcBef>
              <a:tabLst>
                <a:tab pos="797560" algn="l"/>
              </a:tabLst>
            </a:pPr>
            <a:r>
              <a:rPr sz="2400" spc="-25" dirty="0">
                <a:solidFill>
                  <a:srgbClr val="333333"/>
                </a:solidFill>
                <a:latin typeface="Lucida Sans Unicode"/>
                <a:cs typeface="Lucida Sans Unicode"/>
              </a:rPr>
              <a:t>II</a:t>
            </a:r>
            <a:r>
              <a:rPr lang="en-GB" sz="2400" spc="-25" dirty="0">
                <a:solidFill>
                  <a:srgbClr val="333333"/>
                </a:solidFill>
                <a:latin typeface="Lucida Sans Unicode"/>
                <a:cs typeface="Lucida Sans Unicode"/>
              </a:rPr>
              <a:t>I</a:t>
            </a:r>
            <a:r>
              <a:rPr sz="2400" dirty="0">
                <a:solidFill>
                  <a:srgbClr val="333333"/>
                </a:solidFill>
                <a:latin typeface="Lucida Sans Unicode"/>
                <a:cs typeface="Lucida Sans Unicode"/>
              </a:rPr>
              <a:t>	</a:t>
            </a:r>
            <a:r>
              <a:rPr lang="en-GB" sz="2400" spc="120" dirty="0">
                <a:solidFill>
                  <a:srgbClr val="333333"/>
                </a:solidFill>
                <a:latin typeface="Lucida Sans Unicode"/>
                <a:cs typeface="Lucida Sans Unicode"/>
              </a:rPr>
              <a:t>Related Literature </a:t>
            </a:r>
            <a:endParaRPr sz="2400" dirty="0">
              <a:latin typeface="Lucida Sans Unicode"/>
              <a:cs typeface="Lucida Sans Unicode"/>
            </a:endParaRPr>
          </a:p>
        </p:txBody>
      </p:sp>
      <p:sp>
        <p:nvSpPr>
          <p:cNvPr id="12" name="object 12"/>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6</a:t>
            </a:fld>
            <a:endParaRPr spc="-880" dirty="0"/>
          </a:p>
        </p:txBody>
      </p:sp>
      <p:sp>
        <p:nvSpPr>
          <p:cNvPr id="11" name="Footer Placeholder 19">
            <a:extLst>
              <a:ext uri="{FF2B5EF4-FFF2-40B4-BE49-F238E27FC236}">
                <a16:creationId xmlns:a16="http://schemas.microsoft.com/office/drawing/2014/main" id="{1A65836D-5B74-4353-8F76-E1E7AE371EF0}"/>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pic>
        <p:nvPicPr>
          <p:cNvPr id="13" name="object 5">
            <a:extLst>
              <a:ext uri="{FF2B5EF4-FFF2-40B4-BE49-F238E27FC236}">
                <a16:creationId xmlns:a16="http://schemas.microsoft.com/office/drawing/2014/main" id="{A2F4A779-CF6F-4DE7-AC84-B1A825B2844E}"/>
              </a:ext>
            </a:extLst>
          </p:cNvPr>
          <p:cNvPicPr/>
          <p:nvPr/>
        </p:nvPicPr>
        <p:blipFill>
          <a:blip r:embed="rId2" cstate="print"/>
          <a:stretch>
            <a:fillRect/>
          </a:stretch>
        </p:blipFill>
        <p:spPr>
          <a:xfrm>
            <a:off x="1126605" y="7810500"/>
            <a:ext cx="114300" cy="1142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2" y="0"/>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4" name="object 4"/>
          <p:cNvSpPr txBox="1">
            <a:spLocks noGrp="1"/>
          </p:cNvSpPr>
          <p:nvPr>
            <p:ph type="title"/>
          </p:nvPr>
        </p:nvSpPr>
        <p:spPr>
          <a:xfrm>
            <a:off x="7848600" y="1212414"/>
            <a:ext cx="2377440" cy="482600"/>
          </a:xfrm>
          <a:prstGeom prst="rect">
            <a:avLst/>
          </a:prstGeom>
        </p:spPr>
        <p:txBody>
          <a:bodyPr vert="horz" wrap="square" lIns="0" tIns="12700" rIns="0" bIns="0" rtlCol="0">
            <a:spAutoFit/>
          </a:bodyPr>
          <a:lstStyle/>
          <a:p>
            <a:pPr marL="12700">
              <a:lnSpc>
                <a:spcPct val="100000"/>
              </a:lnSpc>
              <a:spcBef>
                <a:spcPts val="100"/>
              </a:spcBef>
            </a:pPr>
            <a:r>
              <a:rPr lang="en-GB" spc="-70" dirty="0"/>
              <a:t>Literature</a:t>
            </a:r>
            <a:r>
              <a:rPr lang="en-GB" spc="-180" dirty="0"/>
              <a:t> </a:t>
            </a:r>
            <a:r>
              <a:rPr lang="en-GB" spc="-1080" dirty="0"/>
              <a:t>2</a:t>
            </a:r>
            <a:endParaRPr spc="-60" dirty="0"/>
          </a:p>
        </p:txBody>
      </p:sp>
      <p:pic>
        <p:nvPicPr>
          <p:cNvPr id="5" name="object 5"/>
          <p:cNvPicPr/>
          <p:nvPr/>
        </p:nvPicPr>
        <p:blipFill>
          <a:blip r:embed="rId2" cstate="print"/>
          <a:stretch>
            <a:fillRect/>
          </a:stretch>
        </p:blipFill>
        <p:spPr>
          <a:xfrm>
            <a:off x="7600122" y="7844189"/>
            <a:ext cx="114300" cy="114299"/>
          </a:xfrm>
          <a:prstGeom prst="rect">
            <a:avLst/>
          </a:prstGeom>
        </p:spPr>
      </p:pic>
      <p:pic>
        <p:nvPicPr>
          <p:cNvPr id="6" name="object 6"/>
          <p:cNvPicPr/>
          <p:nvPr/>
        </p:nvPicPr>
        <p:blipFill>
          <a:blip r:embed="rId2" cstate="print"/>
          <a:stretch>
            <a:fillRect/>
          </a:stretch>
        </p:blipFill>
        <p:spPr>
          <a:xfrm>
            <a:off x="7620000" y="3224133"/>
            <a:ext cx="114300" cy="114299"/>
          </a:xfrm>
          <a:prstGeom prst="rect">
            <a:avLst/>
          </a:prstGeom>
        </p:spPr>
      </p:pic>
      <p:pic>
        <p:nvPicPr>
          <p:cNvPr id="7" name="object 7"/>
          <p:cNvPicPr/>
          <p:nvPr/>
        </p:nvPicPr>
        <p:blipFill>
          <a:blip r:embed="rId2" cstate="print"/>
          <a:stretch>
            <a:fillRect/>
          </a:stretch>
        </p:blipFill>
        <p:spPr>
          <a:xfrm>
            <a:off x="7600122" y="6257921"/>
            <a:ext cx="114300" cy="114299"/>
          </a:xfrm>
          <a:prstGeom prst="rect">
            <a:avLst/>
          </a:prstGeom>
        </p:spPr>
      </p:pic>
      <p:sp>
        <p:nvSpPr>
          <p:cNvPr id="9" name="object 9"/>
          <p:cNvSpPr txBox="1">
            <a:spLocks noGrp="1"/>
          </p:cNvSpPr>
          <p:nvPr>
            <p:ph type="body" idx="1"/>
          </p:nvPr>
        </p:nvSpPr>
        <p:spPr>
          <a:xfrm>
            <a:off x="1143000" y="1695014"/>
            <a:ext cx="16864850" cy="8488349"/>
          </a:xfrm>
          <a:prstGeom prst="rect">
            <a:avLst/>
          </a:prstGeom>
        </p:spPr>
        <p:txBody>
          <a:bodyPr vert="horz" wrap="square" lIns="0" tIns="12700" rIns="0" bIns="0" rtlCol="0">
            <a:spAutoFit/>
          </a:bodyPr>
          <a:lstStyle/>
          <a:p>
            <a:pPr marL="6741159" marR="720090" algn="l">
              <a:lnSpc>
                <a:spcPct val="133300"/>
              </a:lnSpc>
              <a:spcBef>
                <a:spcPts val="100"/>
              </a:spcBef>
            </a:pPr>
            <a:r>
              <a:rPr lang="en-GB" sz="3200" dirty="0">
                <a:solidFill>
                  <a:srgbClr val="333333"/>
                </a:solidFill>
                <a:latin typeface="Verdana" panose="020B0604030504040204" pitchFamily="34" charset="0"/>
                <a:ea typeface="Verdana" panose="020B0604030504040204" pitchFamily="34" charset="0"/>
              </a:rPr>
              <a:t>Malaria Detection Using Deep Learning</a:t>
            </a:r>
            <a:r>
              <a:rPr lang="en-GB" sz="3200" i="0" u="none" strike="noStrike" baseline="0" dirty="0">
                <a:solidFill>
                  <a:srgbClr val="333333"/>
                </a:solidFill>
                <a:latin typeface="Verdana" panose="020B0604030504040204" pitchFamily="34" charset="0"/>
                <a:ea typeface="Verdana" panose="020B0604030504040204" pitchFamily="34" charset="0"/>
              </a:rPr>
              <a:t>[7]</a:t>
            </a:r>
          </a:p>
          <a:p>
            <a:pPr marL="6741159" marR="720090" algn="l">
              <a:lnSpc>
                <a:spcPct val="133300"/>
              </a:lnSpc>
              <a:spcBef>
                <a:spcPts val="100"/>
              </a:spcBef>
            </a:pPr>
            <a:endParaRPr lang="en-GB" sz="3200" dirty="0">
              <a:latin typeface="Verdana" panose="020B0604030504040204" pitchFamily="34" charset="0"/>
              <a:ea typeface="Verdana" panose="020B0604030504040204" pitchFamily="34" charset="0"/>
            </a:endParaRPr>
          </a:p>
          <a:p>
            <a:pPr marL="6741159" marR="720090" algn="l">
              <a:lnSpc>
                <a:spcPct val="133300"/>
              </a:lnSpc>
              <a:spcBef>
                <a:spcPts val="100"/>
              </a:spcBef>
            </a:pPr>
            <a:r>
              <a:rPr lang="en-GB" sz="2400" b="1" dirty="0">
                <a:latin typeface="Verdana" panose="020B0604030504040204" pitchFamily="34" charset="0"/>
                <a:ea typeface="Verdana" panose="020B0604030504040204" pitchFamily="34" charset="0"/>
              </a:rPr>
              <a:t>Method Used:</a:t>
            </a:r>
            <a:endParaRPr lang="en-GB" sz="2400" b="1" i="0" u="none" strike="noStrike" baseline="0" dirty="0">
              <a:solidFill>
                <a:srgbClr val="333333"/>
              </a:solidFill>
              <a:latin typeface="Verdana" panose="020B0604030504040204" pitchFamily="34" charset="0"/>
              <a:ea typeface="Verdana" panose="020B0604030504040204" pitchFamily="34" charset="0"/>
            </a:endParaRPr>
          </a:p>
          <a:p>
            <a:pPr marL="6741159" marR="720090" algn="l">
              <a:lnSpc>
                <a:spcPct val="133300"/>
              </a:lnSpc>
              <a:spcBef>
                <a:spcPts val="100"/>
              </a:spcBef>
            </a:pPr>
            <a:r>
              <a:rPr lang="en-GB" sz="2400" b="0" i="0" u="none" strike="noStrike" baseline="0" dirty="0">
                <a:latin typeface="Verdana" panose="020B0604030504040204" pitchFamily="34" charset="0"/>
                <a:ea typeface="Verdana" panose="020B0604030504040204" pitchFamily="34" charset="0"/>
                <a:cs typeface="Lucida Sans Unicode" panose="020B0602030504020204" pitchFamily="34" charset="0"/>
              </a:rPr>
              <a:t>Process the image using thread pool executor for not to </a:t>
            </a:r>
          </a:p>
          <a:p>
            <a:pPr marL="6741159" marR="720090" algn="l">
              <a:lnSpc>
                <a:spcPct val="133300"/>
              </a:lnSpc>
              <a:spcBef>
                <a:spcPts val="100"/>
              </a:spcBef>
            </a:pPr>
            <a:r>
              <a:rPr lang="en-GB" sz="2400" b="0" i="0" u="none" strike="noStrike" baseline="0" dirty="0">
                <a:latin typeface="Verdana" panose="020B0604030504040204" pitchFamily="34" charset="0"/>
                <a:ea typeface="Verdana" panose="020B0604030504040204" pitchFamily="34" charset="0"/>
                <a:cs typeface="Lucida Sans Unicode" panose="020B0602030504020204" pitchFamily="34" charset="0"/>
              </a:rPr>
              <a:t>face time straining.</a:t>
            </a:r>
            <a:endParaRPr lang="en-GB" sz="2400" dirty="0">
              <a:latin typeface="Verdana" panose="020B0604030504040204" pitchFamily="34" charset="0"/>
              <a:ea typeface="Verdana" panose="020B0604030504040204" pitchFamily="34" charset="0"/>
              <a:cs typeface="Lucida Sans Unicode" panose="020B0602030504020204" pitchFamily="34" charset="0"/>
            </a:endParaRPr>
          </a:p>
          <a:p>
            <a:pPr marL="6741159" marR="720090" algn="l">
              <a:lnSpc>
                <a:spcPct val="133300"/>
              </a:lnSpc>
              <a:spcBef>
                <a:spcPts val="100"/>
              </a:spcBef>
            </a:pPr>
            <a:r>
              <a:rPr lang="en-GB" sz="2400" b="0" i="0" u="none" strike="noStrike" baseline="0" dirty="0">
                <a:latin typeface="Verdana" panose="020B0604030504040204" pitchFamily="34" charset="0"/>
                <a:ea typeface="Verdana" panose="020B0604030504040204" pitchFamily="34" charset="0"/>
                <a:cs typeface="Lucida Sans Unicode" panose="020B0602030504020204" pitchFamily="34" charset="0"/>
              </a:rPr>
              <a:t>Create the Frozen CNN model (VGG19) and fit the model.</a:t>
            </a:r>
            <a:endParaRPr lang="en-GB" sz="2400" dirty="0">
              <a:latin typeface="Verdana" panose="020B0604030504040204" pitchFamily="34" charset="0"/>
              <a:ea typeface="Verdana" panose="020B0604030504040204" pitchFamily="34" charset="0"/>
              <a:cs typeface="Lucida Sans Unicode" panose="020B0602030504020204" pitchFamily="34" charset="0"/>
            </a:endParaRPr>
          </a:p>
          <a:p>
            <a:pPr marL="6741159" marR="720090" algn="l">
              <a:lnSpc>
                <a:spcPct val="133300"/>
              </a:lnSpc>
              <a:spcBef>
                <a:spcPts val="100"/>
              </a:spcBef>
            </a:pPr>
            <a:r>
              <a:rPr lang="en-GB" sz="2400" b="0" i="0" u="none" strike="noStrike" baseline="0" dirty="0">
                <a:latin typeface="Verdana" panose="020B0604030504040204" pitchFamily="34" charset="0"/>
                <a:ea typeface="Verdana" panose="020B0604030504040204" pitchFamily="34" charset="0"/>
                <a:cs typeface="Lucida Sans Unicode" panose="020B0602030504020204" pitchFamily="34" charset="0"/>
              </a:rPr>
              <a:t>Create the Fine-tuned CNN model(VGG19) and fit the model.</a:t>
            </a:r>
          </a:p>
          <a:p>
            <a:pPr marL="6741159" marR="720090" algn="l">
              <a:lnSpc>
                <a:spcPct val="133300"/>
              </a:lnSpc>
              <a:spcBef>
                <a:spcPts val="100"/>
              </a:spcBef>
            </a:pPr>
            <a:endParaRPr lang="en-GB" sz="2400" i="0" u="none" strike="noStrike" baseline="0" dirty="0">
              <a:solidFill>
                <a:srgbClr val="333333"/>
              </a:solidFill>
              <a:latin typeface="Verdana" panose="020B0604030504040204" pitchFamily="34" charset="0"/>
              <a:ea typeface="Verdana" panose="020B0604030504040204" pitchFamily="34" charset="0"/>
            </a:endParaRPr>
          </a:p>
          <a:p>
            <a:pPr marL="6741159" marR="720090" algn="l">
              <a:lnSpc>
                <a:spcPct val="133300"/>
              </a:lnSpc>
              <a:spcBef>
                <a:spcPts val="100"/>
              </a:spcBef>
            </a:pPr>
            <a:r>
              <a:rPr lang="en-GB" sz="2400" b="1" dirty="0">
                <a:latin typeface="Verdana" panose="020B0604030504040204" pitchFamily="34" charset="0"/>
                <a:ea typeface="Verdana" panose="020B0604030504040204" pitchFamily="34" charset="0"/>
              </a:rPr>
              <a:t>Contribution: </a:t>
            </a:r>
          </a:p>
          <a:p>
            <a:pPr marL="6741159" marR="720090" algn="l">
              <a:lnSpc>
                <a:spcPct val="133300"/>
              </a:lnSpc>
              <a:spcBef>
                <a:spcPts val="100"/>
              </a:spcBef>
            </a:pPr>
            <a:r>
              <a:rPr lang="en-GB" sz="2400" dirty="0">
                <a:latin typeface="Verdana" panose="020B0604030504040204" pitchFamily="34" charset="0"/>
                <a:ea typeface="Verdana" panose="020B0604030504040204" pitchFamily="34" charset="0"/>
              </a:rPr>
              <a:t>With Fine-tuned VGG-19 got accuracy of 96%. </a:t>
            </a:r>
          </a:p>
          <a:p>
            <a:pPr marL="6741159" marR="720090" algn="l">
              <a:lnSpc>
                <a:spcPct val="133300"/>
              </a:lnSpc>
              <a:spcBef>
                <a:spcPts val="100"/>
              </a:spcBef>
            </a:pPr>
            <a:endParaRPr lang="en-GB" sz="2400" b="1" i="0" u="none" strike="noStrike" baseline="0" dirty="0">
              <a:solidFill>
                <a:srgbClr val="333333"/>
              </a:solidFill>
              <a:latin typeface="Verdana" panose="020B0604030504040204" pitchFamily="34" charset="0"/>
              <a:ea typeface="Verdana" panose="020B0604030504040204" pitchFamily="34" charset="0"/>
            </a:endParaRPr>
          </a:p>
          <a:p>
            <a:pPr marL="6741159" marR="720090" algn="l">
              <a:lnSpc>
                <a:spcPct val="133300"/>
              </a:lnSpc>
              <a:spcBef>
                <a:spcPts val="100"/>
              </a:spcBef>
            </a:pPr>
            <a:r>
              <a:rPr lang="en-GB" sz="2400" b="1" dirty="0">
                <a:latin typeface="Verdana" panose="020B0604030504040204" pitchFamily="34" charset="0"/>
                <a:ea typeface="Verdana" panose="020B0604030504040204" pitchFamily="34" charset="0"/>
              </a:rPr>
              <a:t>Limitation:</a:t>
            </a:r>
          </a:p>
          <a:p>
            <a:pPr marL="6741159" marR="720090" algn="l">
              <a:lnSpc>
                <a:spcPct val="133300"/>
              </a:lnSpc>
              <a:spcBef>
                <a:spcPts val="100"/>
              </a:spcBef>
            </a:pPr>
            <a:r>
              <a:rPr lang="en-GB" sz="2400" dirty="0">
                <a:solidFill>
                  <a:srgbClr val="000000"/>
                </a:solidFill>
                <a:latin typeface="Verdana" panose="020B0604030504040204" pitchFamily="34" charset="0"/>
                <a:ea typeface="Verdana" panose="020B0604030504040204" pitchFamily="34" charset="0"/>
              </a:rPr>
              <a:t>High training time.</a:t>
            </a:r>
          </a:p>
          <a:p>
            <a:pPr marL="6741159" marR="720090" algn="l">
              <a:lnSpc>
                <a:spcPct val="133300"/>
              </a:lnSpc>
              <a:spcBef>
                <a:spcPts val="100"/>
              </a:spcBef>
            </a:pPr>
            <a:r>
              <a:rPr lang="en-GB" sz="2400" i="0" u="none" strike="noStrike" baseline="0" dirty="0">
                <a:solidFill>
                  <a:srgbClr val="333333"/>
                </a:solidFill>
                <a:latin typeface="Verdana" panose="020B0604030504040204" pitchFamily="34" charset="0"/>
                <a:ea typeface="Verdana" panose="020B0604030504040204" pitchFamily="34" charset="0"/>
              </a:rPr>
              <a:t>Low accuracy for frozen CNN.</a:t>
            </a:r>
          </a:p>
          <a:p>
            <a:pPr marL="6741159" marR="720090" algn="l">
              <a:lnSpc>
                <a:spcPct val="133300"/>
              </a:lnSpc>
              <a:spcBef>
                <a:spcPts val="100"/>
              </a:spcBef>
            </a:pPr>
            <a:endParaRPr lang="en-GB" sz="2400" dirty="0">
              <a:latin typeface="Verdana" panose="020B0604030504040204" pitchFamily="34" charset="0"/>
              <a:ea typeface="Verdana" panose="020B0604030504040204" pitchFamily="34" charset="0"/>
              <a:cs typeface="Lucida Sans Unicode" panose="020B0602030504020204" pitchFamily="34" charset="0"/>
            </a:endParaRPr>
          </a:p>
          <a:p>
            <a:pPr marL="6741159" marR="720090" algn="l">
              <a:lnSpc>
                <a:spcPct val="133300"/>
              </a:lnSpc>
              <a:spcBef>
                <a:spcPts val="100"/>
              </a:spcBef>
            </a:pPr>
            <a:endParaRPr lang="en-GB" sz="3200" b="0" i="0" u="none" strike="noStrike" baseline="0" dirty="0">
              <a:latin typeface="TimesNewRoman"/>
            </a:endParaRPr>
          </a:p>
        </p:txBody>
      </p:sp>
      <p:sp>
        <p:nvSpPr>
          <p:cNvPr id="11" name="object 11"/>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7</a:t>
            </a:fld>
            <a:endParaRPr spc="-880" dirty="0"/>
          </a:p>
        </p:txBody>
      </p:sp>
      <p:sp>
        <p:nvSpPr>
          <p:cNvPr id="10" name="object 10"/>
          <p:cNvSpPr txBox="1"/>
          <p:nvPr/>
        </p:nvSpPr>
        <p:spPr>
          <a:xfrm>
            <a:off x="595098" y="977900"/>
            <a:ext cx="4972685" cy="391160"/>
          </a:xfrm>
          <a:prstGeom prst="rect">
            <a:avLst/>
          </a:prstGeom>
        </p:spPr>
        <p:txBody>
          <a:bodyPr vert="horz" wrap="square" lIns="0" tIns="12700" rIns="0" bIns="0" rtlCol="0">
            <a:spAutoFit/>
          </a:bodyPr>
          <a:lstStyle/>
          <a:p>
            <a:pPr marL="12700">
              <a:lnSpc>
                <a:spcPct val="100000"/>
              </a:lnSpc>
              <a:spcBef>
                <a:spcPts val="100"/>
              </a:spcBef>
              <a:tabLst>
                <a:tab pos="797560" algn="l"/>
              </a:tabLst>
            </a:pPr>
            <a:r>
              <a:rPr lang="en-GB" sz="2400" spc="-25" dirty="0">
                <a:solidFill>
                  <a:srgbClr val="333333"/>
                </a:solidFill>
                <a:latin typeface="Lucida Sans Unicode"/>
                <a:cs typeface="Lucida Sans Unicode"/>
              </a:rPr>
              <a:t>III</a:t>
            </a:r>
            <a:r>
              <a:rPr lang="en-GB" sz="2400" dirty="0">
                <a:solidFill>
                  <a:srgbClr val="333333"/>
                </a:solidFill>
                <a:latin typeface="Lucida Sans Unicode"/>
                <a:cs typeface="Lucida Sans Unicode"/>
              </a:rPr>
              <a:t>	</a:t>
            </a:r>
            <a:r>
              <a:rPr lang="en-GB" sz="2400" spc="120" dirty="0">
                <a:solidFill>
                  <a:srgbClr val="333333"/>
                </a:solidFill>
                <a:latin typeface="Lucida Sans Unicode"/>
                <a:cs typeface="Lucida Sans Unicode"/>
              </a:rPr>
              <a:t>Related Literature </a:t>
            </a:r>
            <a:endParaRPr lang="en-GB" sz="2400" dirty="0">
              <a:latin typeface="Lucida Sans Unicode"/>
              <a:cs typeface="Lucida Sans Unicode"/>
            </a:endParaRPr>
          </a:p>
        </p:txBody>
      </p:sp>
      <p:sp>
        <p:nvSpPr>
          <p:cNvPr id="13" name="Footer Placeholder 19">
            <a:extLst>
              <a:ext uri="{FF2B5EF4-FFF2-40B4-BE49-F238E27FC236}">
                <a16:creationId xmlns:a16="http://schemas.microsoft.com/office/drawing/2014/main" id="{B6374760-184D-4D1C-94FA-D5A8B23DEFBC}"/>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pic>
        <p:nvPicPr>
          <p:cNvPr id="12" name="object 2">
            <a:extLst>
              <a:ext uri="{FF2B5EF4-FFF2-40B4-BE49-F238E27FC236}">
                <a16:creationId xmlns:a16="http://schemas.microsoft.com/office/drawing/2014/main" id="{5C2D0018-0DCB-40F3-A1EE-23B54E469A2E}"/>
              </a:ext>
            </a:extLst>
          </p:cNvPr>
          <p:cNvPicPr/>
          <p:nvPr/>
        </p:nvPicPr>
        <p:blipFill>
          <a:blip r:embed="rId3" cstate="print"/>
          <a:stretch>
            <a:fillRect/>
          </a:stretch>
        </p:blipFill>
        <p:spPr>
          <a:xfrm>
            <a:off x="1295400" y="3281283"/>
            <a:ext cx="4691953" cy="37244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2" y="1"/>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4" name="object 4"/>
          <p:cNvSpPr txBox="1">
            <a:spLocks noGrp="1"/>
          </p:cNvSpPr>
          <p:nvPr>
            <p:ph type="title"/>
          </p:nvPr>
        </p:nvSpPr>
        <p:spPr>
          <a:xfrm>
            <a:off x="1351378" y="1623803"/>
            <a:ext cx="2379345" cy="482600"/>
          </a:xfrm>
          <a:prstGeom prst="rect">
            <a:avLst/>
          </a:prstGeom>
        </p:spPr>
        <p:txBody>
          <a:bodyPr vert="horz" wrap="square" lIns="0" tIns="12700" rIns="0" bIns="0" rtlCol="0">
            <a:spAutoFit/>
          </a:bodyPr>
          <a:lstStyle/>
          <a:p>
            <a:pPr marL="12700">
              <a:lnSpc>
                <a:spcPct val="100000"/>
              </a:lnSpc>
              <a:spcBef>
                <a:spcPts val="100"/>
              </a:spcBef>
            </a:pPr>
            <a:r>
              <a:rPr lang="en-GB" spc="-70" dirty="0"/>
              <a:t>Literature</a:t>
            </a:r>
            <a:r>
              <a:rPr lang="en-GB" spc="-180" dirty="0"/>
              <a:t> </a:t>
            </a:r>
            <a:r>
              <a:rPr lang="en-GB" spc="-1080" dirty="0"/>
              <a:t>3</a:t>
            </a:r>
            <a:endParaRPr spc="-50" dirty="0"/>
          </a:p>
        </p:txBody>
      </p:sp>
      <p:pic>
        <p:nvPicPr>
          <p:cNvPr id="5" name="object 5"/>
          <p:cNvPicPr/>
          <p:nvPr/>
        </p:nvPicPr>
        <p:blipFill>
          <a:blip r:embed="rId2" cstate="print"/>
          <a:stretch>
            <a:fillRect/>
          </a:stretch>
        </p:blipFill>
        <p:spPr>
          <a:xfrm>
            <a:off x="1127142" y="3314700"/>
            <a:ext cx="114300" cy="114299"/>
          </a:xfrm>
          <a:prstGeom prst="rect">
            <a:avLst/>
          </a:prstGeom>
        </p:spPr>
      </p:pic>
      <p:pic>
        <p:nvPicPr>
          <p:cNvPr id="6" name="object 6"/>
          <p:cNvPicPr/>
          <p:nvPr/>
        </p:nvPicPr>
        <p:blipFill>
          <a:blip r:embed="rId2" cstate="print"/>
          <a:stretch>
            <a:fillRect/>
          </a:stretch>
        </p:blipFill>
        <p:spPr>
          <a:xfrm>
            <a:off x="1096385" y="6057900"/>
            <a:ext cx="114300" cy="114299"/>
          </a:xfrm>
          <a:prstGeom prst="rect">
            <a:avLst/>
          </a:prstGeom>
        </p:spPr>
      </p:pic>
      <p:sp>
        <p:nvSpPr>
          <p:cNvPr id="7" name="object 7"/>
          <p:cNvSpPr txBox="1"/>
          <p:nvPr/>
        </p:nvSpPr>
        <p:spPr>
          <a:xfrm>
            <a:off x="1351378" y="2361146"/>
            <a:ext cx="16022222" cy="7245573"/>
          </a:xfrm>
          <a:prstGeom prst="rect">
            <a:avLst/>
          </a:prstGeom>
        </p:spPr>
        <p:txBody>
          <a:bodyPr vert="horz" wrap="square" lIns="0" tIns="12700" rIns="0" bIns="0" rtlCol="0">
            <a:spAutoFit/>
          </a:bodyPr>
          <a:lstStyle/>
          <a:p>
            <a:pPr marL="0" indent="0" algn="l">
              <a:buNone/>
            </a:pPr>
            <a:r>
              <a:rPr lang="en-GB" sz="2800" b="1" i="0" u="none" strike="noStrike" baseline="0" dirty="0">
                <a:solidFill>
                  <a:srgbClr val="333333"/>
                </a:solidFill>
                <a:latin typeface="Lucida Sans Unicode" panose="020B0602030504020204" pitchFamily="34" charset="0"/>
                <a:cs typeface="Lucida Sans Unicode" panose="020B0602030504020204" pitchFamily="34" charset="0"/>
              </a:rPr>
              <a:t>Transfer Learning with ResNet-50 for Malaria Cell-Image Classification[8]</a:t>
            </a:r>
          </a:p>
          <a:p>
            <a:pPr lvl="7"/>
            <a:endParaRPr lang="en-GB" sz="2400" dirty="0">
              <a:latin typeface="Verdana" panose="020B0604030504040204" pitchFamily="34" charset="0"/>
              <a:ea typeface="Verdana" panose="020B0604030504040204" pitchFamily="34" charset="0"/>
            </a:endParaRPr>
          </a:p>
          <a:p>
            <a:pPr lvl="7"/>
            <a:r>
              <a:rPr lang="en-GB" sz="2200" b="1" dirty="0">
                <a:latin typeface="Verdana" panose="020B0604030504040204" pitchFamily="34" charset="0"/>
                <a:ea typeface="Verdana" panose="020B0604030504040204" pitchFamily="34" charset="0"/>
              </a:rPr>
              <a:t>Method Used:</a:t>
            </a:r>
          </a:p>
          <a:p>
            <a:pPr lvl="7"/>
            <a:endParaRPr lang="en-GB" sz="2200" dirty="0">
              <a:latin typeface="Verdana" panose="020B0604030504040204" pitchFamily="34" charset="0"/>
              <a:ea typeface="Verdana" panose="020B0604030504040204" pitchFamily="34" charset="0"/>
            </a:endParaRPr>
          </a:p>
          <a:p>
            <a:pPr lvl="7"/>
            <a:r>
              <a:rPr lang="en-GB" sz="2200" dirty="0">
                <a:latin typeface="Verdana" panose="020B0604030504040204" pitchFamily="34" charset="0"/>
                <a:ea typeface="Verdana" panose="020B0604030504040204" pitchFamily="34" charset="0"/>
              </a:rPr>
              <a:t>C</a:t>
            </a:r>
            <a:r>
              <a:rPr lang="en-GB" sz="2200" b="0" i="0" u="none" strike="noStrike" baseline="0" dirty="0">
                <a:latin typeface="Verdana" panose="020B0604030504040204" pitchFamily="34" charset="0"/>
                <a:ea typeface="Verdana" panose="020B0604030504040204" pitchFamily="34" charset="0"/>
              </a:rPr>
              <a:t>onsists of 2 layers, Pre- trained </a:t>
            </a:r>
            <a:r>
              <a:rPr lang="en-GB" sz="2200" b="0" i="0" u="none" strike="noStrike" baseline="0" dirty="0" err="1">
                <a:latin typeface="Verdana" panose="020B0604030504040204" pitchFamily="34" charset="0"/>
                <a:ea typeface="Verdana" panose="020B0604030504040204" pitchFamily="34" charset="0"/>
              </a:rPr>
              <a:t>ResNet</a:t>
            </a:r>
            <a:r>
              <a:rPr lang="en-GB" sz="2200" b="0" i="0" u="none" strike="noStrike" baseline="0" dirty="0">
                <a:latin typeface="Verdana" panose="020B0604030504040204" pitchFamily="34" charset="0"/>
                <a:ea typeface="Verdana" panose="020B0604030504040204" pitchFamily="34" charset="0"/>
              </a:rPr>
              <a:t> layer and dense layer</a:t>
            </a:r>
            <a:r>
              <a:rPr lang="en-GB" sz="2200" b="0" i="0" u="none" strike="noStrike" baseline="0" dirty="0">
                <a:latin typeface="TimesNewRomanPSMT"/>
              </a:rPr>
              <a:t>.</a:t>
            </a:r>
          </a:p>
          <a:p>
            <a:pPr lvl="7"/>
            <a:endParaRPr lang="en-GB" sz="2200" b="0" i="0" u="none" strike="noStrike" baseline="0" dirty="0">
              <a:latin typeface="Verdana" panose="020B0604030504040204" pitchFamily="34" charset="0"/>
              <a:ea typeface="Verdana" panose="020B0604030504040204" pitchFamily="34" charset="0"/>
            </a:endParaRPr>
          </a:p>
          <a:p>
            <a:pPr lvl="7"/>
            <a:r>
              <a:rPr lang="en-GB" sz="2200" b="0" i="0" u="none" strike="noStrike" baseline="0" dirty="0">
                <a:latin typeface="Verdana" panose="020B0604030504040204" pitchFamily="34" charset="0"/>
                <a:ea typeface="Verdana" panose="020B0604030504040204" pitchFamily="34" charset="0"/>
              </a:rPr>
              <a:t>The input data is trained with the pre-trained weights (ResNet-50)</a:t>
            </a:r>
          </a:p>
          <a:p>
            <a:pPr lvl="7"/>
            <a:endParaRPr lang="en-GB" sz="2200" dirty="0">
              <a:latin typeface="Verdana" panose="020B0604030504040204" pitchFamily="34" charset="0"/>
              <a:ea typeface="Verdana" panose="020B0604030504040204" pitchFamily="34" charset="0"/>
              <a:cs typeface="Times New Roman" panose="02020603050405020304" pitchFamily="18" charset="0"/>
            </a:endParaRPr>
          </a:p>
          <a:p>
            <a:pPr lvl="7"/>
            <a:r>
              <a:rPr lang="en-GB" sz="2200" dirty="0">
                <a:latin typeface="Verdana" panose="020B0604030504040204" pitchFamily="34" charset="0"/>
                <a:ea typeface="Verdana" panose="020B0604030504040204" pitchFamily="34" charset="0"/>
                <a:cs typeface="Times New Roman" panose="02020603050405020304" pitchFamily="18" charset="0"/>
              </a:rPr>
              <a:t>Only Dense layer is learning with back propagation.</a:t>
            </a:r>
          </a:p>
          <a:p>
            <a:pPr lvl="7"/>
            <a:endParaRPr lang="en-GB" sz="2200" dirty="0">
              <a:latin typeface="Verdana" panose="020B0604030504040204" pitchFamily="34" charset="0"/>
              <a:ea typeface="Verdana" panose="020B0604030504040204" pitchFamily="34" charset="0"/>
              <a:cs typeface="Times New Roman" panose="02020603050405020304" pitchFamily="18" charset="0"/>
            </a:endParaRPr>
          </a:p>
          <a:p>
            <a:pPr lvl="7"/>
            <a:r>
              <a:rPr lang="en-GB" sz="2200" b="1" dirty="0">
                <a:latin typeface="Verdana" panose="020B0604030504040204" pitchFamily="34" charset="0"/>
                <a:ea typeface="Verdana" panose="020B0604030504040204" pitchFamily="34" charset="0"/>
                <a:cs typeface="Times New Roman" panose="02020603050405020304" pitchFamily="18" charset="0"/>
              </a:rPr>
              <a:t>Contribution:</a:t>
            </a:r>
          </a:p>
          <a:p>
            <a:pPr lvl="7"/>
            <a:endParaRPr lang="en-GB" sz="2200" b="1" dirty="0">
              <a:latin typeface="Verdana" panose="020B0604030504040204" pitchFamily="34" charset="0"/>
              <a:ea typeface="Verdana" panose="020B0604030504040204" pitchFamily="34" charset="0"/>
              <a:cs typeface="Times New Roman" panose="02020603050405020304" pitchFamily="18" charset="0"/>
            </a:endParaRPr>
          </a:p>
          <a:p>
            <a:pPr lvl="7"/>
            <a:r>
              <a:rPr lang="en-GB" sz="2200" dirty="0">
                <a:latin typeface="Verdana" panose="020B0604030504040204" pitchFamily="34" charset="0"/>
                <a:ea typeface="Verdana" panose="020B0604030504040204" pitchFamily="34" charset="0"/>
                <a:cs typeface="Times New Roman" panose="02020603050405020304" pitchFamily="18" charset="0"/>
              </a:rPr>
              <a:t>Combine </a:t>
            </a:r>
            <a:r>
              <a:rPr lang="en-GB" sz="2200" dirty="0" err="1">
                <a:latin typeface="Verdana" panose="020B0604030504040204" pitchFamily="34" charset="0"/>
                <a:ea typeface="Verdana" panose="020B0604030504040204" pitchFamily="34" charset="0"/>
                <a:cs typeface="Times New Roman" panose="02020603050405020304" pitchFamily="18" charset="0"/>
              </a:rPr>
              <a:t>resnet</a:t>
            </a:r>
            <a:r>
              <a:rPr lang="en-GB" sz="2200" dirty="0">
                <a:latin typeface="Verdana" panose="020B0604030504040204" pitchFamily="34" charset="0"/>
                <a:ea typeface="Verdana" panose="020B0604030504040204" pitchFamily="34" charset="0"/>
                <a:cs typeface="Times New Roman" panose="02020603050405020304" pitchFamily="18" charset="0"/>
              </a:rPr>
              <a:t> layer and </a:t>
            </a:r>
            <a:r>
              <a:rPr lang="en-GB" sz="2200" dirty="0" err="1">
                <a:latin typeface="Verdana" panose="020B0604030504040204" pitchFamily="34" charset="0"/>
                <a:ea typeface="Verdana" panose="020B0604030504040204" pitchFamily="34" charset="0"/>
                <a:cs typeface="Times New Roman" panose="02020603050405020304" pitchFamily="18" charset="0"/>
              </a:rPr>
              <a:t>dence</a:t>
            </a:r>
            <a:r>
              <a:rPr lang="en-GB" sz="2200" dirty="0">
                <a:latin typeface="Verdana" panose="020B0604030504040204" pitchFamily="34" charset="0"/>
                <a:ea typeface="Verdana" panose="020B0604030504040204" pitchFamily="34" charset="0"/>
                <a:cs typeface="Times New Roman" panose="02020603050405020304" pitchFamily="18" charset="0"/>
              </a:rPr>
              <a:t> layer.</a:t>
            </a:r>
          </a:p>
          <a:p>
            <a:pPr lvl="7"/>
            <a:endParaRPr lang="en-GB" sz="2200" dirty="0">
              <a:latin typeface="Verdana" panose="020B0604030504040204" pitchFamily="34" charset="0"/>
              <a:ea typeface="Verdana" panose="020B0604030504040204" pitchFamily="34" charset="0"/>
              <a:cs typeface="Times New Roman" panose="02020603050405020304" pitchFamily="18" charset="0"/>
            </a:endParaRPr>
          </a:p>
          <a:p>
            <a:pPr lvl="7"/>
            <a:r>
              <a:rPr lang="en-GB" sz="2200" dirty="0">
                <a:latin typeface="Verdana" panose="020B0604030504040204" pitchFamily="34" charset="0"/>
                <a:ea typeface="Verdana" panose="020B0604030504040204" pitchFamily="34" charset="0"/>
                <a:cs typeface="Times New Roman" panose="02020603050405020304" pitchFamily="18" charset="0"/>
              </a:rPr>
              <a:t>Low training time.</a:t>
            </a:r>
          </a:p>
          <a:p>
            <a:pPr lvl="7"/>
            <a:endParaRPr lang="en-GB" sz="2200" dirty="0">
              <a:latin typeface="Verdana" panose="020B0604030504040204" pitchFamily="34" charset="0"/>
              <a:ea typeface="Verdana" panose="020B0604030504040204" pitchFamily="34" charset="0"/>
              <a:cs typeface="Times New Roman" panose="02020603050405020304" pitchFamily="18" charset="0"/>
            </a:endParaRPr>
          </a:p>
          <a:p>
            <a:pPr lvl="7"/>
            <a:r>
              <a:rPr lang="en-GB" sz="2200" b="1" dirty="0">
                <a:latin typeface="Verdana" panose="020B0604030504040204" pitchFamily="34" charset="0"/>
                <a:ea typeface="Verdana" panose="020B0604030504040204" pitchFamily="34" charset="0"/>
                <a:cs typeface="Times New Roman" panose="02020603050405020304" pitchFamily="18" charset="0"/>
              </a:rPr>
              <a:t>Limitation:</a:t>
            </a:r>
          </a:p>
          <a:p>
            <a:pPr lvl="7"/>
            <a:endParaRPr lang="en-GB" sz="2200" dirty="0">
              <a:latin typeface="Verdana" panose="020B0604030504040204" pitchFamily="34" charset="0"/>
              <a:ea typeface="Verdana" panose="020B0604030504040204" pitchFamily="34" charset="0"/>
              <a:cs typeface="Times New Roman" panose="02020603050405020304" pitchFamily="18" charset="0"/>
            </a:endParaRPr>
          </a:p>
          <a:p>
            <a:pPr lvl="7"/>
            <a:r>
              <a:rPr lang="en-GB" sz="2200" dirty="0">
                <a:latin typeface="Verdana" panose="020B0604030504040204" pitchFamily="34" charset="0"/>
                <a:ea typeface="Verdana" panose="020B0604030504040204" pitchFamily="34" charset="0"/>
                <a:cs typeface="Times New Roman" panose="02020603050405020304" pitchFamily="18" charset="0"/>
              </a:rPr>
              <a:t>Low accuracy and precision score.</a:t>
            </a:r>
          </a:p>
          <a:p>
            <a:pPr lvl="7"/>
            <a:endParaRPr lang="en-GB" sz="2200" b="1" dirty="0">
              <a:latin typeface="Verdana" panose="020B0604030504040204" pitchFamily="34" charset="0"/>
              <a:ea typeface="Verdana" panose="020B0604030504040204" pitchFamily="34" charset="0"/>
              <a:cs typeface="Times New Roman" panose="02020603050405020304" pitchFamily="18" charset="0"/>
            </a:endParaRPr>
          </a:p>
          <a:p>
            <a:pPr lvl="7"/>
            <a:r>
              <a:rPr lang="en-GB" sz="2200" dirty="0">
                <a:latin typeface="Verdana" panose="020B0604030504040204" pitchFamily="34" charset="0"/>
                <a:ea typeface="Verdana" panose="020B0604030504040204" pitchFamily="34" charset="0"/>
                <a:cs typeface="Times New Roman" panose="02020603050405020304" pitchFamily="18" charset="0"/>
              </a:rPr>
              <a:t> </a:t>
            </a:r>
          </a:p>
        </p:txBody>
      </p:sp>
      <p:sp>
        <p:nvSpPr>
          <p:cNvPr id="9" name="object 9"/>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8</a:t>
            </a:fld>
            <a:endParaRPr spc="-880" dirty="0"/>
          </a:p>
        </p:txBody>
      </p:sp>
      <p:sp>
        <p:nvSpPr>
          <p:cNvPr id="8" name="object 8"/>
          <p:cNvSpPr txBox="1"/>
          <p:nvPr/>
        </p:nvSpPr>
        <p:spPr>
          <a:xfrm>
            <a:off x="595098" y="977901"/>
            <a:ext cx="4972685" cy="391160"/>
          </a:xfrm>
          <a:prstGeom prst="rect">
            <a:avLst/>
          </a:prstGeom>
        </p:spPr>
        <p:txBody>
          <a:bodyPr vert="horz" wrap="square" lIns="0" tIns="12700" rIns="0" bIns="0" rtlCol="0">
            <a:spAutoFit/>
          </a:bodyPr>
          <a:lstStyle/>
          <a:p>
            <a:pPr marL="12700">
              <a:lnSpc>
                <a:spcPct val="100000"/>
              </a:lnSpc>
              <a:spcBef>
                <a:spcPts val="100"/>
              </a:spcBef>
              <a:tabLst>
                <a:tab pos="797560" algn="l"/>
              </a:tabLst>
            </a:pPr>
            <a:r>
              <a:rPr lang="en-GB" sz="2400" spc="-25" dirty="0">
                <a:solidFill>
                  <a:srgbClr val="333333"/>
                </a:solidFill>
                <a:latin typeface="Lucida Sans Unicode"/>
                <a:cs typeface="Lucida Sans Unicode"/>
              </a:rPr>
              <a:t>III</a:t>
            </a:r>
            <a:r>
              <a:rPr lang="en-GB" sz="2400" dirty="0">
                <a:solidFill>
                  <a:srgbClr val="333333"/>
                </a:solidFill>
                <a:latin typeface="Lucida Sans Unicode"/>
                <a:cs typeface="Lucida Sans Unicode"/>
              </a:rPr>
              <a:t>	</a:t>
            </a:r>
            <a:r>
              <a:rPr lang="en-GB" sz="2400" spc="120" dirty="0">
                <a:solidFill>
                  <a:srgbClr val="333333"/>
                </a:solidFill>
                <a:latin typeface="Lucida Sans Unicode"/>
                <a:cs typeface="Lucida Sans Unicode"/>
              </a:rPr>
              <a:t>Related Literature </a:t>
            </a:r>
            <a:endParaRPr lang="en-GB" sz="2400" dirty="0">
              <a:latin typeface="Lucida Sans Unicode"/>
              <a:cs typeface="Lucida Sans Unicode"/>
            </a:endParaRPr>
          </a:p>
        </p:txBody>
      </p:sp>
      <p:pic>
        <p:nvPicPr>
          <p:cNvPr id="11" name="object 6">
            <a:extLst>
              <a:ext uri="{FF2B5EF4-FFF2-40B4-BE49-F238E27FC236}">
                <a16:creationId xmlns:a16="http://schemas.microsoft.com/office/drawing/2014/main" id="{9B4E45DE-D674-4BF0-960B-64A04A35EA28}"/>
              </a:ext>
            </a:extLst>
          </p:cNvPr>
          <p:cNvPicPr/>
          <p:nvPr/>
        </p:nvPicPr>
        <p:blipFill>
          <a:blip r:embed="rId2" cstate="print"/>
          <a:stretch>
            <a:fillRect/>
          </a:stretch>
        </p:blipFill>
        <p:spPr>
          <a:xfrm>
            <a:off x="1048942" y="8060688"/>
            <a:ext cx="114300" cy="114299"/>
          </a:xfrm>
          <a:prstGeom prst="rect">
            <a:avLst/>
          </a:prstGeom>
        </p:spPr>
      </p:pic>
      <p:sp>
        <p:nvSpPr>
          <p:cNvPr id="12" name="Footer Placeholder 19">
            <a:extLst>
              <a:ext uri="{FF2B5EF4-FFF2-40B4-BE49-F238E27FC236}">
                <a16:creationId xmlns:a16="http://schemas.microsoft.com/office/drawing/2014/main" id="{83EDC7CC-0951-45A3-A5F3-819D8EBC4F60}"/>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2" y="1"/>
            <a:ext cx="18287365" cy="447675"/>
          </a:xfrm>
          <a:custGeom>
            <a:avLst/>
            <a:gdLst/>
            <a:ahLst/>
            <a:cxnLst/>
            <a:rect l="l" t="t" r="r" b="b"/>
            <a:pathLst>
              <a:path w="18287365" h="447675">
                <a:moveTo>
                  <a:pt x="18287072" y="447675"/>
                </a:moveTo>
                <a:lnTo>
                  <a:pt x="0" y="447675"/>
                </a:lnTo>
                <a:lnTo>
                  <a:pt x="0" y="0"/>
                </a:lnTo>
                <a:lnTo>
                  <a:pt x="18287072" y="0"/>
                </a:lnTo>
                <a:lnTo>
                  <a:pt x="18287072" y="447675"/>
                </a:lnTo>
                <a:close/>
              </a:path>
            </a:pathLst>
          </a:custGeom>
          <a:solidFill>
            <a:srgbClr val="00C399"/>
          </a:solidFill>
        </p:spPr>
        <p:txBody>
          <a:bodyPr wrap="square" lIns="0" tIns="0" rIns="0" bIns="0" rtlCol="0"/>
          <a:lstStyle/>
          <a:p>
            <a:endParaRPr/>
          </a:p>
        </p:txBody>
      </p:sp>
      <p:sp>
        <p:nvSpPr>
          <p:cNvPr id="7" name="object 7"/>
          <p:cNvSpPr txBox="1"/>
          <p:nvPr/>
        </p:nvSpPr>
        <p:spPr>
          <a:xfrm>
            <a:off x="1524000" y="6070776"/>
            <a:ext cx="13106401" cy="1876026"/>
          </a:xfrm>
          <a:prstGeom prst="rect">
            <a:avLst/>
          </a:prstGeom>
        </p:spPr>
        <p:txBody>
          <a:bodyPr vert="horz" wrap="square" lIns="0" tIns="12700" rIns="0" bIns="0" rtlCol="0">
            <a:spAutoFit/>
          </a:bodyPr>
          <a:lstStyle/>
          <a:p>
            <a:pPr lvl="7"/>
            <a:endParaRPr lang="en-GB" sz="2400" b="0" i="0" u="none" strike="noStrike" baseline="0" dirty="0">
              <a:latin typeface="Verdana" panose="020B0604030504040204" pitchFamily="34" charset="0"/>
              <a:ea typeface="Verdana" panose="020B0604030504040204" pitchFamily="34" charset="0"/>
            </a:endParaRPr>
          </a:p>
          <a:p>
            <a:pPr marL="12700">
              <a:lnSpc>
                <a:spcPct val="100000"/>
              </a:lnSpc>
              <a:spcBef>
                <a:spcPts val="114"/>
              </a:spcBef>
              <a:tabLst>
                <a:tab pos="756920" algn="l"/>
              </a:tabLst>
            </a:pPr>
            <a:r>
              <a:rPr lang="en-GB" sz="2400" spc="30" dirty="0">
                <a:solidFill>
                  <a:srgbClr val="080808"/>
                </a:solidFill>
                <a:latin typeface="Verdana" panose="020B0604030504040204" pitchFamily="34" charset="0"/>
                <a:ea typeface="Verdana" panose="020B0604030504040204" pitchFamily="34" charset="0"/>
                <a:cs typeface="Times New Roman" panose="02020603050405020304" pitchFamily="18" charset="0"/>
              </a:rPr>
              <a:t>• US </a:t>
            </a:r>
            <a:r>
              <a:rPr lang="en-GB" sz="2400" spc="75" dirty="0">
                <a:solidFill>
                  <a:srgbClr val="080808"/>
                </a:solidFill>
                <a:latin typeface="Verdana" panose="020B0604030504040204" pitchFamily="34" charset="0"/>
                <a:ea typeface="Verdana" panose="020B0604030504040204" pitchFamily="34" charset="0"/>
                <a:cs typeface="Times New Roman" panose="02020603050405020304" pitchFamily="18" charset="0"/>
              </a:rPr>
              <a:t>National</a:t>
            </a:r>
            <a:r>
              <a:rPr lang="en-GB" sz="2400" spc="65" dirty="0">
                <a:solidFill>
                  <a:srgbClr val="080808"/>
                </a:solidFill>
                <a:latin typeface="Verdana" panose="020B0604030504040204" pitchFamily="34" charset="0"/>
                <a:ea typeface="Verdana" panose="020B0604030504040204" pitchFamily="34" charset="0"/>
                <a:cs typeface="Times New Roman" panose="02020603050405020304" pitchFamily="18" charset="0"/>
              </a:rPr>
              <a:t> </a:t>
            </a:r>
            <a:r>
              <a:rPr lang="en-GB" sz="2400" spc="114" dirty="0">
                <a:solidFill>
                  <a:srgbClr val="080808"/>
                </a:solidFill>
                <a:latin typeface="Verdana" panose="020B0604030504040204" pitchFamily="34" charset="0"/>
                <a:ea typeface="Verdana" panose="020B0604030504040204" pitchFamily="34" charset="0"/>
                <a:cs typeface="Times New Roman" panose="02020603050405020304" pitchFamily="18" charset="0"/>
              </a:rPr>
              <a:t>Institute</a:t>
            </a:r>
            <a:r>
              <a:rPr lang="en-GB" sz="2400" spc="90" dirty="0">
                <a:solidFill>
                  <a:srgbClr val="080808"/>
                </a:solidFill>
                <a:latin typeface="Verdana" panose="020B0604030504040204" pitchFamily="34" charset="0"/>
                <a:ea typeface="Verdana" panose="020B0604030504040204" pitchFamily="34" charset="0"/>
                <a:cs typeface="Times New Roman" panose="02020603050405020304" pitchFamily="18" charset="0"/>
              </a:rPr>
              <a:t> </a:t>
            </a:r>
            <a:r>
              <a:rPr lang="en-GB" sz="2400" spc="125" dirty="0">
                <a:solidFill>
                  <a:srgbClr val="1A1A1A"/>
                </a:solidFill>
                <a:latin typeface="Verdana" panose="020B0604030504040204" pitchFamily="34" charset="0"/>
                <a:ea typeface="Verdana" panose="020B0604030504040204" pitchFamily="34" charset="0"/>
                <a:cs typeface="Times New Roman" panose="02020603050405020304" pitchFamily="18" charset="0"/>
              </a:rPr>
              <a:t>of</a:t>
            </a:r>
            <a:r>
              <a:rPr lang="en-GB" sz="2400" spc="65" dirty="0">
                <a:solidFill>
                  <a:srgbClr val="1A1A1A"/>
                </a:solidFill>
                <a:latin typeface="Verdana" panose="020B0604030504040204" pitchFamily="34" charset="0"/>
                <a:ea typeface="Verdana" panose="020B0604030504040204" pitchFamily="34" charset="0"/>
                <a:cs typeface="Times New Roman" panose="02020603050405020304" pitchFamily="18" charset="0"/>
              </a:rPr>
              <a:t> </a:t>
            </a:r>
            <a:r>
              <a:rPr lang="en-GB" sz="2400" spc="70" dirty="0">
                <a:solidFill>
                  <a:srgbClr val="080808"/>
                </a:solidFill>
                <a:latin typeface="Verdana" panose="020B0604030504040204" pitchFamily="34" charset="0"/>
                <a:ea typeface="Verdana" panose="020B0604030504040204" pitchFamily="34" charset="0"/>
                <a:cs typeface="Times New Roman" panose="02020603050405020304" pitchFamily="18" charset="0"/>
              </a:rPr>
              <a:t>Health</a:t>
            </a:r>
            <a:r>
              <a:rPr lang="en-GB" sz="2400" spc="-5" dirty="0">
                <a:solidFill>
                  <a:srgbClr val="080808"/>
                </a:solidFill>
                <a:latin typeface="Verdana" panose="020B0604030504040204" pitchFamily="34" charset="0"/>
                <a:ea typeface="Verdana" panose="020B0604030504040204" pitchFamily="34" charset="0"/>
                <a:cs typeface="Times New Roman" panose="02020603050405020304" pitchFamily="18" charset="0"/>
              </a:rPr>
              <a:t> </a:t>
            </a:r>
            <a:r>
              <a:rPr lang="en-GB" sz="2400" dirty="0">
                <a:solidFill>
                  <a:srgbClr val="080808"/>
                </a:solidFill>
                <a:latin typeface="Verdana" panose="020B0604030504040204" pitchFamily="34" charset="0"/>
                <a:ea typeface="Verdana" panose="020B0604030504040204" pitchFamily="34" charset="0"/>
                <a:cs typeface="Times New Roman" panose="02020603050405020304" pitchFamily="18" charset="0"/>
              </a:rPr>
              <a:t>(NIH}</a:t>
            </a:r>
            <a:r>
              <a:rPr lang="en-GB" sz="2400" spc="175" dirty="0">
                <a:solidFill>
                  <a:srgbClr val="080808"/>
                </a:solidFill>
                <a:latin typeface="Verdana" panose="020B0604030504040204" pitchFamily="34" charset="0"/>
                <a:ea typeface="Verdana" panose="020B0604030504040204" pitchFamily="34" charset="0"/>
                <a:cs typeface="Times New Roman" panose="02020603050405020304" pitchFamily="18" charset="0"/>
              </a:rPr>
              <a:t> </a:t>
            </a:r>
            <a:r>
              <a:rPr lang="en-GB" sz="2400" spc="70" dirty="0">
                <a:solidFill>
                  <a:srgbClr val="080808"/>
                </a:solidFill>
                <a:latin typeface="Verdana" panose="020B0604030504040204" pitchFamily="34" charset="0"/>
                <a:ea typeface="Verdana" panose="020B0604030504040204" pitchFamily="34" charset="0"/>
                <a:cs typeface="Times New Roman" panose="02020603050405020304" pitchFamily="18" charset="0"/>
              </a:rPr>
              <a:t>Malaria</a:t>
            </a:r>
            <a:r>
              <a:rPr lang="en-GB" sz="2400" spc="135" dirty="0">
                <a:solidFill>
                  <a:srgbClr val="080808"/>
                </a:solidFill>
                <a:latin typeface="Verdana" panose="020B0604030504040204" pitchFamily="34" charset="0"/>
                <a:ea typeface="Verdana" panose="020B0604030504040204" pitchFamily="34" charset="0"/>
                <a:cs typeface="Times New Roman" panose="02020603050405020304" pitchFamily="18" charset="0"/>
              </a:rPr>
              <a:t> </a:t>
            </a:r>
            <a:r>
              <a:rPr lang="en-GB" sz="2400" dirty="0">
                <a:solidFill>
                  <a:srgbClr val="080808"/>
                </a:solidFill>
                <a:latin typeface="Verdana" panose="020B0604030504040204" pitchFamily="34" charset="0"/>
                <a:ea typeface="Verdana" panose="020B0604030504040204" pitchFamily="34" charset="0"/>
                <a:cs typeface="Times New Roman" panose="02020603050405020304" pitchFamily="18" charset="0"/>
              </a:rPr>
              <a:t>Image</a:t>
            </a:r>
            <a:r>
              <a:rPr lang="en-GB" sz="2400" spc="120" dirty="0">
                <a:solidFill>
                  <a:srgbClr val="080808"/>
                </a:solidFill>
                <a:latin typeface="Verdana" panose="020B0604030504040204" pitchFamily="34" charset="0"/>
                <a:ea typeface="Verdana" panose="020B0604030504040204" pitchFamily="34" charset="0"/>
                <a:cs typeface="Times New Roman" panose="02020603050405020304" pitchFamily="18" charset="0"/>
              </a:rPr>
              <a:t> </a:t>
            </a:r>
            <a:r>
              <a:rPr lang="en-GB" sz="2400" spc="-10" dirty="0">
                <a:solidFill>
                  <a:srgbClr val="080808"/>
                </a:solidFill>
                <a:latin typeface="Verdana" panose="020B0604030504040204" pitchFamily="34" charset="0"/>
                <a:ea typeface="Verdana" panose="020B0604030504040204" pitchFamily="34" charset="0"/>
                <a:cs typeface="Times New Roman" panose="02020603050405020304" pitchFamily="18" charset="0"/>
              </a:rPr>
              <a:t>Dataset.[9]</a:t>
            </a:r>
          </a:p>
          <a:p>
            <a:pPr marL="12700">
              <a:lnSpc>
                <a:spcPct val="100000"/>
              </a:lnSpc>
              <a:spcBef>
                <a:spcPts val="114"/>
              </a:spcBef>
              <a:tabLst>
                <a:tab pos="756920" algn="l"/>
              </a:tabLst>
            </a:pPr>
            <a:endParaRPr lang="en-GB" sz="2400" dirty="0">
              <a:latin typeface="Verdana" panose="020B0604030504040204" pitchFamily="34" charset="0"/>
              <a:ea typeface="Verdana" panose="020B0604030504040204" pitchFamily="34" charset="0"/>
              <a:cs typeface="Times New Roman" panose="02020603050405020304" pitchFamily="18" charset="0"/>
            </a:endParaRPr>
          </a:p>
          <a:p>
            <a:pPr marL="237490" marR="5080" indent="-225425">
              <a:lnSpc>
                <a:spcPct val="103299"/>
              </a:lnSpc>
            </a:pPr>
            <a:r>
              <a:rPr lang="en-GB" sz="2400" spc="250" dirty="0">
                <a:solidFill>
                  <a:srgbClr val="080808"/>
                </a:solidFill>
                <a:latin typeface="Verdana" panose="020B0604030504040204" pitchFamily="34" charset="0"/>
                <a:ea typeface="Verdana" panose="020B0604030504040204" pitchFamily="34" charset="0"/>
                <a:cs typeface="Times New Roman" panose="02020603050405020304" pitchFamily="18" charset="0"/>
              </a:rPr>
              <a:t>• The</a:t>
            </a:r>
            <a:r>
              <a:rPr lang="en-GB" sz="2400" spc="-35" dirty="0">
                <a:solidFill>
                  <a:srgbClr val="080808"/>
                </a:solidFill>
                <a:latin typeface="Verdana" panose="020B0604030504040204" pitchFamily="34" charset="0"/>
                <a:ea typeface="Verdana" panose="020B0604030504040204" pitchFamily="34" charset="0"/>
                <a:cs typeface="Times New Roman" panose="02020603050405020304" pitchFamily="18" charset="0"/>
              </a:rPr>
              <a:t> </a:t>
            </a:r>
            <a:r>
              <a:rPr lang="en-GB" sz="2400" spc="55" dirty="0">
                <a:solidFill>
                  <a:srgbClr val="080808"/>
                </a:solidFill>
                <a:latin typeface="Verdana" panose="020B0604030504040204" pitchFamily="34" charset="0"/>
                <a:ea typeface="Verdana" panose="020B0604030504040204" pitchFamily="34" charset="0"/>
                <a:cs typeface="Times New Roman" panose="02020603050405020304" pitchFamily="18" charset="0"/>
              </a:rPr>
              <a:t>dataset</a:t>
            </a:r>
            <a:r>
              <a:rPr lang="en-GB" sz="2400" spc="175" dirty="0">
                <a:solidFill>
                  <a:srgbClr val="080808"/>
                </a:solidFill>
                <a:latin typeface="Verdana" panose="020B0604030504040204" pitchFamily="34" charset="0"/>
                <a:ea typeface="Verdana" panose="020B0604030504040204" pitchFamily="34" charset="0"/>
                <a:cs typeface="Times New Roman" panose="02020603050405020304" pitchFamily="18" charset="0"/>
              </a:rPr>
              <a:t> </a:t>
            </a:r>
            <a:r>
              <a:rPr lang="en-GB" sz="2400" spc="70" dirty="0">
                <a:solidFill>
                  <a:srgbClr val="1A1A1A"/>
                </a:solidFill>
                <a:latin typeface="Verdana" panose="020B0604030504040204" pitchFamily="34" charset="0"/>
                <a:ea typeface="Verdana" panose="020B0604030504040204" pitchFamily="34" charset="0"/>
                <a:cs typeface="Times New Roman" panose="02020603050405020304" pitchFamily="18" charset="0"/>
              </a:rPr>
              <a:t>contains</a:t>
            </a:r>
            <a:r>
              <a:rPr lang="en-GB" sz="2400" spc="-20" dirty="0">
                <a:solidFill>
                  <a:srgbClr val="1A1A1A"/>
                </a:solidFill>
                <a:latin typeface="Verdana" panose="020B0604030504040204" pitchFamily="34" charset="0"/>
                <a:ea typeface="Verdana" panose="020B0604030504040204" pitchFamily="34" charset="0"/>
                <a:cs typeface="Times New Roman" panose="02020603050405020304" pitchFamily="18" charset="0"/>
              </a:rPr>
              <a:t> </a:t>
            </a:r>
            <a:r>
              <a:rPr lang="en-GB" sz="2400" dirty="0">
                <a:solidFill>
                  <a:srgbClr val="1A1A1A"/>
                </a:solidFill>
                <a:latin typeface="Verdana" panose="020B0604030504040204" pitchFamily="34" charset="0"/>
                <a:ea typeface="Verdana" panose="020B0604030504040204" pitchFamily="34" charset="0"/>
                <a:cs typeface="Times New Roman" panose="02020603050405020304" pitchFamily="18" charset="0"/>
              </a:rPr>
              <a:t>a</a:t>
            </a:r>
            <a:r>
              <a:rPr lang="en-GB" sz="2400" spc="114" dirty="0">
                <a:solidFill>
                  <a:srgbClr val="1A1A1A"/>
                </a:solidFill>
                <a:latin typeface="Verdana" panose="020B0604030504040204" pitchFamily="34" charset="0"/>
                <a:ea typeface="Verdana" panose="020B0604030504040204" pitchFamily="34" charset="0"/>
                <a:cs typeface="Times New Roman" panose="02020603050405020304" pitchFamily="18" charset="0"/>
              </a:rPr>
              <a:t> </a:t>
            </a:r>
            <a:r>
              <a:rPr lang="en-GB" sz="2400" spc="170" dirty="0">
                <a:solidFill>
                  <a:srgbClr val="080808"/>
                </a:solidFill>
                <a:latin typeface="Verdana" panose="020B0604030504040204" pitchFamily="34" charset="0"/>
                <a:ea typeface="Verdana" panose="020B0604030504040204" pitchFamily="34" charset="0"/>
                <a:cs typeface="Times New Roman" panose="02020603050405020304" pitchFamily="18" charset="0"/>
              </a:rPr>
              <a:t>total</a:t>
            </a:r>
            <a:r>
              <a:rPr lang="en-GB" sz="2400" spc="-110" dirty="0">
                <a:solidFill>
                  <a:srgbClr val="080808"/>
                </a:solidFill>
                <a:latin typeface="Verdana" panose="020B0604030504040204" pitchFamily="34" charset="0"/>
                <a:ea typeface="Verdana" panose="020B0604030504040204" pitchFamily="34" charset="0"/>
                <a:cs typeface="Times New Roman" panose="02020603050405020304" pitchFamily="18" charset="0"/>
              </a:rPr>
              <a:t> </a:t>
            </a:r>
            <a:r>
              <a:rPr lang="en-GB" sz="2400" spc="190" dirty="0">
                <a:solidFill>
                  <a:srgbClr val="1A1A1A"/>
                </a:solidFill>
                <a:latin typeface="Verdana" panose="020B0604030504040204" pitchFamily="34" charset="0"/>
                <a:ea typeface="Verdana" panose="020B0604030504040204" pitchFamily="34" charset="0"/>
                <a:cs typeface="Times New Roman" panose="02020603050405020304" pitchFamily="18" charset="0"/>
              </a:rPr>
              <a:t>of</a:t>
            </a:r>
            <a:r>
              <a:rPr lang="en-GB" sz="2400" spc="-15" dirty="0">
                <a:solidFill>
                  <a:srgbClr val="1A1A1A"/>
                </a:solidFill>
                <a:latin typeface="Verdana" panose="020B0604030504040204" pitchFamily="34" charset="0"/>
                <a:ea typeface="Verdana" panose="020B0604030504040204" pitchFamily="34" charset="0"/>
                <a:cs typeface="Times New Roman" panose="02020603050405020304" pitchFamily="18" charset="0"/>
              </a:rPr>
              <a:t> </a:t>
            </a:r>
            <a:r>
              <a:rPr lang="en-GB" sz="2400" dirty="0">
                <a:solidFill>
                  <a:srgbClr val="080808"/>
                </a:solidFill>
                <a:latin typeface="Verdana" panose="020B0604030504040204" pitchFamily="34" charset="0"/>
                <a:ea typeface="Verdana" panose="020B0604030504040204" pitchFamily="34" charset="0"/>
                <a:cs typeface="Times New Roman" panose="02020603050405020304" pitchFamily="18" charset="0"/>
              </a:rPr>
              <a:t>27,558</a:t>
            </a:r>
            <a:r>
              <a:rPr lang="en-GB" sz="2400" spc="35" dirty="0">
                <a:solidFill>
                  <a:srgbClr val="080808"/>
                </a:solidFill>
                <a:latin typeface="Verdana" panose="020B0604030504040204" pitchFamily="34" charset="0"/>
                <a:ea typeface="Verdana" panose="020B0604030504040204" pitchFamily="34" charset="0"/>
                <a:cs typeface="Times New Roman" panose="02020603050405020304" pitchFamily="18" charset="0"/>
              </a:rPr>
              <a:t> </a:t>
            </a:r>
            <a:r>
              <a:rPr lang="en-GB" sz="2400" spc="55" dirty="0">
                <a:solidFill>
                  <a:srgbClr val="1A1A1A"/>
                </a:solidFill>
                <a:latin typeface="Verdana" panose="020B0604030504040204" pitchFamily="34" charset="0"/>
                <a:ea typeface="Verdana" panose="020B0604030504040204" pitchFamily="34" charset="0"/>
                <a:cs typeface="Times New Roman" panose="02020603050405020304" pitchFamily="18" charset="0"/>
              </a:rPr>
              <a:t>cell</a:t>
            </a:r>
            <a:r>
              <a:rPr lang="en-GB" sz="2400" spc="-75" dirty="0">
                <a:solidFill>
                  <a:srgbClr val="1A1A1A"/>
                </a:solidFill>
                <a:latin typeface="Verdana" panose="020B0604030504040204" pitchFamily="34" charset="0"/>
                <a:ea typeface="Verdana" panose="020B0604030504040204" pitchFamily="34" charset="0"/>
                <a:cs typeface="Times New Roman" panose="02020603050405020304" pitchFamily="18" charset="0"/>
              </a:rPr>
              <a:t> </a:t>
            </a:r>
            <a:r>
              <a:rPr lang="en-GB" sz="2400" dirty="0">
                <a:solidFill>
                  <a:srgbClr val="080808"/>
                </a:solidFill>
                <a:latin typeface="Verdana" panose="020B0604030504040204" pitchFamily="34" charset="0"/>
                <a:ea typeface="Verdana" panose="020B0604030504040204" pitchFamily="34" charset="0"/>
                <a:cs typeface="Times New Roman" panose="02020603050405020304" pitchFamily="18" charset="0"/>
              </a:rPr>
              <a:t>images</a:t>
            </a:r>
            <a:r>
              <a:rPr lang="en-GB" sz="2400" spc="-40" dirty="0">
                <a:solidFill>
                  <a:srgbClr val="080808"/>
                </a:solidFill>
                <a:latin typeface="Verdana" panose="020B0604030504040204" pitchFamily="34" charset="0"/>
                <a:ea typeface="Verdana" panose="020B0604030504040204" pitchFamily="34" charset="0"/>
                <a:cs typeface="Times New Roman" panose="02020603050405020304" pitchFamily="18" charset="0"/>
              </a:rPr>
              <a:t> </a:t>
            </a:r>
            <a:r>
              <a:rPr lang="en-GB" sz="2400" spc="200" dirty="0">
                <a:solidFill>
                  <a:srgbClr val="1A1A1A"/>
                </a:solidFill>
                <a:latin typeface="Verdana" panose="020B0604030504040204" pitchFamily="34" charset="0"/>
                <a:ea typeface="Verdana" panose="020B0604030504040204" pitchFamily="34" charset="0"/>
                <a:cs typeface="Times New Roman" panose="02020603050405020304" pitchFamily="18" charset="0"/>
              </a:rPr>
              <a:t>with</a:t>
            </a:r>
            <a:r>
              <a:rPr lang="en-GB" sz="2400" spc="-10" dirty="0">
                <a:solidFill>
                  <a:srgbClr val="1A1A1A"/>
                </a:solidFill>
                <a:latin typeface="Verdana" panose="020B0604030504040204" pitchFamily="34" charset="0"/>
                <a:ea typeface="Verdana" panose="020B0604030504040204" pitchFamily="34" charset="0"/>
                <a:cs typeface="Times New Roman" panose="02020603050405020304" pitchFamily="18" charset="0"/>
              </a:rPr>
              <a:t> </a:t>
            </a:r>
            <a:r>
              <a:rPr lang="en-GB" sz="2400" spc="45" dirty="0">
                <a:solidFill>
                  <a:srgbClr val="1A1A1A"/>
                </a:solidFill>
                <a:latin typeface="Verdana" panose="020B0604030504040204" pitchFamily="34" charset="0"/>
                <a:ea typeface="Verdana" panose="020B0604030504040204" pitchFamily="34" charset="0"/>
                <a:cs typeface="Times New Roman" panose="02020603050405020304" pitchFamily="18" charset="0"/>
              </a:rPr>
              <a:t>equal </a:t>
            </a:r>
            <a:r>
              <a:rPr lang="en-GB" sz="2400" dirty="0">
                <a:solidFill>
                  <a:srgbClr val="080808"/>
                </a:solidFill>
                <a:latin typeface="Verdana" panose="020B0604030504040204" pitchFamily="34" charset="0"/>
                <a:ea typeface="Verdana" panose="020B0604030504040204" pitchFamily="34" charset="0"/>
                <a:cs typeface="Times New Roman" panose="02020603050405020304" pitchFamily="18" charset="0"/>
              </a:rPr>
              <a:t>instances</a:t>
            </a:r>
            <a:r>
              <a:rPr lang="en-GB" sz="2400" spc="145" dirty="0">
                <a:solidFill>
                  <a:srgbClr val="080808"/>
                </a:solidFill>
                <a:latin typeface="Verdana" panose="020B0604030504040204" pitchFamily="34" charset="0"/>
                <a:ea typeface="Verdana" panose="020B0604030504040204" pitchFamily="34" charset="0"/>
                <a:cs typeface="Times New Roman" panose="02020603050405020304" pitchFamily="18" charset="0"/>
              </a:rPr>
              <a:t> </a:t>
            </a:r>
            <a:r>
              <a:rPr lang="en-GB" sz="2400" spc="95" dirty="0">
                <a:solidFill>
                  <a:srgbClr val="1A1A1A"/>
                </a:solidFill>
                <a:latin typeface="Verdana" panose="020B0604030504040204" pitchFamily="34" charset="0"/>
                <a:ea typeface="Verdana" panose="020B0604030504040204" pitchFamily="34" charset="0"/>
                <a:cs typeface="Times New Roman" panose="02020603050405020304" pitchFamily="18" charset="0"/>
              </a:rPr>
              <a:t>of</a:t>
            </a:r>
            <a:r>
              <a:rPr lang="en-GB" sz="2400" spc="15" dirty="0">
                <a:solidFill>
                  <a:srgbClr val="1A1A1A"/>
                </a:solidFill>
                <a:latin typeface="Verdana" panose="020B0604030504040204" pitchFamily="34" charset="0"/>
                <a:ea typeface="Verdana" panose="020B0604030504040204" pitchFamily="34" charset="0"/>
                <a:cs typeface="Times New Roman" panose="02020603050405020304" pitchFamily="18" charset="0"/>
              </a:rPr>
              <a:t> </a:t>
            </a:r>
            <a:r>
              <a:rPr lang="en-GB" sz="2400" spc="50" dirty="0">
                <a:solidFill>
                  <a:srgbClr val="080808"/>
                </a:solidFill>
                <a:latin typeface="Verdana" panose="020B0604030504040204" pitchFamily="34" charset="0"/>
                <a:ea typeface="Verdana" panose="020B0604030504040204" pitchFamily="34" charset="0"/>
                <a:cs typeface="Times New Roman" panose="02020603050405020304" pitchFamily="18" charset="0"/>
              </a:rPr>
              <a:t>parasitized</a:t>
            </a:r>
            <a:r>
              <a:rPr lang="en-GB" sz="2400" spc="165" dirty="0">
                <a:solidFill>
                  <a:srgbClr val="080808"/>
                </a:solidFill>
                <a:latin typeface="Verdana" panose="020B0604030504040204" pitchFamily="34" charset="0"/>
                <a:ea typeface="Verdana" panose="020B0604030504040204" pitchFamily="34" charset="0"/>
                <a:cs typeface="Times New Roman" panose="02020603050405020304" pitchFamily="18" charset="0"/>
              </a:rPr>
              <a:t> </a:t>
            </a:r>
            <a:r>
              <a:rPr lang="en-GB" sz="2400" spc="95" dirty="0">
                <a:solidFill>
                  <a:srgbClr val="1A1A1A"/>
                </a:solidFill>
                <a:latin typeface="Verdana" panose="020B0604030504040204" pitchFamily="34" charset="0"/>
                <a:ea typeface="Verdana" panose="020B0604030504040204" pitchFamily="34" charset="0"/>
                <a:cs typeface="Times New Roman" panose="02020603050405020304" pitchFamily="18" charset="0"/>
              </a:rPr>
              <a:t>and</a:t>
            </a:r>
            <a:r>
              <a:rPr lang="en-GB" sz="2400" spc="-60" dirty="0">
                <a:solidFill>
                  <a:srgbClr val="1A1A1A"/>
                </a:solidFill>
                <a:latin typeface="Verdana" panose="020B0604030504040204" pitchFamily="34" charset="0"/>
                <a:ea typeface="Verdana" panose="020B0604030504040204" pitchFamily="34" charset="0"/>
                <a:cs typeface="Times New Roman" panose="02020603050405020304" pitchFamily="18" charset="0"/>
              </a:rPr>
              <a:t> </a:t>
            </a:r>
            <a:r>
              <a:rPr lang="en-GB" sz="2400" spc="100" dirty="0">
                <a:solidFill>
                  <a:srgbClr val="080808"/>
                </a:solidFill>
                <a:latin typeface="Verdana" panose="020B0604030504040204" pitchFamily="34" charset="0"/>
                <a:ea typeface="Verdana" panose="020B0604030504040204" pitchFamily="34" charset="0"/>
                <a:cs typeface="Times New Roman" panose="02020603050405020304" pitchFamily="18" charset="0"/>
              </a:rPr>
              <a:t>uninfected</a:t>
            </a:r>
            <a:r>
              <a:rPr lang="en-GB" sz="2400" spc="170" dirty="0">
                <a:solidFill>
                  <a:srgbClr val="080808"/>
                </a:solidFill>
                <a:latin typeface="Verdana" panose="020B0604030504040204" pitchFamily="34" charset="0"/>
                <a:ea typeface="Verdana" panose="020B0604030504040204" pitchFamily="34" charset="0"/>
                <a:cs typeface="Times New Roman" panose="02020603050405020304" pitchFamily="18" charset="0"/>
              </a:rPr>
              <a:t> </a:t>
            </a:r>
            <a:r>
              <a:rPr lang="en-GB" sz="2400" spc="-10" dirty="0">
                <a:solidFill>
                  <a:srgbClr val="1A1A1A"/>
                </a:solidFill>
                <a:latin typeface="Verdana" panose="020B0604030504040204" pitchFamily="34" charset="0"/>
                <a:ea typeface="Verdana" panose="020B0604030504040204" pitchFamily="34" charset="0"/>
                <a:cs typeface="Times New Roman" panose="02020603050405020304" pitchFamily="18" charset="0"/>
              </a:rPr>
              <a:t>cells.</a:t>
            </a:r>
          </a:p>
        </p:txBody>
      </p:sp>
      <p:sp>
        <p:nvSpPr>
          <p:cNvPr id="9" name="object 9"/>
          <p:cNvSpPr txBox="1">
            <a:spLocks noGrp="1"/>
          </p:cNvSpPr>
          <p:nvPr>
            <p:ph type="sldNum" sz="quarter" idx="7"/>
          </p:nvPr>
        </p:nvSpPr>
        <p:spPr>
          <a:prstGeom prst="rect">
            <a:avLst/>
          </a:prstGeom>
        </p:spPr>
        <p:txBody>
          <a:bodyPr vert="horz" wrap="square" lIns="0" tIns="56515" rIns="0" bIns="0" rtlCol="0">
            <a:spAutoFit/>
          </a:bodyPr>
          <a:lstStyle/>
          <a:p>
            <a:pPr marL="38100">
              <a:lnSpc>
                <a:spcPct val="100000"/>
              </a:lnSpc>
              <a:spcBef>
                <a:spcPts val="445"/>
              </a:spcBef>
            </a:pPr>
            <a:fld id="{81D60167-4931-47E6-BA6A-407CBD079E47}" type="slidenum">
              <a:rPr spc="-880" dirty="0"/>
              <a:t>9</a:t>
            </a:fld>
            <a:endParaRPr spc="-880" dirty="0"/>
          </a:p>
        </p:txBody>
      </p:sp>
      <p:sp>
        <p:nvSpPr>
          <p:cNvPr id="8" name="object 8"/>
          <p:cNvSpPr txBox="1"/>
          <p:nvPr/>
        </p:nvSpPr>
        <p:spPr>
          <a:xfrm>
            <a:off x="595098" y="977901"/>
            <a:ext cx="4972685" cy="382156"/>
          </a:xfrm>
          <a:prstGeom prst="rect">
            <a:avLst/>
          </a:prstGeom>
        </p:spPr>
        <p:txBody>
          <a:bodyPr vert="horz" wrap="square" lIns="0" tIns="12700" rIns="0" bIns="0" rtlCol="0">
            <a:spAutoFit/>
          </a:bodyPr>
          <a:lstStyle/>
          <a:p>
            <a:pPr marL="12700">
              <a:lnSpc>
                <a:spcPct val="100000"/>
              </a:lnSpc>
              <a:spcBef>
                <a:spcPts val="100"/>
              </a:spcBef>
              <a:tabLst>
                <a:tab pos="797560" algn="l"/>
              </a:tabLst>
            </a:pPr>
            <a:r>
              <a:rPr lang="en-GB" sz="2400" spc="-25" dirty="0">
                <a:solidFill>
                  <a:srgbClr val="333333"/>
                </a:solidFill>
                <a:latin typeface="Lucida Sans Unicode"/>
                <a:cs typeface="Lucida Sans Unicode"/>
              </a:rPr>
              <a:t>III</a:t>
            </a:r>
            <a:r>
              <a:rPr lang="en-GB" sz="2400" dirty="0">
                <a:solidFill>
                  <a:srgbClr val="333333"/>
                </a:solidFill>
                <a:latin typeface="Lucida Sans Unicode"/>
                <a:cs typeface="Lucida Sans Unicode"/>
              </a:rPr>
              <a:t>	Dataset</a:t>
            </a:r>
          </a:p>
        </p:txBody>
      </p:sp>
      <p:pic>
        <p:nvPicPr>
          <p:cNvPr id="12" name="Content Placeholder 4">
            <a:extLst>
              <a:ext uri="{FF2B5EF4-FFF2-40B4-BE49-F238E27FC236}">
                <a16:creationId xmlns:a16="http://schemas.microsoft.com/office/drawing/2014/main" id="{88A4B010-946B-42E1-AA7D-FB33542F021F}"/>
              </a:ext>
            </a:extLst>
          </p:cNvPr>
          <p:cNvPicPr>
            <a:picLocks noChangeAspect="1"/>
          </p:cNvPicPr>
          <p:nvPr/>
        </p:nvPicPr>
        <p:blipFill rotWithShape="1">
          <a:blip r:embed="rId2">
            <a:extLst>
              <a:ext uri="{28A0092B-C50C-407E-A947-70E740481C1C}">
                <a14:useLocalDpi xmlns:a14="http://schemas.microsoft.com/office/drawing/2010/main" val="0"/>
              </a:ext>
            </a:extLst>
          </a:blip>
          <a:srcRect t="16694"/>
          <a:stretch/>
        </p:blipFill>
        <p:spPr>
          <a:xfrm>
            <a:off x="2626608" y="1771595"/>
            <a:ext cx="13034784" cy="3371905"/>
          </a:xfrm>
          <a:prstGeom prst="rect">
            <a:avLst/>
          </a:prstGeom>
        </p:spPr>
      </p:pic>
      <p:sp>
        <p:nvSpPr>
          <p:cNvPr id="15" name="TextBox 14">
            <a:extLst>
              <a:ext uri="{FF2B5EF4-FFF2-40B4-BE49-F238E27FC236}">
                <a16:creationId xmlns:a16="http://schemas.microsoft.com/office/drawing/2014/main" id="{42042BFC-F7B1-4E89-9543-0380771E0663}"/>
              </a:ext>
            </a:extLst>
          </p:cNvPr>
          <p:cNvSpPr txBox="1"/>
          <p:nvPr/>
        </p:nvSpPr>
        <p:spPr>
          <a:xfrm>
            <a:off x="4338036" y="5422472"/>
            <a:ext cx="9611927" cy="369332"/>
          </a:xfrm>
          <a:prstGeom prst="rect">
            <a:avLst/>
          </a:prstGeom>
          <a:noFill/>
        </p:spPr>
        <p:txBody>
          <a:bodyPr wrap="none" rtlCol="0">
            <a:spAutoFit/>
          </a:bodyPr>
          <a:lstStyle/>
          <a:p>
            <a:r>
              <a:rPr lang="en-GB" sz="1800" b="1" i="0" u="none" strike="noStrike" baseline="0" dirty="0">
                <a:solidFill>
                  <a:srgbClr val="000000"/>
                </a:solidFill>
                <a:latin typeface="Verdana" panose="020B0604030504040204" pitchFamily="34" charset="0"/>
                <a:ea typeface="Verdana" panose="020B0604030504040204" pitchFamily="34" charset="0"/>
              </a:rPr>
              <a:t>Fig 02. </a:t>
            </a:r>
            <a:r>
              <a:rPr lang="en-GB" dirty="0">
                <a:solidFill>
                  <a:srgbClr val="000000"/>
                </a:solidFill>
                <a:latin typeface="Verdana" panose="020B0604030504040204" pitchFamily="34" charset="0"/>
                <a:ea typeface="Verdana" panose="020B0604030504040204" pitchFamily="34" charset="0"/>
              </a:rPr>
              <a:t>V</a:t>
            </a:r>
            <a:r>
              <a:rPr lang="en-GB" sz="1800" i="0" u="none" strike="noStrike" baseline="0" dirty="0">
                <a:solidFill>
                  <a:srgbClr val="000000"/>
                </a:solidFill>
                <a:latin typeface="Verdana" panose="020B0604030504040204" pitchFamily="34" charset="0"/>
                <a:ea typeface="Verdana" panose="020B0604030504040204" pitchFamily="34" charset="0"/>
              </a:rPr>
              <a:t>arious form of </a:t>
            </a:r>
            <a:r>
              <a:rPr lang="en-GB" sz="1800" b="0" i="1" u="none" strike="noStrike" baseline="0" dirty="0">
                <a:solidFill>
                  <a:srgbClr val="000000"/>
                </a:solidFill>
                <a:latin typeface="Verdana" panose="020B0604030504040204" pitchFamily="34" charset="0"/>
                <a:ea typeface="Verdana" panose="020B0604030504040204" pitchFamily="34" charset="0"/>
              </a:rPr>
              <a:t>malaria infected parasite and uninfected red blood cells. </a:t>
            </a:r>
            <a:endParaRPr lang="en-GB" dirty="0">
              <a:latin typeface="Verdana" panose="020B0604030504040204" pitchFamily="34" charset="0"/>
              <a:ea typeface="Verdana" panose="020B0604030504040204" pitchFamily="34" charset="0"/>
            </a:endParaRPr>
          </a:p>
        </p:txBody>
      </p:sp>
      <p:sp>
        <p:nvSpPr>
          <p:cNvPr id="11" name="Footer Placeholder 19">
            <a:extLst>
              <a:ext uri="{FF2B5EF4-FFF2-40B4-BE49-F238E27FC236}">
                <a16:creationId xmlns:a16="http://schemas.microsoft.com/office/drawing/2014/main" id="{91A67858-8958-45BC-A289-07D62A150812}"/>
              </a:ext>
            </a:extLst>
          </p:cNvPr>
          <p:cNvSpPr>
            <a:spLocks noGrp="1"/>
          </p:cNvSpPr>
          <p:nvPr>
            <p:ph type="ftr" sz="quarter" idx="5"/>
          </p:nvPr>
        </p:nvSpPr>
        <p:spPr>
          <a:xfrm>
            <a:off x="5775960" y="9556752"/>
            <a:ext cx="6736080" cy="514350"/>
          </a:xfrm>
        </p:spPr>
        <p:txBody>
          <a:bodyPr/>
          <a:lstStyle/>
          <a:p>
            <a:r>
              <a:rPr lang="en-GB" dirty="0"/>
              <a:t>Deep Convolutional Neural Network for Malaria Parasite Detection</a:t>
            </a:r>
          </a:p>
        </p:txBody>
      </p:sp>
    </p:spTree>
    <p:extLst>
      <p:ext uri="{BB962C8B-B14F-4D97-AF65-F5344CB8AC3E}">
        <p14:creationId xmlns:p14="http://schemas.microsoft.com/office/powerpoint/2010/main" val="437285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4101</TotalTime>
  <Words>2488</Words>
  <Application>Microsoft Office PowerPoint</Application>
  <PresentationFormat>Custom</PresentationFormat>
  <Paragraphs>466</Paragraphs>
  <Slides>35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35</vt:i4>
      </vt:variant>
    </vt:vector>
  </HeadingPairs>
  <TitlesOfParts>
    <vt:vector size="50" baseType="lpstr">
      <vt:lpstr>Arial</vt:lpstr>
      <vt:lpstr>Calibri</vt:lpstr>
      <vt:lpstr>Cambria Math</vt:lpstr>
      <vt:lpstr>Lucida Sans Unicode</vt:lpstr>
      <vt:lpstr>MinionPro-It</vt:lpstr>
      <vt:lpstr>MinionPro-Regular</vt:lpstr>
      <vt:lpstr>MyriadPro-Regular</vt:lpstr>
      <vt:lpstr>Roboto</vt:lpstr>
      <vt:lpstr>STIXGeneral</vt:lpstr>
      <vt:lpstr>Times New Roman</vt:lpstr>
      <vt:lpstr>TimesNewRoman</vt:lpstr>
      <vt:lpstr>TimesNewRomanPSMT</vt:lpstr>
      <vt:lpstr>uniform</vt:lpstr>
      <vt:lpstr>Verdana</vt:lpstr>
      <vt:lpstr>Office Theme</vt:lpstr>
      <vt:lpstr>PowerPoint Presentation</vt:lpstr>
      <vt:lpstr>PowerPoint Presentation</vt:lpstr>
      <vt:lpstr>In 2020, there were an estimated 241 million cases of malaria  worldwide.[1]     The estimated number of malaria deaths stood at 627 000  in 2020.[1]  The disease is considered endemic in 13 districts out of 64 in Bangladesh, putting about 14 million people at risk.[2]  Among the five species, the most dominant parasite in Bangladesh is P. falciparum [3].</vt:lpstr>
      <vt:lpstr>RDT as well as microscopic diagnosis have always been two of the greatest effective methods of malaria diagnosis.[5]     In spite of many advanced evaluation techniques for identifying the infection, microscopists at resource constrained regions face challenge in improving the diagnostic accuracy.  Also most laboratories or diagnostic facilities are not equipped with standard testing facilities in Bangladesh. </vt:lpstr>
      <vt:lpstr>PowerPoint Presentation</vt:lpstr>
      <vt:lpstr>Literature 1</vt:lpstr>
      <vt:lpstr>Literature 2</vt:lpstr>
      <vt:lpstr>Literature 3</vt:lpstr>
      <vt:lpstr>PowerPoint Presentation</vt:lpstr>
      <vt:lpstr>PowerPoint Presentation</vt:lpstr>
      <vt:lpstr>Train and Test Data</vt:lpstr>
      <vt:lpstr>Rescaling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Tosca Green Blue Soft Grey Black Minimalist Thesis Research Study Presentation Template</dc:title>
  <dc:creator>Yamin Haque</dc:creator>
  <cp:keywords>DAFH0FTHxbU,BAFDFfLi2DQ</cp:keywords>
  <cp:lastModifiedBy>Yamin Haque</cp:lastModifiedBy>
  <cp:revision>97</cp:revision>
  <dcterms:created xsi:type="dcterms:W3CDTF">2022-07-29T16:55:41Z</dcterms:created>
  <dcterms:modified xsi:type="dcterms:W3CDTF">2023-01-11T16:09:52Z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2022-07-29T00:00:00Z</vt:filetime>
  </property>
  <property fmtid="{D5CDD505-2E9C-101B-9397-08002B2CF9AE}" pid="3" name="Creator">
    <vt:lpwstr>Canva</vt:lpwstr>
  </property>
  <property fmtid="{D5CDD505-2E9C-101B-9397-08002B2CF9AE}" pid="4" name="LastSaved">
    <vt:filetime>2022-07-29T00:00:00Z</vt:filetime>
  </property>
</Properties>
</file>