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91" r:id="rId9"/>
    <p:sldId id="292" r:id="rId10"/>
    <p:sldId id="293" r:id="rId11"/>
    <p:sldId id="294" r:id="rId12"/>
    <p:sldId id="266" r:id="rId13"/>
    <p:sldId id="267" r:id="rId14"/>
    <p:sldId id="268" r:id="rId15"/>
    <p:sldId id="269" r:id="rId16"/>
    <p:sldId id="270" r:id="rId17"/>
    <p:sldId id="271" r:id="rId18"/>
    <p:sldId id="287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9" r:id="rId27"/>
    <p:sldId id="280" r:id="rId28"/>
    <p:sldId id="282" r:id="rId29"/>
    <p:sldId id="281" r:id="rId30"/>
    <p:sldId id="284" r:id="rId31"/>
    <p:sldId id="283" r:id="rId32"/>
    <p:sldId id="290" r:id="rId33"/>
    <p:sldId id="286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Gaya Medium 2 - Aks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Gaya Gelap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Gaya Gelap 2 - Aksen 1/Aksen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Gaya Gelap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Gaya Medium 4 - Akse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311ECB6-CA7A-41F8-B0E9-C83A2E1B8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B5D2D50-F1DC-49B5-A1DB-CE9D130ED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AB36B29-37EE-4CA1-BC03-6334B3D8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493C974-0061-4D1A-AE66-5DCEA87C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B0BB07D-E2B6-48E8-8AB9-8DC74CF7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503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0107EA0-20D3-4495-BAFC-114EAFF4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43F89F9-FF87-4137-85DC-BB0E830C4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6B80A0B-F941-4D96-9DF3-E7FC784C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5CCDDB6-D5D3-4FEC-AB3D-25957365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B4F634E-2A0C-4783-939B-63A5646D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905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54B95388-FCEC-4FFB-B9CA-40E0041AC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0100241-3FAD-44F3-BB80-3004A1EC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0A1AF6A-11DD-4270-B157-AC37DDF6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D0985BC-41D8-484A-8C16-56104C24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B824FC5-DF33-4431-B671-23E97525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3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C64D46-482F-4FCD-A4C5-F34238DA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81A75FE-1EF8-4F9D-8F12-88517CAD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B7FC5D9-026B-4224-9186-01B9A2AF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75D7C4A-C06B-4029-A068-FF09115D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DCC1067-2A31-4A14-BC31-4CCE355D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681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BBB0C2C-2541-4E02-8226-C9D40173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4048943-FA03-41A1-B229-BD094D7D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488E6F5-B5E9-42E9-83EC-B5836188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A823A63-1B41-4592-91E1-47C45717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F6D294D-937F-471D-BA01-32CBC7F2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96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3DA99E5-5CA4-47FD-8BB0-64A3175C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C7576B0-D638-4A8A-9E56-BD76F4E9F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871BFC7-AA3E-41D7-B313-21A7F61F8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76E6359-7A2B-4354-B7B1-2C3A5E2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E669A8F-C4D1-43B4-A3D2-D7196F85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4679300-A818-4316-BF29-3C6827C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619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0FFC2BD-637D-42AF-BC49-7816C15F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13424F1-A4EA-493A-8E78-9C64D9A6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26EC2BF-9449-4F2B-A427-FDAD3A8DD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B2A07631-AA92-448D-9BA9-BD6EFB482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16724A1E-0526-4E84-936F-31750C9FF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84F1AEE8-11AB-4FEA-BE18-5B67023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7E8E318E-F289-4492-B63B-E6B490FF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01DADAF9-6B21-4CE5-B1DF-C722F9F5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52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DDAE63-1BAD-473B-B879-44C31929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9C73468A-9AFC-4700-8365-39CA1652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5B5DDAB2-9494-40EA-AE43-A0379F27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B504C771-4BC3-4CE1-877E-92917BA5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413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5F6580E6-40C4-44AA-83DE-0500FC0B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716CD319-3905-445A-85CD-4EB3B7E7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D99DB81-8AD6-4E61-AF79-15D727EC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585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7F04CCC-8475-49E3-9EFE-F7F28F93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2C9FE-F0D0-4472-B3F2-E8AFB6BC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F986EF4-D78F-4F2E-948E-8A9B83B9B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6A10882-510C-4D5C-BDBC-B85BD9C1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067E6FE-8269-4518-AD0D-D0C11AB6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965E93CD-41AF-4737-80B9-9EFB49AA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64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B4E5C3D-2A59-44F3-857E-D131FD0A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9C1BA0D-1328-4850-AF40-136687CD7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5866011-42E7-463C-AB6B-FEF87E0D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1262789-EE93-441C-8AEA-740CA348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79B2946-80D7-4606-A584-8CC6B8C5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9A25FAD-49D4-4550-BE2A-1079854D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78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C474A02A-78AC-4514-A0D9-6E4571E2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C43A00C-789B-43AB-9140-78AD9FB2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486F9CE-5CC1-4595-9F87-9804EAD36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F86D-3C98-46DC-AD45-C9E5C3AE629C}" type="datetimeFigureOut">
              <a:rPr lang="en-ID" smtClean="0"/>
              <a:t>25/07/2019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71B5FC2-41A3-4ABF-8B70-510A728A0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9BEB809-6026-4933-AC8B-058F7FE3E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BF92-ACB0-46A3-9281-F4144E8A2D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85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5F3DB5F-D6C8-406A-92D9-9BB7A253D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  <a:br>
              <a:rPr lang="en-US" dirty="0"/>
            </a:br>
            <a:endParaRPr lang="en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7CE3E24-3291-43A5-935B-E93FD80FC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Aldy</a:t>
            </a:r>
            <a:r>
              <a:rPr lang="en-US" dirty="0"/>
              <a:t> </a:t>
            </a:r>
            <a:r>
              <a:rPr lang="en-US" dirty="0" err="1"/>
              <a:t>Mochamad</a:t>
            </a:r>
            <a:r>
              <a:rPr lang="en-US" dirty="0"/>
              <a:t> </a:t>
            </a:r>
            <a:r>
              <a:rPr lang="en-US" dirty="0" err="1"/>
              <a:t>Heryana</a:t>
            </a:r>
            <a:endParaRPr lang="en-US" dirty="0"/>
          </a:p>
          <a:p>
            <a:r>
              <a:rPr lang="en-US" dirty="0" err="1"/>
              <a:t>Aqilla</a:t>
            </a:r>
            <a:r>
              <a:rPr lang="en-US" dirty="0"/>
              <a:t> </a:t>
            </a:r>
            <a:r>
              <a:rPr lang="en-US" dirty="0" err="1"/>
              <a:t>Azzura</a:t>
            </a:r>
            <a:r>
              <a:rPr lang="en-US" dirty="0"/>
              <a:t> </a:t>
            </a:r>
            <a:r>
              <a:rPr lang="en-US" dirty="0" err="1"/>
              <a:t>Arupama</a:t>
            </a:r>
            <a:endParaRPr lang="en-US" dirty="0"/>
          </a:p>
          <a:p>
            <a:r>
              <a:rPr lang="en-US" dirty="0" err="1"/>
              <a:t>Fikri</a:t>
            </a:r>
            <a:r>
              <a:rPr lang="en-US" dirty="0"/>
              <a:t> Ahmad </a:t>
            </a:r>
            <a:r>
              <a:rPr lang="en-US" dirty="0" err="1"/>
              <a:t>Taufiqul</a:t>
            </a:r>
            <a:r>
              <a:rPr lang="en-US" dirty="0"/>
              <a:t> Hakim</a:t>
            </a:r>
          </a:p>
          <a:p>
            <a:r>
              <a:rPr lang="en-ID" dirty="0"/>
              <a:t>Kevin </a:t>
            </a:r>
            <a:r>
              <a:rPr lang="en-ID" dirty="0" err="1"/>
              <a:t>Yondra</a:t>
            </a:r>
            <a:endParaRPr lang="en-ID" dirty="0"/>
          </a:p>
          <a:p>
            <a:r>
              <a:rPr lang="en-ID" dirty="0"/>
              <a:t>Muhammad Yamin</a:t>
            </a:r>
          </a:p>
        </p:txBody>
      </p:sp>
    </p:spTree>
    <p:extLst>
      <p:ext uri="{BB962C8B-B14F-4D97-AF65-F5344CB8AC3E}">
        <p14:creationId xmlns:p14="http://schemas.microsoft.com/office/powerpoint/2010/main" val="336435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DF28F9C-AF49-4CDF-89C2-8279CC96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	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1F2FAA1A-A5C7-48D2-AEB3-B3ED67E6D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946" y="2500024"/>
            <a:ext cx="7712108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3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E0FB63-0300-478C-8728-BB0DE5C9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Alat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4B65ADB6-8A50-405C-A745-BB2185859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374" y="3250659"/>
            <a:ext cx="636325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D017AAE-3B86-4FF0-B6B1-6F192029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D" dirty="0"/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76C53E26-5F41-47AA-A451-4877D2D6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7366DCBA-ED17-4048-A448-B2537883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22" y="1825625"/>
            <a:ext cx="3642676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3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F9591F5-6102-40A6-9B5C-2568DFE7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Daftar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4BC25D48-4A0F-4117-A3AA-6A33B08B5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211" y="2040330"/>
            <a:ext cx="4157578" cy="46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C9135AB-F9CD-4258-8754-BF2353E3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</a:t>
            </a:r>
            <a:r>
              <a:rPr lang="en-US" dirty="0" err="1"/>
              <a:t>Login.php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E915D6DD-F7AE-41FE-B111-8AC714857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5257799" cy="4351338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A049A6A-6780-45A8-BBCF-5D1F5A835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9" y="1803340"/>
            <a:ext cx="5257799" cy="43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218737D-CB8A-4B93-A873-B7547B49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Proses </a:t>
            </a:r>
            <a:r>
              <a:rPr lang="en-US" dirty="0" err="1"/>
              <a:t>Login.php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77181C5E-BC4E-416B-B35D-EBFACB4DE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29" y="1825625"/>
            <a:ext cx="5879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2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CE834EA-16FE-4050-8CAA-C9E8B3A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Sourcecode</a:t>
            </a:r>
            <a:r>
              <a:rPr lang="en-US" dirty="0"/>
              <a:t> </a:t>
            </a:r>
            <a:r>
              <a:rPr lang="en-US" dirty="0" err="1"/>
              <a:t>Daftar.php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86EEE6B2-6A3B-4593-8B94-8D5C0E10F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275"/>
            <a:ext cx="5003268" cy="410015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EF65B738-6395-4DBB-90BB-CB804AAB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0275"/>
            <a:ext cx="5003268" cy="41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0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ED73674-1766-4560-BB13-3FD5258C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Proses </a:t>
            </a:r>
            <a:r>
              <a:rPr lang="en-US" dirty="0" err="1"/>
              <a:t>Daftar.php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93379255-BA0F-4F95-96D4-D70F6790F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189" y="2176146"/>
            <a:ext cx="9007621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0B015-AE05-4C48-9AB0-82919ED9E0BD}"/>
              </a:ext>
            </a:extLst>
          </p:cNvPr>
          <p:cNvSpPr/>
          <p:nvPr/>
        </p:nvSpPr>
        <p:spPr>
          <a:xfrm>
            <a:off x="4363959" y="365802"/>
            <a:ext cx="4803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Aldy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M </a:t>
            </a:r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Heryana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66E090-513E-4C0F-964F-07C9DA20F1F9}"/>
              </a:ext>
            </a:extLst>
          </p:cNvPr>
          <p:cNvSpPr/>
          <p:nvPr/>
        </p:nvSpPr>
        <p:spPr>
          <a:xfrm>
            <a:off x="4514978" y="2239370"/>
            <a:ext cx="4268414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id-ID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HALAMAN PENGGUNA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HALAMAN ADMIN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0A997-DC05-4A50-B8F5-4D2AD2218EBB}"/>
              </a:ext>
            </a:extLst>
          </p:cNvPr>
          <p:cNvSpPr txBox="1">
            <a:spLocks/>
          </p:cNvSpPr>
          <p:nvPr/>
        </p:nvSpPr>
        <p:spPr>
          <a:xfrm>
            <a:off x="2589213" y="477737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Diisi Sesuai Bagian yang diatas berserta gambar code dari setiap fitur dan pengerjaannya,dikirim lagi di grup bertujuan untuk semua anggota tau perkembangannya, terimakasih sebelumnya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023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01789D2-D0C3-480A-9A7F-5ABF5258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Pengguna.php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E61B8012-E289-4E5F-B019-BC759B0F1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5681"/>
            <a:ext cx="10515600" cy="42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6A87FAE-EEC9-4243-9A64-48E1E449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Produk</a:t>
            </a:r>
            <a:r>
              <a:rPr lang="en-US" dirty="0"/>
              <a:t> Backlog</a:t>
            </a:r>
            <a:endParaRPr lang="en-ID" dirty="0"/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C50DEC86-4E05-4D42-8EEE-40D75BAE3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8497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78059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043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4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Register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6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r>
                        <a:rPr lang="en-US" dirty="0" err="1"/>
                        <a:t>pinjam,pinjam,pengembalian</a:t>
                      </a:r>
                      <a:r>
                        <a:rPr lang="en-US" dirty="0"/>
                        <a:t>,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2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history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Pinjam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Halaman</a:t>
                      </a:r>
                      <a:r>
                        <a:rPr lang="en-US" dirty="0"/>
                        <a:t> form </a:t>
                      </a:r>
                      <a:r>
                        <a:rPr lang="en-US" dirty="0" err="1"/>
                        <a:t>pinjam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02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96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8EAF8F9-07B0-434E-975E-155A6DD1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Admin .php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2DF237CF-C853-4862-AB0C-70748CFB0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995" y="1825625"/>
            <a:ext cx="102720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8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52D2B85-58BB-40ED-B0B5-B133A462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pengguna.php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ED0420E4-744C-413F-9867-B20CE3BB5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2265"/>
            <a:ext cx="5292167" cy="4351338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AAF2EA4D-182F-482F-AE2D-95F7F41E2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34" y="1612264"/>
            <a:ext cx="5402443" cy="44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0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DB445C2-47A2-4BD9-8930-E237C231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Halaman_admin.php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F3ECB084-7B10-448A-BBAE-692620862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246" y="1690688"/>
            <a:ext cx="5211874" cy="4882832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328024F7-03F5-4CDF-A856-3A046FBF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0" y="1690688"/>
            <a:ext cx="5872480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7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7413569-45C8-413C-BEF5-A7363A06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C42DC7DE-B2CC-4E4B-A1E0-73F6971B2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141"/>
            <a:ext cx="10515600" cy="33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5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106C384-60F7-41EB-93BE-599FA058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</a:t>
            </a:r>
            <a:r>
              <a:rPr lang="en-US" dirty="0" err="1"/>
              <a:t>tambah_barang.php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02A10702-1A26-49C8-8960-7B8CBBBC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696" y="1825625"/>
            <a:ext cx="5674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E133CB-DD08-49F7-A9DB-13E4A80B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6FB0D41C-ED2E-4514-86B7-4C2A3DDEE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253" y="2214249"/>
            <a:ext cx="6157494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28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0B015-AE05-4C48-9AB0-82919ED9E0BD}"/>
              </a:ext>
            </a:extLst>
          </p:cNvPr>
          <p:cNvSpPr/>
          <p:nvPr/>
        </p:nvSpPr>
        <p:spPr>
          <a:xfrm>
            <a:off x="2791097" y="365802"/>
            <a:ext cx="7949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AQILLA AZZURA ARUPAMA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66E090-513E-4C0F-964F-07C9DA20F1F9}"/>
              </a:ext>
            </a:extLst>
          </p:cNvPr>
          <p:cNvSpPr/>
          <p:nvPr/>
        </p:nvSpPr>
        <p:spPr>
          <a:xfrm>
            <a:off x="4514978" y="2239370"/>
            <a:ext cx="4268414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id-ID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PINJAM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PENGEMBALIAN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0A997-DC05-4A50-B8F5-4D2AD2218EBB}"/>
              </a:ext>
            </a:extLst>
          </p:cNvPr>
          <p:cNvSpPr txBox="1">
            <a:spLocks/>
          </p:cNvSpPr>
          <p:nvPr/>
        </p:nvSpPr>
        <p:spPr>
          <a:xfrm>
            <a:off x="2589213" y="477737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Diisi Sesuai Bagian yang diatas berserta gambar code dari setiap fitur dan pengerjaannya,dikirim lagi di grup bertujuan untuk semua anggota tau perkembangannya, terimakasih sebelumnya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1121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B993E5C-13DB-49C3-9C39-2D42B056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err="1"/>
              <a:t>Pinjam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D1DB642E-711F-4E6F-AACC-588F0814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4250"/>
            <a:ext cx="10515600" cy="27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3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3E91D19-FC42-4422-90FE-1F16A2F0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</a:t>
            </a:r>
            <a:r>
              <a:rPr lang="en-US" dirty="0" err="1"/>
              <a:t>pinjam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888C6F63-6771-47AB-BBFD-2A56E5742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360" y="1317665"/>
            <a:ext cx="8231005" cy="55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1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5E7DA86-5D31-422E-942D-98704E95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proses </a:t>
            </a:r>
            <a:r>
              <a:rPr lang="en-US" dirty="0" err="1"/>
              <a:t>pinjam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E2244C6C-D83E-4C7A-BFFD-9472F3C72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040" y="1825625"/>
            <a:ext cx="68043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8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07D95D-441E-47E3-9D47-2ECD25BD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Goal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82FE9A3D-B7B5-4FA0-A0EF-2D75D0198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63" y="1825625"/>
            <a:ext cx="5800474" cy="4351338"/>
          </a:xfrm>
        </p:spPr>
      </p:pic>
    </p:spTree>
    <p:extLst>
      <p:ext uri="{BB962C8B-B14F-4D97-AF65-F5344CB8AC3E}">
        <p14:creationId xmlns:p14="http://schemas.microsoft.com/office/powerpoint/2010/main" val="69799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3842617-A1A0-4E36-994E-AAA5E27A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Kembalikan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ID" dirty="0"/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84C21FDA-F610-4526-B78A-0783A6B0D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2497"/>
            <a:ext cx="10515600" cy="26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1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5DB8D3F-DC52-43AF-A90F-4AA59E63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Kembalikan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A3CE9492-065D-449C-9D41-F966B227A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3006798"/>
            <a:ext cx="8361680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2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0B015-AE05-4C48-9AB0-82919ED9E0BD}"/>
              </a:ext>
            </a:extLst>
          </p:cNvPr>
          <p:cNvSpPr/>
          <p:nvPr/>
        </p:nvSpPr>
        <p:spPr>
          <a:xfrm>
            <a:off x="2181260" y="365802"/>
            <a:ext cx="9168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FIKRI AHMAD TAUFIQULHAKIM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66E090-513E-4C0F-964F-07C9DA20F1F9}"/>
              </a:ext>
            </a:extLst>
          </p:cNvPr>
          <p:cNvSpPr/>
          <p:nvPr/>
        </p:nvSpPr>
        <p:spPr>
          <a:xfrm>
            <a:off x="4514978" y="2239370"/>
            <a:ext cx="42684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0A997-DC05-4A50-B8F5-4D2AD2218EBB}"/>
              </a:ext>
            </a:extLst>
          </p:cNvPr>
          <p:cNvSpPr txBox="1">
            <a:spLocks/>
          </p:cNvSpPr>
          <p:nvPr/>
        </p:nvSpPr>
        <p:spPr>
          <a:xfrm>
            <a:off x="2589213" y="477737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Diisi Sesuai Bagian yang diatas berserta gambar code dari setiap fitur dan pengerjaannya,dikirim lagi di grup bertujuan untuk semua anggota tau perkembangannya, terimakasih sebelumnya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8330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BA68526-394F-4DA9-B84C-32598936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950812AC-2384-4480-8D18-B5B64C4E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5835"/>
            <a:ext cx="10515600" cy="40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9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0B1154-6DFB-4F19-92E4-4A507C77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History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87B59F4D-3B69-4E2D-B143-6D68FC3AF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879" y="1825625"/>
            <a:ext cx="74822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5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C11B345-7D2C-4EE5-ABBA-18B13033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Produk</a:t>
            </a:r>
            <a:r>
              <a:rPr lang="en-US" dirty="0"/>
              <a:t> Backlog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7EF17EC4-D1FA-416A-B51E-D88FFE50A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56288" y="1768300"/>
            <a:ext cx="5279423" cy="4351338"/>
          </a:xfrm>
        </p:spPr>
      </p:pic>
    </p:spTree>
    <p:extLst>
      <p:ext uri="{BB962C8B-B14F-4D97-AF65-F5344CB8AC3E}">
        <p14:creationId xmlns:p14="http://schemas.microsoft.com/office/powerpoint/2010/main" val="7639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29173"/>
              </p:ext>
            </p:extLst>
          </p:nvPr>
        </p:nvGraphicFramePr>
        <p:xfrm>
          <a:off x="1932389" y="1927882"/>
          <a:ext cx="9710111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2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Dev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Produk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Task To</a:t>
                      </a:r>
                      <a:r>
                        <a:rPr lang="id-ID" baseline="0" dirty="0"/>
                        <a:t> Do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Task Doing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Task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Kevin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id-ID" dirty="0"/>
                        <a:t>Database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id-ID" dirty="0"/>
                        <a:t>Fitur Login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id-ID" dirty="0"/>
                        <a:t>Fitur Daftar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id-ID" dirty="0"/>
                        <a:t>3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id-ID" dirty="0"/>
                        <a:t>Database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id-ID" dirty="0"/>
                        <a:t>Fitur Login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id-ID" dirty="0"/>
                        <a:t>Fitur Daftar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Aldy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id-ID" dirty="0"/>
                        <a:t>Beranda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Admin</a:t>
                      </a:r>
                      <a:endParaRPr lang="id-ID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baseline="0" dirty="0" err="1"/>
                        <a:t>Pengguna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3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day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 err="1"/>
                        <a:t>Beranda</a:t>
                      </a:r>
                      <a:endParaRPr lang="id-ID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Admin</a:t>
                      </a:r>
                      <a:endParaRPr lang="id-ID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 err="1"/>
                        <a:t>Pengguna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err="1"/>
                        <a:t>Pinjam</a:t>
                      </a:r>
                      <a:endParaRPr lang="en-US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/>
                        <a:t>Proses </a:t>
                      </a:r>
                      <a:r>
                        <a:rPr lang="en-US" dirty="0" err="1"/>
                        <a:t>pinjam</a:t>
                      </a:r>
                      <a:endParaRPr lang="en-US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err="1"/>
                        <a:t>Kembalikan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/>
                        <a:t>Proses </a:t>
                      </a:r>
                      <a:r>
                        <a:rPr lang="en-US" dirty="0" err="1"/>
                        <a:t>Kembalikan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/>
                        <a:t>3</a:t>
                      </a:r>
                      <a:r>
                        <a:rPr lang="id-ID" dirty="0"/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err="1"/>
                        <a:t>Pinjam</a:t>
                      </a:r>
                      <a:endParaRPr lang="en-US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/>
                        <a:t>Proses </a:t>
                      </a:r>
                      <a:r>
                        <a:rPr lang="en-US" dirty="0" err="1"/>
                        <a:t>Pinjam</a:t>
                      </a:r>
                      <a:endParaRPr lang="en-US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err="1"/>
                        <a:t>Kembalikan</a:t>
                      </a:r>
                      <a:endParaRPr lang="en-US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/>
                        <a:t>Proses </a:t>
                      </a:r>
                      <a:r>
                        <a:rPr lang="en-US" dirty="0" err="1"/>
                        <a:t>Kembalikan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Fikri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History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3</a:t>
                      </a:r>
                      <a:r>
                        <a:rPr lang="id-ID" dirty="0"/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History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85123" y="669701"/>
            <a:ext cx="4980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Sprint Backlog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39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9821" y="365802"/>
            <a:ext cx="461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KEVIN YONDRA</a:t>
            </a:r>
          </a:p>
        </p:txBody>
      </p:sp>
      <p:sp>
        <p:nvSpPr>
          <p:cNvPr id="6" name="Rectangle 5"/>
          <p:cNvSpPr/>
          <p:nvPr/>
        </p:nvSpPr>
        <p:spPr>
          <a:xfrm>
            <a:off x="4514978" y="2239370"/>
            <a:ext cx="42684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id-ID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id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Fitur Login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id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Fitur Daftar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r>
              <a:rPr lang="id-ID" dirty="0"/>
              <a:t>Diisi Sesuai Bagian yang diatas berserta gambar code dari setiap fitur dan pengerjaannya,dikirim lagi di grup bertujuan untuk semua anggota tau perkembangannya, terimakasih sebelumnya </a:t>
            </a:r>
          </a:p>
        </p:txBody>
      </p:sp>
    </p:spTree>
    <p:extLst>
      <p:ext uri="{BB962C8B-B14F-4D97-AF65-F5344CB8AC3E}">
        <p14:creationId xmlns:p14="http://schemas.microsoft.com/office/powerpoint/2010/main" val="55985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7FCA394-F162-4C62-93C3-6C5F2B2D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544987A0-A788-4B45-A868-2F22E5AA0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9022"/>
            <a:ext cx="10515600" cy="36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5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7504FC8-4955-4F96-B103-8078D8C7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FD9C7C4-4D71-4734-802D-B32B64D1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DC3E870-BB86-4564-B26C-986AFBC4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29" y="2426875"/>
            <a:ext cx="9022862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3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1D48E83-3BC4-449C-A91E-48D27A25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Pinjam</a:t>
            </a:r>
            <a:endParaRPr lang="en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83F5C065-98D9-4EB2-8ABF-66563BE7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3132538"/>
            <a:ext cx="9000000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5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467</TotalTime>
  <Words>308</Words>
  <Application>Microsoft Office PowerPoint</Application>
  <PresentationFormat>Layar Lebar</PresentationFormat>
  <Paragraphs>101</Paragraphs>
  <Slides>34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Wingdings</vt:lpstr>
      <vt:lpstr>Tema Office</vt:lpstr>
      <vt:lpstr>Kelompok 1 </vt:lpstr>
      <vt:lpstr>Produk Backlog</vt:lpstr>
      <vt:lpstr>Sprint Goal</vt:lpstr>
      <vt:lpstr>Produk Backlog</vt:lpstr>
      <vt:lpstr>Presentasi PowerPoint</vt:lpstr>
      <vt:lpstr>Presentasi PowerPoint</vt:lpstr>
      <vt:lpstr>Database</vt:lpstr>
      <vt:lpstr>User</vt:lpstr>
      <vt:lpstr>Pinjam</vt:lpstr>
      <vt:lpstr>History </vt:lpstr>
      <vt:lpstr>Alat</vt:lpstr>
      <vt:lpstr>Login</vt:lpstr>
      <vt:lpstr>Daftar</vt:lpstr>
      <vt:lpstr>Source Code Login.php</vt:lpstr>
      <vt:lpstr>Source Code Proses Login.php</vt:lpstr>
      <vt:lpstr>Sourcecode Daftar.php</vt:lpstr>
      <vt:lpstr>Source Code Proses Daftar.php</vt:lpstr>
      <vt:lpstr>Presentasi PowerPoint</vt:lpstr>
      <vt:lpstr>Halaman Pengguna.php</vt:lpstr>
      <vt:lpstr>Halaman Admin .php</vt:lpstr>
      <vt:lpstr>Source code halaman pengguna.php</vt:lpstr>
      <vt:lpstr>Halaman_admin.php</vt:lpstr>
      <vt:lpstr>Tambah</vt:lpstr>
      <vt:lpstr>Source code tambah_barang.php</vt:lpstr>
      <vt:lpstr>Proses tambah barang</vt:lpstr>
      <vt:lpstr>Presentasi PowerPoint</vt:lpstr>
      <vt:lpstr>Form Pinjam</vt:lpstr>
      <vt:lpstr>Source code pinjam</vt:lpstr>
      <vt:lpstr>Source code proses pinjam</vt:lpstr>
      <vt:lpstr>Kembalikan barang</vt:lpstr>
      <vt:lpstr>Proses Kembalikan barang</vt:lpstr>
      <vt:lpstr>Presentasi PowerPoint</vt:lpstr>
      <vt:lpstr>History</vt:lpstr>
      <vt:lpstr>Source code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</dc:title>
  <dc:creator>Muhammad Yamin</dc:creator>
  <cp:lastModifiedBy>Muhammad Yamin</cp:lastModifiedBy>
  <cp:revision>23</cp:revision>
  <dcterms:created xsi:type="dcterms:W3CDTF">2019-07-25T04:15:16Z</dcterms:created>
  <dcterms:modified xsi:type="dcterms:W3CDTF">2019-07-25T12:18:51Z</dcterms:modified>
</cp:coreProperties>
</file>