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0367274-ed93-493a-8ef5-23a3e5fc3ac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15219b6-1c56-44d5-836c-c7a901d7466c/ReportSection?bookmarkGuid=1fcc3c10-ccab-4149-b44a-5b680e43b77e&amp;bookmarkUsage=1&amp;ctid=28fd0d9a-e529-413f-88d5-7f33f67675ef&amp;fromEntryPoint=export&quot;"/>
    <we:property name="reportState" value="&quot;CONNECTED&quot;"/>
    <we:property name="artifactViewState" value="&quot;live&quot;"/>
    <we:property name="reportEmbeddedTime" value="&quot;2025-09-18T16:43:42.130Z&quot;"/>
    <we:property name="creatorSessionId" value="&quot;d1041fc8-a4c6-45fd-bf08-e27de95a780c&quot;"/>
    <we:property name="creatorUserId" value="&quot;10032002CF0DA03E&quot;"/>
    <we:property name="creatorTenantId" value="&quot;28fd0d9a-e529-413f-88d5-7f33f67675ef&quot;"/>
    <we:property name="pageDisplayName" value="&quot;Page 1&quot;"/>
    <we:property name="pageName" value="&quot;ReportSection&quot;"/>
    <we:property name="reportName" value="&quot;Coffee Sales and Top Customer 2019 - 2022&quot;"/>
    <we:property name="isVisualContainerHeaderHidden" value="false"/>
    <we:property name="isFiltersActionButtonVisible" value="true"/>
    <we:property name="initialStateBookmark" value="&quot;H4sIAAAAAAAAA+1aWVPjOBD+K5Rf9iVQPuI45g0CU0sBAwMUW1tb1JQstRPNOFZWllmyVP77tiQ7B+SAAEOGHZ7sVqM+9PUl595hvBhkZPiZ9MHZdfaF+N4n8vuW5zScvKKdnR2f7l0cf/28d3qIZDFQXOSFs3vvKCK7oK55UZJM74DEv24aDsmyc9LVbynJCmg4A5CFyEnG/wXLjEtKljBqOHA3yIQkestLRRTobW+RHd9RtrcToERCFb+FS6DKUi9gIKSq3xtOYZ+MSrNrejMjsCNyRXiOG2taEqUQRqQdJ21KWYu2KEs1PeWZqlmGh3cDifaglcOB9sMeuyU5BeYYpSUURSVhr9uV0CW1wMOZxY7Iyv4c+qUoJYULMHIPc8XVEGUIybT8ETrmXAp0m6HiY8qVJX8q88o0V7/2xD8dCeg3pgmNDVD2S0kswzO07SCpKySnJHuk8PN0GkjBSqoeaXUhSKG2rlDcloH6Y21ukFLwvJtVEJ1g58oqmSF8EKL0OzCrU0f0E9HpEal0VCTfQMvdvcd9jGf2hwY9B1zWYPQbD2x4x8MY3dRxhezfpgKoOgur/Fs5/2akWaDZTloha6U0ZeCnbitJ2fph+DsHSSTtDU/gFrLHOo/XHy/Vul4TyW0qMvat4fsqj443cmYccaYZtw50mtPMUxo5mrg1Iejlyg7nTyByDmA3IdjXyEzLYv3DHiHGoURIr5t25iaZ1dH7Yd1ZR8QHNnGCGJsrw9BjTa8dQwRu5Cet2HeTF7QskqteHxSn+u0EUvXK6WJRKbAJY16+uODdntHikiI3O7wlc47zXTU0iukOV7+cIT9RAt0dvG9n0xFpCmCq6zrphWZlgQACtk/ky3qZX5B6TUj9yP5sFkI237QTGjaZHwUQtCPMNjgn+SvzzZUYfEb8WB7Ncl1PcgiXT1L0DXOVLosy+bsENOQhki7rBXz+Uj8s24nqLWojKeJZ9LWKDcdi3MRjxSqmWasUPuFDn19Chs5+unProoFKPPRqpUjV847LRMohY46WdfbDxoSxluLJHZxWEM/T2fVcAwjrI3/Klyvdjjv80cPcUnkzZ7w24eiBwsUbONwYQJIMFm8xhuBI/92MXpahJy5YodhP3cmvrih2ON7ouXgp6l877T4ZFzbzUhoHHkuipB3GftBqQqtF1u/0PmyDvHIq/jVo/nLMxDGnIle9dRrkIuMUHTqdyRyM2a4xrAs5CstMJA6sihyKSbTOPi3rYbLpYnoi8Gy0MaZ+fQ2AuQGjzW0vif3tpuf724TF6XaMmSEA12+mnvfDym72MItVgYhSr0lWmm8AuOkJV9Yz95aMjL7ruyeGc+G6Z9ZvRjYX6j0ZUWSOe/uCmQMAkwfnbvfbPik4/a2u7YtuTMZKf2Dw/8/uS7CGEtoD9slE3oH9wnWkoG+PmZtL5kKPXkfMdhT9AepS1P1F/XbMc50jGuNp9nl1f50onh9bU6Pskrgy3cPs9zy95Ohz/4A2e4tt9sx4hbmB5Fpd82HRnr0UmXmqwx7ZMo0gu2qGATTJcFjA7kzguDMG7M4sEHeMyrgVL9BbGRkUurboD5xIYmB8cwzDZ2TbN/CnUe+c53mtm4bFugbX0bbA5leTY6v2PCnaHimEwUft4zqV52WWYQ7o8YxJyKuYn2VZUYG0wCvRxa5gLG5cQxjQgCYQt9MobPsJba6+F3m/sW48YhwdPBh2/HVGOyLZxs50S021hxcm0E6D1CdhHLKYuhSCF4xWp0CKUj65AC4cA49y25hs1RasdY/7gqN5S0Os42O/7UZeEgQtmnrtVtj0I9jgqHnFy5BNjpgltyCa5PuR32xGceqmaeSSVtSkrukilhms4E4l4m7WZr1b5IZpk3he6MctiACS1A83GAJP/xnLz42BZb8QqdqreYOvKFUxIBTOSQ5zxjPTejFgK0Y08/MwxwhBj/HqrnbJP+hSPB7oRqP/AHNtxr+/JgAA&quot;"/>
    <we:property name="bookmark" value="&quot;H4sIAAAAAAAAA+0aWU/jOPivoLzwUlDuNLwNDKNFAwMDiNVqhVaO/aX1jBt3HZeli/rf10fSA9rSA4bClqfE/vjuu3lwCC27DPW/oQ44B84h5z87SPzc8ZyGU9izOG8SP4uzjJBm7OI0D11X3fKupLwonYMHRyLRAnlDyx5iGpE6/NPBOA08kiVZM0r9IA4hjpFz23AQYxeopWFyxEpoOF0QJS8Qo/+CRaGupOjBoOHAfZdxgTShK4kkaGJ3Cly9K8a8/UjxgbCkd3AFWNrTS+hyIev3hlPaJ8Po5J1GZgge8UIiWijE+ixLcogS1EyzJsYkxjEmuT7PKZM1SP/4viuUlEr2flcr6RO5QwUG4himBZRlReFTqyWghWqCxxOXR5z1OlPOr3hPYLgEQ/e4kFT2FQ0uiKY/UIq5EFypzZyqx5xKe/ylV1Siufq1zf85EqD0RvRBYwOY/d5DFmAJbo/UUYsLihF7wvByPHUFJz0sn3B1yVEpd64VuR0TB0+5uVUnJS1arHLRke9cWyaZch/lovgnEMvTEe9k/KiNhNSxkv0ATffgQeExmjnsG+/5TEXtjH7jkQxvaIzBbR1XCvzHWABVtrDMv5bybwcaBMJmFkckznFOwM/dOMvJ6mH4GwWBBG73T+EO2FOeh/dPr2peb5CgNhUZ+VbQfZVkh4icCUWca8CdzzrNaeAxjhx9uDM60NeVHM4fgMQUh92EYF8hM82L9Q9rQhWHQrn0qmlnapJ5Pno/rDrriPjAIo48xubKKPJI6DVTSMBNVK+W+m62RssiqGx3QFKs304hly+cLmaVApswpuWLS9pqGy6usIImx3doijnflEPDmFLvrX45V/BIcqXu4G07myOe5wCmuq6SXjDrlcqBgBwisV4vs3Wpl3SpX9mfTbqQzTfNDEch8ZMAgmaiso2ak/xn8801735T/mNhNMhNPckpd/kieMcAV+my7GV/90AJ8tiTruoL9fy9fpiHCWsUtZBY+TPvaBYbjvVxE48VKB8HrVL4CE7p/AqYUvbiyq2LhmLisVYrRqqed1gmcgqMOJrW+S8bE4Zc8oU7OM2gsqdz4LnGIayO/DFdPqt2heH3tsotlTYLQmsRTh4xXL6Cwo0AKGMwG8XQBQf673awXoYeqeAZxt51J/98RbHD8UbPxXO9/qXT7sJ+YTPv1K3adipeeireDppbxYwUc8YL2V6lQS4ZxUqh45nMUTHbMoK1oFDEmInErmWRQjmK1smneT0MGy+mp1zZRgtj6tdfARA3IDjc87LU3ws9399DJM33UpUZAnD9MPe8hcruuRjvzV+iCLPHOa0KS8XDDWI98zuBQnpKpdXTgz1WgL7ru6ca8naiVX9NphprIxqbyhcR0Du1VKfc7n6XYsffNZhW/v9gzf8PdysDDGzx0VIRJNEUf+5wYjweTOGZjvIQlRTv1s3UrBXVUG0fONv8zxZU9cg3YusMJLKe9DBWYbZWf+8iTiRAjHAbiInnEwkda11KQPNCqxAv9YbjhNjGvdNVvJR1G1+/faWFLsWNYWFarr1epVjOqA+jMjSnYNk0eadPz1BXQ7jVrbX9R1aAVymg8U7kGm+H54k2qsYzras7LE+j1JBbS2+aXEtZOljY0sHW0psm11KWDhe2dOgMN4Co0EKYz5GsvQVn9ounqndV2JguiPbWrBCVoAbC1t/9UXXdH9bf/cm6um8MpFDRUumQoW6pJ1L9WVSj9rf+V+gvMQC9gvcY9i5oUdS8aTdZVeDacjNkfjE6dtafRkXLIzg3LlPruJ5Hih5jqqdpU0YEFOO9TH9sZJkTQ4bgNW+12IjccBAigAOcQdrMk6jpZzh8/teUt1sGDxeTJ58frUj9VRbCSJCN3QTPFdUaL8qgmQe5j6I0Iil2MQRrLGTPAJU9sXA/P3N5fFLY6XqnlmClX3/XMM1rCmIVn/pNN/GyIIhx7jXjKPQT2OCoecGfUDY5Yub8dqKPfD/xwzBJczfPExfFSYhdjXWuwBLuZcbvJ2XW2BI3ykPkeZGfxpAAZLkfbbALLP7x6/v2gXnfldpmcuq6nPdk2UUYLlABU3aMpvUiQKrnWXtG81H5cMs4GPwHlftD3uIuAAA=&quot;"/>
    <we:property name="datasetId" value="&quot;49d5f4df-99b1-4599-82ba-aed9398ad020&quot;"/>
    <we:property name="embedUrl" value="&quot;/reportEmbed?reportId=815219b6-1c56-44d5-836c-c7a901d7466c&amp;config=eyJjbHVzdGVyVXJsIjoiaHR0cHM6Ly9XQUJJLVVTLU5PUlRILUNFTlRSQUwtcmVkaXJlY3QuYW5hbHlzaXMud2luZG93cy5uZXQiLCJlbWJlZEZlYXR1cmVzIjp7InVzYWdlTWV0cmljc1ZOZXh0Ijp0cnVlfX0%3D&amp;disableSensitivityBanner=true&amp;storytellingChangeViewModeShortcutKeys=true&quot;"/>
    <we:property name="backgroundColor" value="&quot;#D5BEB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Yee Ming Chow</cp:lastModifiedBy>
  <cp:revision>3</cp:revision>
  <dcterms:created xsi:type="dcterms:W3CDTF">2018-06-07T21:39:02Z</dcterms:created>
  <dcterms:modified xsi:type="dcterms:W3CDTF">2025-09-18T16:48:00Z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