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Quantity and Profits by Roast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Yearly Profit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Profit by Coffee Type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Top 10 Customer List (2019 - 2021)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Order Date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card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815219b6-1c56-44d5-836c-c7a901d7466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9ee7d5932fc6479d" /><Relationship Type="http://schemas.openxmlformats.org/officeDocument/2006/relationships/slideLayout" Target="/ppt/slideLayouts/slideLayout8.xml" Id="R5cdf27fffca941e3" /><Relationship Type="http://schemas.openxmlformats.org/officeDocument/2006/relationships/hyperlink" Target="https://app.powerbi.com/groups/me/reports/815219b6-1c56-44d5-836c-c7a901d7466c/?pbi_source=PowerPoint" TargetMode="External" Id="RelId0" /><Relationship Type="http://schemas.openxmlformats.org/officeDocument/2006/relationships/image" Target="/ppt/media/image4.png" Id="imgId385640068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Coffee Sales and Top Customer 2019 - 2022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9/18/2025 4:27:51 AM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9/18/2025 4:26:49 AM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Quantity and Profits by Roast Type ,Yearly Profit ,Profit by Coffee Type ,Top 10 Customer List (2019 - 2021) ,Order Date ,card ,card ,card ,textbox ,textbox ,card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385640068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