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8" r:id="rId5"/>
    <p:sldId id="256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63" d="100"/>
          <a:sy n="63" d="100"/>
        </p:scale>
        <p:origin x="77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search/results/all/?keywords=%23excel&amp;origin=HASH_TAG_FROM_FEED" TargetMode="External"/><Relationship Id="rId2" Type="http://schemas.openxmlformats.org/officeDocument/2006/relationships/hyperlink" Target="https://www.linkedin.com/search/results/all/?keywords=%23powerbi&amp;origin=HASH_TAG_FROM_FEED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search/results/all/?keywords=%23datavisualization&amp;origin=HASH_TAG_FROM_FEED" TargetMode="External"/><Relationship Id="rId4" Type="http://schemas.openxmlformats.org/officeDocument/2006/relationships/hyperlink" Target="https://www.linkedin.com/search/results/all/?keywords=%23dataanalytics&amp;origin=HASH_TAG_FROM_FE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5B9C-613C-80BD-A380-9E60ACF1D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3435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accent4">
                    <a:lumMod val="50000"/>
                  </a:schemeClr>
                </a:solidFill>
              </a:rPr>
              <a:t>Interactive Power BI dashboard: Beverage Sale Insights (2022)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3C581-4124-8B71-8796-36AFBAF16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20"/>
            <a:ext cx="10515600" cy="529336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🔹 Overview:</a:t>
            </a:r>
            <a:br>
              <a:rPr lang="en-US" dirty="0"/>
            </a:br>
            <a:r>
              <a:rPr lang="en-US" dirty="0"/>
              <a:t>I combined multiple sales sheets, cleaned and validated the data, and built an interactive Power BI dashboard to deliver actionable insights.</a:t>
            </a:r>
            <a:br>
              <a:rPr lang="en-US" dirty="0"/>
            </a:br>
            <a:r>
              <a:rPr lang="en-US" dirty="0"/>
              <a:t>🔹 Key Features:</a:t>
            </a:r>
            <a:br>
              <a:rPr lang="en-US" dirty="0"/>
            </a:br>
            <a:r>
              <a:rPr lang="en-US" dirty="0"/>
              <a:t>KPI Cards: Total Revenue, Average Days to Payment</a:t>
            </a:r>
            <a:br>
              <a:rPr lang="en-US" dirty="0"/>
            </a:br>
            <a:r>
              <a:rPr lang="en-US" dirty="0"/>
              <a:t>Charts: Revenue &amp; Units Sold by Brand, Revenue Share by Retailer, Revenue Trends over time, Price vs. Units Sold</a:t>
            </a:r>
            <a:br>
              <a:rPr lang="en-US" dirty="0"/>
            </a:br>
            <a:r>
              <a:rPr lang="en-US" dirty="0"/>
              <a:t>🔹 Insights:</a:t>
            </a:r>
            <a:br>
              <a:rPr lang="en-US" dirty="0"/>
            </a:br>
            <a:r>
              <a:rPr lang="en-US" dirty="0"/>
              <a:t>Coca-Cola and Dasani Water led revenue.</a:t>
            </a:r>
            <a:br>
              <a:rPr lang="en-US" dirty="0"/>
            </a:br>
            <a:r>
              <a:rPr lang="en-US" dirty="0"/>
              <a:t>Walmart generated the highest retailer revenue.</a:t>
            </a:r>
            <a:br>
              <a:rPr lang="en-US" dirty="0"/>
            </a:br>
            <a:r>
              <a:rPr lang="en-US" dirty="0"/>
              <a:t>Average payment cycle: ~31 days.</a:t>
            </a:r>
            <a:br>
              <a:rPr lang="en-US" dirty="0"/>
            </a:br>
            <a:r>
              <a:rPr lang="en-US" dirty="0"/>
              <a:t>Pricing strategies affected unit sales differently by beverage category.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🔹 Tools &amp; Skills:</a:t>
            </a:r>
            <a:br>
              <a:rPr lang="en-US" dirty="0"/>
            </a:br>
            <a:r>
              <a:rPr lang="en-US" dirty="0" err="1">
                <a:hlinkClick r:id="rId2"/>
              </a:rPr>
              <a:t>PowerBI</a:t>
            </a:r>
            <a:r>
              <a:rPr lang="en-US" dirty="0"/>
              <a:t> (DAX, dashboard), </a:t>
            </a:r>
            <a:br>
              <a:rPr lang="en-US" dirty="0"/>
            </a:br>
            <a:r>
              <a:rPr lang="en-US" dirty="0">
                <a:hlinkClick r:id="rId3"/>
              </a:rPr>
              <a:t>Excel</a:t>
            </a:r>
            <a:r>
              <a:rPr lang="en-US" dirty="0"/>
              <a:t> (cleaning, merging, transaction), </a:t>
            </a:r>
            <a:br>
              <a:rPr lang="en-US" dirty="0"/>
            </a:br>
            <a:r>
              <a:rPr lang="en-US" dirty="0" err="1">
                <a:hlinkClick r:id="rId4"/>
              </a:rPr>
              <a:t>DataAnalytics</a:t>
            </a:r>
            <a:r>
              <a:rPr lang="en-US" dirty="0"/>
              <a:t> &amp; </a:t>
            </a:r>
            <a:br>
              <a:rPr lang="en-US" dirty="0"/>
            </a:br>
            <a:r>
              <a:rPr lang="en-US" dirty="0" err="1">
                <a:hlinkClick r:id="rId5"/>
              </a:rPr>
              <a:t>DataVisualization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0875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24ebaed0-352b-47fc-9e40-189e0df9cb33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5bf3d02-39ad-4c6c-9d92-8051b6119f25/ReportSection?bookmarkGuid=ca8f06ce-5384-4587-8c01-f2e737979b11&amp;bookmarkUsage=1&amp;ctid=28fd0d9a-e529-413f-88d5-7f33f67675ef&amp;fromEntryPoint=export&quot;"/>
    <we:property name="reportState" value="&quot;CONNECTED&quot;"/>
    <we:property name="artifactViewState" value="&quot;live&quot;"/>
    <we:property name="reportEmbeddedTime" value="&quot;2025-09-15T02:41:52.862Z&quot;"/>
    <we:property name="creatorSessionId" value="&quot;cbba62bc-db9f-48b9-9aa7-05d6e951ddc1&quot;"/>
    <we:property name="creatorUserId" value="&quot;10032002CF0DA03E&quot;"/>
    <we:property name="creatorTenantId" value="&quot;28fd0d9a-e529-413f-88d5-7f33f67675ef&quot;"/>
    <we:property name="pageDisplayName" value="&quot;Page 1&quot;"/>
    <we:property name="pageName" value="&quot;ReportSection&quot;"/>
    <we:property name="reportName" value="&quot;Beverage Brand Dashboard&quot;"/>
    <we:property name="isVisualContainerHeaderHidden" value="false"/>
    <we:property name="isFiltersActionButtonVisible" value="true"/>
    <we:property name="initialStateBookmark" value="&quot;H4sIAAAAAAAAA+1b3VPbOBD/VzJ+4SUw/o7dN6C9uQ7QUuDo3dx0OrK8TtQqVk5WKDkm//utZDsfEBJIQklzeciMvZJW+9td7a4k585KWdHjZPCBdMF6Yx0J8b1L5PeGYzWtvKJ9/Hhydnhx8vXD4dk7JIueYiIvrDd3liKyDeqaFX3CNQck/v2laRHOz0lbv2WEF9C0eiALkRPO/oWyMzYp2Ydh04LbHheSaJaXiijQbG+wO77j3M5BgDMSqtgNXAJVJfUCekKq+r1pFeWTEWm6TTMzEx6LXBGWI2NNo2HLs9PYponne0HsOV6caHrGuKq6JIN3tz2JeBDloKf1cJjekJxCahmhJRRFNcNhuy2hTeoJ3001Hgve786gX4q+pHABmWnKFVMDgwyl5FqEIermXArUXNVwA3kfDPm3fl6hs/VrR/w4loCqSzWhOZL3GEltIRkl/IHIa5OqbLDmyfGo3n5nIImkncEpguMPhRm1P2yqZbgmkpW+YwRfDlDl+yNe1hTGjzIF2XirXVN3nhDK0sTGmKCbKyjWX0Dma2WedbZZMWe4EDtLa2ZNfnuEwkiMUI0jSfJ0hjRfkFKwvM2reDUOJFelkD0Gxx0ilY6HyTeMNjpoDOtQhVN9m4hJFaKBiSYvBeHLUPfwYydLwLOpE3quFwapm6Wa4VwwCm5VIm6nsWhuid9q2X4YxGFEM8ehNvHd5ePkNrv1br2/yHrfZs186mP8mJk7F0afgjOKIyfXq9UFrMX0QxuwzNGDcEn2SiEZFONlO/10XddaLhYWUnTNsAqutsdIIacCDaThXJGEw9fEzxIn8+39FonifT+xk30SZbCfOlFIg8SN/QBweCkwQmpanzsgoQqBecrqcun9vVhYPD1K1hZFQe9Fx3o5rsxobCREcE1439S4KOApU6WW70oy9nVt1z0tZ53RuvdJyYazZzgtPd5dcby34njfjNepRv+0TlKiyAxX64rUOCOY5DCb4REpGNUMS3aPJM+R0rc7Gow9dptRTiwnpJZRaCzZGc5f+tPdRB7Y2X47UE6FUkpoB1Kztt8r6JY2ZilocVi13AuKM75Py7q/20NZinoXUL+dsFxnTD1Jpp6/QVgmpz2SaawL1u6oR0JdHVmHxsi/BK7J6mQetHFaK/PBjaafkZ7uY1fQ0XsczVL3LP18Z+nNwfUsS7tPtrS7s/Sm4XqWpb0nW9rbWXrTcD3L0v6TLe1XhRsWZyQv6iP70t5ScPNUF+zIjevMX7b+0wc5QKCmx6jWOBhXEgejWuNguoY4MDZCbqxANXLSK/QmWd8eNGuXG5zA4BnbxhdwICPeOcvzWjbtKStgru23qbCnarm1Ii/Pix7BPT0RdpJCGNeuNVJvFvM+51hkdhhPJeSTxeVgYj85Z60bAa5Eu83H01W7VNoiDqVAWwBJiwAlYRSPz1R2l0e7y6PdYfJPPzLd6eaxg/aFh8mc5cveZW2zPv9vhzJbDrReHuU1aZS4CaFukGVRFoZZDGEaLszhm3Ax/YTMuFEVxcLokxA5M/gIbeWjMsy8ZbL+nsdt3hP8VdHqMvG1b/zjMLUjP/UDJ3FdaAGNfNi58tPl/CNnqmhcCp6uwZsp7xeodUhL4Tbes+eB3wTnJnEUpZmfua3Y8wFsz3dam+Dcc/Yum3J5Lycv78dAftaVvJyjssVX6XtX5svSebfVe58J7+LymtvnWBSKile9tF6/x631BG7Edx1HLpVKssAJScsOwox4gRNEtu+scEJyBqToyyVLyQkNHt60GyLDwnFQNM7JoIviL7N8KZHpsiH9ZaFU/khc6kR2TO2AZhDFju1Hr6/8K6EIb0wWUr+g2u+DKBUe+UHkxy5WYImdtjwXKKyg8NfO+htapZ1jOocGvjW08Bt2krn658QFJQqdZdM+KW5af5oJXtspTd7W1Fklk+irokconJMcZiR1kylTSBckdvNPFctMgpZhCV9UCeh8OCoDhsP/AHeoZ09KMwAA&quot;"/>
    <we:property name="bookmark" value="&quot;H4sIAAAAAAAAA+1b23LbNhD9FQ1f8iJ7eL/kLXbSaSZ269iu004n0wGBpYQEIlkQdK169O9d8KKLI8u2JMeMqgfPkAC4OGd3sbsA5FuD8SIXZPwLGYHx2jjKsq8jIr/2LKNvpHWb45tuElDPtj3b9Fhge2aIvVmueJYWxutbQxE5AHXFi5IILQgb//zcN4gQZ2Sg3xIiCugbOcgiS4ng/0I9GLuULGHSN+AmF5kkWuSFIgq02Gscju8IwTr0cEZCFb+GC6Cqbj2HPJOqfe8bRf1UQVrs08KqCY+zVBGeomDdRv3AMVlk0thxHS9yLCeKdXvChWqGxON3N7lEPshynGt1vGHXJKXAjAq0hKJoZngzGEgYkHbCdwudx5koR0vaL7JSUjiHpOpKFVfjihmiFBrCBHVzJjPUXNNxDWkJVfNPZdqwM/XrMPvnWAKqjumG/hTvMTYNMskpEd9A3hqqusNYheNevf3MQRJJh+MTJCe+BTPt/7arxXBFJK99pwK+HqFmCUxlGQscf5UMZO+tdk09eA6UoRt7swbd3VAx/gCyWiurrLPLijnFhThcWzNb8tsjBCMxQvWOJEnZEjSfsaXg6UA08WoWSC5rkDmH4yGRSsfD+AtGGx00Jm2owqm+zMWkhtG4iibPReHzRI9wIyuJwTGp5Tu243vMTpgWuJKMghsVZzeLXLS02A0C0/W9yA9pYlnUJK69fpzcZbfer/dnWe+7rJmPJcaPpbnzwehTCE7xy/n1aowAazH9MAAsc/RHuCTzGiSHYrZsF5+u2lrLxsJCZqPqs4autsdUIScZGkjTuSSxgL9iN4mtxDUPAhJGB25sxgckTOCAWaFPvdiOXA/w8xowUuobn4YgoQmBKeNtufT+TiwsHh8lW4si0DvRsV2OGwuaGQkZXBFRVjUuAjzhqtbybd2MY23Ttk/qWZf0vvqoZM96VUla+3t7w++dDb93q+91qtF/WieMKLLE1UYZq5wRquSwXOARKTjVAmtx9yTPqdJ3OxrMPHaXWc4tJ2yto9AM2SnOX/vT7Vwe2Nt+N1guhFJK6BBYtbbfKxjVNuYMNBzeLPeC4ozvWV33j3LEUrS7gPbtA091xtSTJOrpG4R1cto9mcY454OhuifUtZF1Uhn5h+A1X52sojZLa3U+uNbtpyTXY8yGOnqPpUXqkbWf7y3dHV5PsrT9aEvbe0t3jdeTLO082tLO3tJd4/UkS7uPtrTbFG5YnJG0aI/sa3vLTFRPbcGO0oTO/HXv3yXIMRKtRkxrjcNZJXE4rTUOF2uIw8pGKI0XqEZB8kJvkvXtQb91ufEHGD9h2/gMDlTBO+Np2mLTnrIB59Z+XaW9UMttlXl9XnQP78WJcJDMssq1W420m8W0FAKLzCEXTEI6X1yO5/aTK9Z6BeAyGwzEbLpml0oDYlEKNACIAwKU+GE0O1PZXx7tL4/2h8nf/ch0r5v7DtofPEwWPF33LmuX9fl/O5TZcaLt8qivScPYjgm1vSQJE99PIvCZ/2AO78LF9CMyY6cqigejT0zk0uCTaSsf1WHmLZft73ns/h3gL8pWl4kvfeMf+cwMXeZ6VmzbEAANXdi78uNx/pZyVfQuMsG24M1UlAVqHVgNrvOevYp8F5ybRGHIEjexg8hxAUzHtYIuOPeKvUtXLu/l/OX9jMj3upKXK1T28FX6q09EoPdDWrzohfP2vWWrp2dTuds4LmlUkniWTwLT8xPieJYXmq61wenGKZCilGuWgXMafHM96GUJFn3jondGxiOEv87So0SydcPx81Jp/JHY1ArNiJoeTSCMLNMNX175l5kiojdfBP2Aar9LolZ46HqhG9lYPcUmCxwbKGyg8JfO2B2tsM4wFUMP33oafMdOITf/KXBBiUJn6drPgfvG79UEL+2UVd7WrcvKnaxURU4onJEUliT1KlMyYA8k9uq/TKZpfTL5D679l0XdMgAA&quot;"/>
    <we:property name="datasetId" value="&quot;4362f576-420d-483d-aa7e-a4af6c3701b4&quot;"/>
    <we:property name="embedUrl" value="&quot;/reportEmbed?reportId=e5bf3d02-39ad-4c6c-9d92-8051b6119f25&amp;config=eyJjbHVzdGVyVXJsIjoiaHR0cHM6Ly9XQUJJLVVTLU5PUlRILUNFTlRSQUw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150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Segoe UI Light</vt:lpstr>
      <vt:lpstr>Office Theme</vt:lpstr>
      <vt:lpstr>Interactive Power BI dashboard: Beverage Sale Insights (2022)</vt:lpstr>
      <vt:lpstr>Microsoft Power BI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Yee Ming Chow</cp:lastModifiedBy>
  <cp:revision>3</cp:revision>
  <dcterms:created xsi:type="dcterms:W3CDTF">2018-06-07T21:39:02Z</dcterms:created>
  <dcterms:modified xsi:type="dcterms:W3CDTF">2025-09-15T02:47:22Z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