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R</a:t>
            </a:r>
            <a:r>
              <a:rPr altLang="en-US" sz="2400" lang="en-US"/>
              <a:t>.</a:t>
            </a:r>
            <a:r>
              <a:rPr altLang="en-US" sz="2400" lang="en-US"/>
              <a:t>Y</a:t>
            </a:r>
            <a:r>
              <a:rPr altLang="en-US" sz="2400" lang="en-US"/>
              <a:t>a</a:t>
            </a:r>
            <a:r>
              <a:rPr altLang="en-US" sz="2400" lang="en-US"/>
              <a:t>m</a:t>
            </a:r>
            <a:r>
              <a:rPr altLang="en-US" sz="2400" lang="en-US"/>
              <a:t>i</a:t>
            </a:r>
            <a:r>
              <a:rPr altLang="en-US" sz="2400" lang="en-US"/>
              <a:t>n</a:t>
            </a:r>
            <a:r>
              <a:rPr altLang="en-US" sz="2400" lang="en-US"/>
              <a:t>e</a:t>
            </a:r>
            <a:r>
              <a:rPr altLang="en-US" sz="2400" lang="en-US"/>
              <a:t>e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3122128</a:t>
            </a:r>
            <a:r>
              <a:rPr altLang="en-US" dirty="0" sz="2400" lang="en-US"/>
              <a:t>8</a:t>
            </a:r>
            <a:r>
              <a:rPr altLang="en-US" dirty="0" sz="2400" lang="en-US"/>
              <a:t>8</a:t>
            </a:r>
            <a:r>
              <a:rPr altLang="en-US" dirty="0" sz="2400" lang="en-IN"/>
              <a:t> [unm14512022g1</a:t>
            </a:r>
            <a:r>
              <a:rPr altLang="en-US" dirty="0" sz="2400" lang="en-US"/>
              <a:t>3</a:t>
            </a:r>
            <a:r>
              <a:rPr altLang="en-US" dirty="0" sz="2400" lang="en-US"/>
              <a:t>8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339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3888741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37973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920080"/>
            <a:ext cx="7340203" cy="2044701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2428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463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2024-09-03T05:56:42Z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13db2ce8a9774ccd944482ec6d3de900</vt:lpwstr>
  </property>
  <property fmtid="{D5CDD505-2E9C-101B-9397-08002B2CF9AE}" pid="5" name="KSOProductBuildVer">
    <vt:lpwstr>1033-12.2.0.18165</vt:lpwstr>
  </property>
</Properties>
</file>