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86" r:id="rId5"/>
    <p:sldId id="260" r:id="rId6"/>
    <p:sldId id="314" r:id="rId7"/>
    <p:sldId id="315" r:id="rId8"/>
    <p:sldId id="316" r:id="rId9"/>
    <p:sldId id="317" r:id="rId10"/>
    <p:sldId id="287" r:id="rId11"/>
    <p:sldId id="318" r:id="rId12"/>
    <p:sldId id="319" r:id="rId13"/>
    <p:sldId id="289" r:id="rId14"/>
    <p:sldId id="288" r:id="rId15"/>
    <p:sldId id="293" r:id="rId16"/>
    <p:sldId id="292" r:id="rId17"/>
    <p:sldId id="320" r:id="rId18"/>
    <p:sldId id="297" r:id="rId19"/>
    <p:sldId id="321" r:id="rId20"/>
    <p:sldId id="324" r:id="rId21"/>
    <p:sldId id="322" r:id="rId22"/>
    <p:sldId id="325" r:id="rId23"/>
    <p:sldId id="32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0D8"/>
    <a:srgbClr val="3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C909-A877-4F6E-81F7-747625A1F483}" type="datetime1">
              <a:rPr lang="fr-FR" smtClean="0"/>
              <a:t>13/09/2018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80293-AA29-4AD7-BEE1-B4E05EC2D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6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A568-6300-43B5-B288-94531A6EA6B5}" type="datetime1">
              <a:rPr lang="fr-FR" smtClean="0"/>
              <a:t>13/09/2018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20CF8-4BE7-4285-9D7B-B8AC36281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9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Logos écoles</a:t>
            </a:r>
          </a:p>
        </p:txBody>
      </p:sp>
      <p:sp>
        <p:nvSpPr>
          <p:cNvPr id="4" name="ZoneTexte 3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Intitulé du cours</a:t>
            </a: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F1F0D8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50135584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Note importante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 userDrawn="1"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13/09/2018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83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13/09/2018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8457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13/09/2018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 relative au texte</a:t>
            </a:r>
          </a:p>
        </p:txBody>
      </p:sp>
      <p:sp>
        <p:nvSpPr>
          <p:cNvPr id="16" name="ZoneTexte 15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13/09/2018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97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/>
              <a:t>Cliquez sur l'icône pour ajouter un graphique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3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13/09/2018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602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0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13/09/2018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8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Intitulé du cours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1739819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13/09/2018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422475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13/09/2018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04439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13/09/2018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0150285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 relative au texte</a:t>
            </a:r>
          </a:p>
        </p:txBody>
      </p:sp>
      <p:sp>
        <p:nvSpPr>
          <p:cNvPr id="16" name="ZoneTexte 15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13/09/2018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481343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/>
              <a:t>Cliquez sur l'icône pour ajouter un graphique</a:t>
            </a:r>
          </a:p>
        </p:txBody>
      </p:sp>
      <p:sp>
        <p:nvSpPr>
          <p:cNvPr id="14" name="ZoneTexte 13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13/09/2018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115454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13/09/2018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623292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Logos écoles</a:t>
            </a:r>
          </a:p>
        </p:txBody>
      </p:sp>
      <p:sp>
        <p:nvSpPr>
          <p:cNvPr id="4" name="ZoneTexte 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BC98-D900-4418-A515-01664AADB42B}" type="datetime1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0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49" r:id="rId9"/>
    <p:sldLayoutId id="2147483656" r:id="rId10"/>
    <p:sldLayoutId id="2147483654" r:id="rId11"/>
    <p:sldLayoutId id="2147483650" r:id="rId12"/>
    <p:sldLayoutId id="2147483657" r:id="rId13"/>
    <p:sldLayoutId id="2147483652" r:id="rId14"/>
    <p:sldLayoutId id="2147483655" r:id="rId15"/>
    <p:sldLayoutId id="214748365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Lists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in C</a:t>
            </a:r>
          </a:p>
        </p:txBody>
      </p:sp>
    </p:spTree>
    <p:extLst>
      <p:ext uri="{BB962C8B-B14F-4D97-AF65-F5344CB8AC3E}">
        <p14:creationId xmlns:p14="http://schemas.microsoft.com/office/powerpoint/2010/main" val="407047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I can go </a:t>
            </a:r>
            <a:r>
              <a:rPr lang="fr-FR" dirty="0" err="1">
                <a:latin typeface="+mn-lt"/>
              </a:rPr>
              <a:t>backwards</a:t>
            </a:r>
            <a:r>
              <a:rPr lang="fr-FR" dirty="0">
                <a:latin typeface="+mn-lt"/>
              </a:rPr>
              <a:t> !</a:t>
            </a:r>
          </a:p>
          <a:p>
            <a:pPr lvl="1"/>
            <a:endParaRPr lang="fr-FR" dirty="0">
              <a:latin typeface="+mn-lt"/>
            </a:endParaRPr>
          </a:p>
          <a:p>
            <a:pPr lvl="1"/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I can do EVERYTHING I </a:t>
            </a:r>
            <a:r>
              <a:rPr lang="fr-FR" dirty="0" err="1">
                <a:latin typeface="+mn-lt"/>
              </a:rPr>
              <a:t>could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with</a:t>
            </a:r>
            <a:r>
              <a:rPr lang="fr-FR" dirty="0">
                <a:latin typeface="+mn-lt"/>
              </a:rPr>
              <a:t> a SLL :</a:t>
            </a:r>
          </a:p>
          <a:p>
            <a:pPr lvl="1"/>
            <a:r>
              <a:rPr lang="fr-FR" dirty="0" err="1">
                <a:latin typeface="+mn-lt"/>
              </a:rPr>
              <a:t>What</a:t>
            </a:r>
            <a:r>
              <a:rPr lang="fr-FR" dirty="0">
                <a:latin typeface="+mn-lt"/>
              </a:rPr>
              <a:t> if I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to </a:t>
            </a:r>
            <a:r>
              <a:rPr lang="fr-FR" dirty="0" err="1">
                <a:latin typeface="+mn-lt"/>
              </a:rPr>
              <a:t>add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r>
              <a:rPr lang="fr-FR" dirty="0">
                <a:latin typeface="+mn-lt"/>
              </a:rPr>
              <a:t> ?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Basic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10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 why bother with a SLL?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602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Basic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11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Starting</a:t>
            </a:r>
            <a:r>
              <a:rPr lang="fr-FR" dirty="0">
                <a:latin typeface="+mn-lt"/>
              </a:rPr>
              <a:t> point : </a:t>
            </a:r>
            <a:r>
              <a:rPr lang="fr-FR" dirty="0" err="1">
                <a:latin typeface="+mn-lt"/>
              </a:rPr>
              <a:t>We</a:t>
            </a:r>
            <a:r>
              <a:rPr lang="fr-FR" dirty="0">
                <a:latin typeface="+mn-lt"/>
              </a:rPr>
              <a:t> have a </a:t>
            </a:r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endParaRPr lang="fr-FR" dirty="0">
              <a:latin typeface="+mn-lt"/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434EA24-CD33-41B4-A340-F307C0E2439B}"/>
              </a:ext>
            </a:extLst>
          </p:cNvPr>
          <p:cNvGrpSpPr/>
          <p:nvPr/>
        </p:nvGrpSpPr>
        <p:grpSpPr>
          <a:xfrm>
            <a:off x="4301068" y="3956431"/>
            <a:ext cx="3450529" cy="866300"/>
            <a:chOff x="5359401" y="3677030"/>
            <a:chExt cx="3450529" cy="8663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3D7349-C112-49EB-A8B3-05EE4D1C436D}"/>
                </a:ext>
              </a:extLst>
            </p:cNvPr>
            <p:cNvSpPr/>
            <p:nvPr/>
          </p:nvSpPr>
          <p:spPr>
            <a:xfrm>
              <a:off x="5885301" y="3677030"/>
              <a:ext cx="2406212" cy="8663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3351CF4-D177-4721-978C-BAEA28E51EC9}"/>
                </a:ext>
              </a:extLst>
            </p:cNvPr>
            <p:cNvCxnSpPr>
              <a:cxnSpLocks/>
            </p:cNvCxnSpPr>
            <p:nvPr/>
          </p:nvCxnSpPr>
          <p:spPr>
            <a:xfrm>
              <a:off x="6670878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4869FE-AD8C-48B7-9A24-AE7E56B241A0}"/>
                </a:ext>
              </a:extLst>
            </p:cNvPr>
            <p:cNvSpPr/>
            <p:nvPr/>
          </p:nvSpPr>
          <p:spPr>
            <a:xfrm>
              <a:off x="6817805" y="3831075"/>
              <a:ext cx="539727" cy="558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E2878ABB-818F-48D5-8366-417E78DC0324}"/>
                </a:ext>
              </a:extLst>
            </p:cNvPr>
            <p:cNvSpPr/>
            <p:nvPr/>
          </p:nvSpPr>
          <p:spPr>
            <a:xfrm rot="10800000">
              <a:off x="5359401" y="4131847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CC74793-50C9-466D-9C6F-3695D2C48F7E}"/>
                </a:ext>
              </a:extLst>
            </p:cNvPr>
            <p:cNvCxnSpPr>
              <a:cxnSpLocks/>
            </p:cNvCxnSpPr>
            <p:nvPr/>
          </p:nvCxnSpPr>
          <p:spPr>
            <a:xfrm>
              <a:off x="7500612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445C05AC-68F7-47F8-9393-90718BE37E15}"/>
                </a:ext>
              </a:extLst>
            </p:cNvPr>
            <p:cNvSpPr/>
            <p:nvPr/>
          </p:nvSpPr>
          <p:spPr>
            <a:xfrm>
              <a:off x="7773094" y="3793295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E88A54D-80B2-4888-BE83-DB0012222258}"/>
                </a:ext>
              </a:extLst>
            </p:cNvPr>
            <p:cNvSpPr txBox="1"/>
            <p:nvPr/>
          </p:nvSpPr>
          <p:spPr>
            <a:xfrm>
              <a:off x="5506183" y="3697596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prev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584FD74-C577-4670-B452-871709FBDA7E}"/>
                </a:ext>
              </a:extLst>
            </p:cNvPr>
            <p:cNvSpPr txBox="1"/>
            <p:nvPr/>
          </p:nvSpPr>
          <p:spPr>
            <a:xfrm>
              <a:off x="7167349" y="4139190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B97FA09-9B18-4B9F-B15B-24CBA7886E07}"/>
              </a:ext>
            </a:extLst>
          </p:cNvPr>
          <p:cNvGrpSpPr/>
          <p:nvPr/>
        </p:nvGrpSpPr>
        <p:grpSpPr>
          <a:xfrm>
            <a:off x="1259646" y="3976997"/>
            <a:ext cx="3450529" cy="866300"/>
            <a:chOff x="5359401" y="3677030"/>
            <a:chExt cx="3450529" cy="8663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04B187-4C25-42F5-836C-2A961C39396C}"/>
                </a:ext>
              </a:extLst>
            </p:cNvPr>
            <p:cNvSpPr/>
            <p:nvPr/>
          </p:nvSpPr>
          <p:spPr>
            <a:xfrm>
              <a:off x="5885301" y="3677030"/>
              <a:ext cx="2406212" cy="8663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7B906BF4-EBC8-496C-AD77-8D179B689945}"/>
                </a:ext>
              </a:extLst>
            </p:cNvPr>
            <p:cNvCxnSpPr>
              <a:cxnSpLocks/>
            </p:cNvCxnSpPr>
            <p:nvPr/>
          </p:nvCxnSpPr>
          <p:spPr>
            <a:xfrm>
              <a:off x="6670878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22A2CD-A1DF-44CE-84CC-045F89DCD04F}"/>
                </a:ext>
              </a:extLst>
            </p:cNvPr>
            <p:cNvSpPr/>
            <p:nvPr/>
          </p:nvSpPr>
          <p:spPr>
            <a:xfrm>
              <a:off x="6817805" y="3831075"/>
              <a:ext cx="539727" cy="558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Légende : flèche vers la droite 30">
              <a:extLst>
                <a:ext uri="{FF2B5EF4-FFF2-40B4-BE49-F238E27FC236}">
                  <a16:creationId xmlns:a16="http://schemas.microsoft.com/office/drawing/2014/main" id="{BDFC308B-B548-4438-A498-58C9B07C1154}"/>
                </a:ext>
              </a:extLst>
            </p:cNvPr>
            <p:cNvSpPr/>
            <p:nvPr/>
          </p:nvSpPr>
          <p:spPr>
            <a:xfrm rot="10800000">
              <a:off x="5359401" y="4131847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2B83DF5-CB61-499B-A106-BD84F5648961}"/>
                </a:ext>
              </a:extLst>
            </p:cNvPr>
            <p:cNvCxnSpPr>
              <a:cxnSpLocks/>
            </p:cNvCxnSpPr>
            <p:nvPr/>
          </p:nvCxnSpPr>
          <p:spPr>
            <a:xfrm>
              <a:off x="7500612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Légende : flèche vers la droite 32">
              <a:extLst>
                <a:ext uri="{FF2B5EF4-FFF2-40B4-BE49-F238E27FC236}">
                  <a16:creationId xmlns:a16="http://schemas.microsoft.com/office/drawing/2014/main" id="{4FC3EAE6-C208-4316-829C-1C774A7A148A}"/>
                </a:ext>
              </a:extLst>
            </p:cNvPr>
            <p:cNvSpPr/>
            <p:nvPr/>
          </p:nvSpPr>
          <p:spPr>
            <a:xfrm>
              <a:off x="7773094" y="3793295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8EBA37F-DAC9-44AD-9997-E57EA82D9C80}"/>
                </a:ext>
              </a:extLst>
            </p:cNvPr>
            <p:cNvSpPr txBox="1"/>
            <p:nvPr/>
          </p:nvSpPr>
          <p:spPr>
            <a:xfrm>
              <a:off x="5506183" y="3697596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prev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3C0498F-3EA2-4768-BF60-0052F6882F90}"/>
                </a:ext>
              </a:extLst>
            </p:cNvPr>
            <p:cNvSpPr txBox="1"/>
            <p:nvPr/>
          </p:nvSpPr>
          <p:spPr>
            <a:xfrm>
              <a:off x="7167349" y="4139190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86048D-ADA2-49F3-83F1-BCB71D69FD57}"/>
              </a:ext>
            </a:extLst>
          </p:cNvPr>
          <p:cNvGrpSpPr/>
          <p:nvPr/>
        </p:nvGrpSpPr>
        <p:grpSpPr>
          <a:xfrm>
            <a:off x="7349973" y="3948657"/>
            <a:ext cx="3450529" cy="866300"/>
            <a:chOff x="5359401" y="3677030"/>
            <a:chExt cx="3450529" cy="8663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21BCC7-3932-439B-B772-764818FE5710}"/>
                </a:ext>
              </a:extLst>
            </p:cNvPr>
            <p:cNvSpPr/>
            <p:nvPr/>
          </p:nvSpPr>
          <p:spPr>
            <a:xfrm>
              <a:off x="5885301" y="3677030"/>
              <a:ext cx="2406212" cy="8663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49AA43E5-BC61-4F19-AE73-3293088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6670878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78BD7E-9DA2-4E38-A6B7-9FF36C46C1F9}"/>
                </a:ext>
              </a:extLst>
            </p:cNvPr>
            <p:cNvSpPr/>
            <p:nvPr/>
          </p:nvSpPr>
          <p:spPr>
            <a:xfrm>
              <a:off x="6817805" y="3831075"/>
              <a:ext cx="539727" cy="558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Légende : flèche vers la droite 48">
              <a:extLst>
                <a:ext uri="{FF2B5EF4-FFF2-40B4-BE49-F238E27FC236}">
                  <a16:creationId xmlns:a16="http://schemas.microsoft.com/office/drawing/2014/main" id="{E95E9A84-BE94-404B-B71F-9BD06D273454}"/>
                </a:ext>
              </a:extLst>
            </p:cNvPr>
            <p:cNvSpPr/>
            <p:nvPr/>
          </p:nvSpPr>
          <p:spPr>
            <a:xfrm rot="10800000">
              <a:off x="5359401" y="4131847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1F21312-9F6F-4945-AC63-A73F16AE8595}"/>
                </a:ext>
              </a:extLst>
            </p:cNvPr>
            <p:cNvCxnSpPr>
              <a:cxnSpLocks/>
            </p:cNvCxnSpPr>
            <p:nvPr/>
          </p:nvCxnSpPr>
          <p:spPr>
            <a:xfrm>
              <a:off x="7500612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égende : flèche vers la droite 50">
              <a:extLst>
                <a:ext uri="{FF2B5EF4-FFF2-40B4-BE49-F238E27FC236}">
                  <a16:creationId xmlns:a16="http://schemas.microsoft.com/office/drawing/2014/main" id="{C3050C8B-2D85-44C7-A942-77C0CF26F47D}"/>
                </a:ext>
              </a:extLst>
            </p:cNvPr>
            <p:cNvSpPr/>
            <p:nvPr/>
          </p:nvSpPr>
          <p:spPr>
            <a:xfrm>
              <a:off x="7773094" y="3793295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97223877-4923-445C-AB85-3B886AA85E17}"/>
                </a:ext>
              </a:extLst>
            </p:cNvPr>
            <p:cNvSpPr txBox="1"/>
            <p:nvPr/>
          </p:nvSpPr>
          <p:spPr>
            <a:xfrm>
              <a:off x="5506183" y="3697596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prev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B0117813-D2F8-4D57-BC89-AFC31910C1FC}"/>
                </a:ext>
              </a:extLst>
            </p:cNvPr>
            <p:cNvSpPr txBox="1"/>
            <p:nvPr/>
          </p:nvSpPr>
          <p:spPr>
            <a:xfrm>
              <a:off x="7167349" y="4139190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54" name="Interdiction 53">
            <a:extLst>
              <a:ext uri="{FF2B5EF4-FFF2-40B4-BE49-F238E27FC236}">
                <a16:creationId xmlns:a16="http://schemas.microsoft.com/office/drawing/2014/main" id="{EB7A9C22-5020-4FE4-B4DD-7EC5888BD02F}"/>
              </a:ext>
            </a:extLst>
          </p:cNvPr>
          <p:cNvSpPr/>
          <p:nvPr/>
        </p:nvSpPr>
        <p:spPr>
          <a:xfrm>
            <a:off x="955813" y="4482742"/>
            <a:ext cx="210252" cy="210252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Interdiction 54">
            <a:extLst>
              <a:ext uri="{FF2B5EF4-FFF2-40B4-BE49-F238E27FC236}">
                <a16:creationId xmlns:a16="http://schemas.microsoft.com/office/drawing/2014/main" id="{B4C3D2B8-5316-46B9-B2D4-8AEE5E965459}"/>
              </a:ext>
            </a:extLst>
          </p:cNvPr>
          <p:cNvSpPr/>
          <p:nvPr/>
        </p:nvSpPr>
        <p:spPr>
          <a:xfrm>
            <a:off x="10901566" y="4117688"/>
            <a:ext cx="210252" cy="210252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6" name="Légende : flèche vers la droite 55">
            <a:extLst>
              <a:ext uri="{FF2B5EF4-FFF2-40B4-BE49-F238E27FC236}">
                <a16:creationId xmlns:a16="http://schemas.microsoft.com/office/drawing/2014/main" id="{92C758A2-9B76-4496-AD69-692D008E5EAA}"/>
              </a:ext>
            </a:extLst>
          </p:cNvPr>
          <p:cNvSpPr/>
          <p:nvPr/>
        </p:nvSpPr>
        <p:spPr>
          <a:xfrm rot="5400000">
            <a:off x="1479050" y="3189238"/>
            <a:ext cx="1036836" cy="31578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2721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1DD5CF3-12FC-4736-B922-A6012D75D5D0}"/>
              </a:ext>
            </a:extLst>
          </p:cNvPr>
          <p:cNvSpPr txBox="1"/>
          <p:nvPr/>
        </p:nvSpPr>
        <p:spPr>
          <a:xfrm>
            <a:off x="2155361" y="2740252"/>
            <a:ext cx="12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98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12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do I Add an element to a SLL ?</a:t>
            </a:r>
            <a:endParaRPr lang="fr-FR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0C7DD-C724-479F-AD81-86DD56A9422E}"/>
              </a:ext>
            </a:extLst>
          </p:cNvPr>
          <p:cNvSpPr/>
          <p:nvPr/>
        </p:nvSpPr>
        <p:spPr>
          <a:xfrm>
            <a:off x="2304873" y="1483234"/>
            <a:ext cx="1837959" cy="9853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0CEE8B4-6384-4DEC-AA96-FA8E01541403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3223853" y="1483234"/>
            <a:ext cx="0" cy="9853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2B766-2006-4A00-9AE0-6D989763D9C2}"/>
              </a:ext>
            </a:extLst>
          </p:cNvPr>
          <p:cNvSpPr/>
          <p:nvPr/>
        </p:nvSpPr>
        <p:spPr>
          <a:xfrm>
            <a:off x="2481330" y="1811690"/>
            <a:ext cx="567811" cy="5678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835245-B0A9-4BB8-A9D7-A89D65AF9AF7}"/>
              </a:ext>
            </a:extLst>
          </p:cNvPr>
          <p:cNvSpPr txBox="1"/>
          <p:nvPr/>
        </p:nvSpPr>
        <p:spPr>
          <a:xfrm>
            <a:off x="2448136" y="1532153"/>
            <a:ext cx="60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71442A-8170-4902-B393-EF4629BBAD09}"/>
              </a:ext>
            </a:extLst>
          </p:cNvPr>
          <p:cNvSpPr txBox="1"/>
          <p:nvPr/>
        </p:nvSpPr>
        <p:spPr>
          <a:xfrm>
            <a:off x="3366733" y="1532152"/>
            <a:ext cx="60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endParaRPr lang="fr-FR" sz="14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7D8DB0-44E3-4CBB-8211-3CAA00DF4746}"/>
              </a:ext>
            </a:extLst>
          </p:cNvPr>
          <p:cNvSpPr txBox="1"/>
          <p:nvPr/>
        </p:nvSpPr>
        <p:spPr>
          <a:xfrm>
            <a:off x="572761" y="1791253"/>
            <a:ext cx="8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sp>
        <p:nvSpPr>
          <p:cNvPr id="2" name="Légende : flèche vers le bas 1">
            <a:extLst>
              <a:ext uri="{FF2B5EF4-FFF2-40B4-BE49-F238E27FC236}">
                <a16:creationId xmlns:a16="http://schemas.microsoft.com/office/drawing/2014/main" id="{767BBE3D-7B89-4A93-865C-8C47C6F6526E}"/>
              </a:ext>
            </a:extLst>
          </p:cNvPr>
          <p:cNvSpPr/>
          <p:nvPr/>
        </p:nvSpPr>
        <p:spPr>
          <a:xfrm rot="16200000">
            <a:off x="1611325" y="1551785"/>
            <a:ext cx="317175" cy="89346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6637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1612108-ECE8-4111-92B6-874FBEEC8623}"/>
              </a:ext>
            </a:extLst>
          </p:cNvPr>
          <p:cNvGrpSpPr/>
          <p:nvPr/>
        </p:nvGrpSpPr>
        <p:grpSpPr>
          <a:xfrm>
            <a:off x="4766364" y="1483234"/>
            <a:ext cx="2394917" cy="985370"/>
            <a:chOff x="1254034" y="2325189"/>
            <a:chExt cx="5968803" cy="24558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99B27A-65C1-4CE1-B210-649B36C7C705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5F45E5-FFBA-425E-A800-9E598B4FE61B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4FCA2A-1E6A-4AAE-ABA0-FAFAD5D7C8E0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Légende : flèche vers la droite 37">
              <a:extLst>
                <a:ext uri="{FF2B5EF4-FFF2-40B4-BE49-F238E27FC236}">
                  <a16:creationId xmlns:a16="http://schemas.microsoft.com/office/drawing/2014/main" id="{F8CAEC81-F1C5-45A5-8418-CC3D87A542B1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9F872B3-38DB-4CE6-9F6F-FC659342AD6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88C3467-09FD-496C-BB2D-76037EAA2B02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62995F1-3796-497E-8886-16B3FB53E8C7}"/>
              </a:ext>
            </a:extLst>
          </p:cNvPr>
          <p:cNvGrpSpPr/>
          <p:nvPr/>
        </p:nvGrpSpPr>
        <p:grpSpPr>
          <a:xfrm>
            <a:off x="7227855" y="1460668"/>
            <a:ext cx="2394917" cy="985370"/>
            <a:chOff x="1254034" y="2325189"/>
            <a:chExt cx="5968803" cy="24558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6EC760-243E-40C8-890C-6E2EE88205E0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6A19F64F-CB58-44C0-B23F-D73CAC7D0E50}"/>
                </a:ext>
              </a:extLst>
            </p:cNvPr>
            <p:cNvCxnSpPr>
              <a:stCxn id="42" idx="0"/>
              <a:endCxn id="42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8363ED-2908-4C96-8584-B7B1312506AC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Légende : flèche vers la droite 44">
              <a:extLst>
                <a:ext uri="{FF2B5EF4-FFF2-40B4-BE49-F238E27FC236}">
                  <a16:creationId xmlns:a16="http://schemas.microsoft.com/office/drawing/2014/main" id="{74F4C29C-B24D-4EAF-86B5-002CB3B56E02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6B04B92-5087-4AB1-9224-AF681F01298C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C388CA05-ED26-472A-A4AC-010FCBD387ED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55" name="Interdiction 54">
            <a:extLst>
              <a:ext uri="{FF2B5EF4-FFF2-40B4-BE49-F238E27FC236}">
                <a16:creationId xmlns:a16="http://schemas.microsoft.com/office/drawing/2014/main" id="{BB9EA292-06D3-41EB-9CED-3053828A1CDC}"/>
              </a:ext>
            </a:extLst>
          </p:cNvPr>
          <p:cNvSpPr/>
          <p:nvPr/>
        </p:nvSpPr>
        <p:spPr>
          <a:xfrm rot="16200000">
            <a:off x="9689346" y="1901229"/>
            <a:ext cx="343599" cy="343599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DF84AD1-A999-49C9-AE16-CAA1585E434B}"/>
              </a:ext>
            </a:extLst>
          </p:cNvPr>
          <p:cNvSpPr/>
          <p:nvPr/>
        </p:nvSpPr>
        <p:spPr>
          <a:xfrm>
            <a:off x="3530200" y="3327344"/>
            <a:ext cx="1837959" cy="98537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2180582-56EE-47F5-9D1E-D73FCED2BD98}"/>
              </a:ext>
            </a:extLst>
          </p:cNvPr>
          <p:cNvCxnSpPr>
            <a:stCxn id="57" idx="0"/>
            <a:endCxn id="57" idx="2"/>
          </p:cNvCxnSpPr>
          <p:nvPr/>
        </p:nvCxnSpPr>
        <p:spPr>
          <a:xfrm>
            <a:off x="4449180" y="3327344"/>
            <a:ext cx="0" cy="98537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424431D-E3C0-41FD-86A3-DD9593CF0B67}"/>
              </a:ext>
            </a:extLst>
          </p:cNvPr>
          <p:cNvSpPr/>
          <p:nvPr/>
        </p:nvSpPr>
        <p:spPr>
          <a:xfrm>
            <a:off x="3705785" y="3433515"/>
            <a:ext cx="567811" cy="5678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31AC1CF-9D6F-4F1C-967B-87F28E197584}"/>
              </a:ext>
            </a:extLst>
          </p:cNvPr>
          <p:cNvSpPr txBox="1"/>
          <p:nvPr/>
        </p:nvSpPr>
        <p:spPr>
          <a:xfrm>
            <a:off x="3668037" y="4004937"/>
            <a:ext cx="60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7692478-E104-4450-9749-EA1FF4779B27}"/>
              </a:ext>
            </a:extLst>
          </p:cNvPr>
          <p:cNvSpPr txBox="1"/>
          <p:nvPr/>
        </p:nvSpPr>
        <p:spPr>
          <a:xfrm>
            <a:off x="4562756" y="3879002"/>
            <a:ext cx="60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endParaRPr lang="fr-FR" sz="1400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6FC3C9-F712-4878-A17E-249F739B8BDF}"/>
              </a:ext>
            </a:extLst>
          </p:cNvPr>
          <p:cNvGrpSpPr/>
          <p:nvPr/>
        </p:nvGrpSpPr>
        <p:grpSpPr>
          <a:xfrm>
            <a:off x="3839579" y="3464237"/>
            <a:ext cx="2085538" cy="396819"/>
            <a:chOff x="3976613" y="3307610"/>
            <a:chExt cx="2085538" cy="396819"/>
          </a:xfrm>
        </p:grpSpPr>
        <p:sp>
          <p:nvSpPr>
            <p:cNvPr id="60" name="Légende : flèche vers la droite 59">
              <a:extLst>
                <a:ext uri="{FF2B5EF4-FFF2-40B4-BE49-F238E27FC236}">
                  <a16:creationId xmlns:a16="http://schemas.microsoft.com/office/drawing/2014/main" id="{16B4436B-C2C5-4BEC-B1FB-B34E9B8A2DDD}"/>
                </a:ext>
              </a:extLst>
            </p:cNvPr>
            <p:cNvSpPr/>
            <p:nvPr/>
          </p:nvSpPr>
          <p:spPr>
            <a:xfrm>
              <a:off x="4826932" y="3307610"/>
              <a:ext cx="1235219" cy="39659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Légende : flèche vers la droite 117">
              <a:extLst>
                <a:ext uri="{FF2B5EF4-FFF2-40B4-BE49-F238E27FC236}">
                  <a16:creationId xmlns:a16="http://schemas.microsoft.com/office/drawing/2014/main" id="{AB12A31D-AAAB-41F8-903E-BA2FCB5879E6}"/>
                </a:ext>
              </a:extLst>
            </p:cNvPr>
            <p:cNvSpPr/>
            <p:nvPr/>
          </p:nvSpPr>
          <p:spPr>
            <a:xfrm rot="10800000">
              <a:off x="3976613" y="3307835"/>
              <a:ext cx="1235219" cy="39659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773ABDF-B584-45A9-B5E6-0FB39810F943}"/>
              </a:ext>
            </a:extLst>
          </p:cNvPr>
          <p:cNvGrpSpPr/>
          <p:nvPr/>
        </p:nvGrpSpPr>
        <p:grpSpPr>
          <a:xfrm>
            <a:off x="2612747" y="1897298"/>
            <a:ext cx="2087043" cy="397021"/>
            <a:chOff x="2612747" y="1897298"/>
            <a:chExt cx="2087043" cy="397021"/>
          </a:xfrm>
        </p:grpSpPr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AD24A824-3F92-4DEF-9ED4-E1712B82B3B3}"/>
                </a:ext>
              </a:extLst>
            </p:cNvPr>
            <p:cNvSpPr/>
            <p:nvPr/>
          </p:nvSpPr>
          <p:spPr>
            <a:xfrm>
              <a:off x="3464571" y="1897298"/>
              <a:ext cx="1235219" cy="39659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Légende : flèche vers la droite 118">
              <a:extLst>
                <a:ext uri="{FF2B5EF4-FFF2-40B4-BE49-F238E27FC236}">
                  <a16:creationId xmlns:a16="http://schemas.microsoft.com/office/drawing/2014/main" id="{08FF13B0-9AAB-4E3A-BBF5-2C769C3D7AD3}"/>
                </a:ext>
              </a:extLst>
            </p:cNvPr>
            <p:cNvSpPr/>
            <p:nvPr/>
          </p:nvSpPr>
          <p:spPr>
            <a:xfrm rot="10800000">
              <a:off x="2612747" y="1897725"/>
              <a:ext cx="1235219" cy="39659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0" name="Espace réservé du contenu 1">
            <a:extLst>
              <a:ext uri="{FF2B5EF4-FFF2-40B4-BE49-F238E27FC236}">
                <a16:creationId xmlns:a16="http://schemas.microsoft.com/office/drawing/2014/main" id="{1E6AA5D4-D0F3-4DE5-A561-02F6079B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4538424"/>
            <a:ext cx="10515600" cy="1432914"/>
          </a:xfrm>
        </p:spPr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2 </a:t>
            </a:r>
            <a:r>
              <a:rPr lang="fr-FR" dirty="0" err="1">
                <a:latin typeface="+mn-lt"/>
              </a:rPr>
              <a:t>steps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1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Basic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13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do I Add an element to a DLL ?</a:t>
            </a:r>
            <a:endParaRPr lang="fr-FR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3D7349-C112-49EB-A8B3-05EE4D1C436D}"/>
              </a:ext>
            </a:extLst>
          </p:cNvPr>
          <p:cNvSpPr/>
          <p:nvPr/>
        </p:nvSpPr>
        <p:spPr>
          <a:xfrm>
            <a:off x="4826968" y="3956431"/>
            <a:ext cx="2406212" cy="866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3351CF4-D177-4721-978C-BAEA28E51EC9}"/>
              </a:ext>
            </a:extLst>
          </p:cNvPr>
          <p:cNvCxnSpPr>
            <a:cxnSpLocks/>
          </p:cNvCxnSpPr>
          <p:nvPr/>
        </p:nvCxnSpPr>
        <p:spPr>
          <a:xfrm>
            <a:off x="5612545" y="3956431"/>
            <a:ext cx="0" cy="8663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4869FE-AD8C-48B7-9A24-AE7E56B241A0}"/>
              </a:ext>
            </a:extLst>
          </p:cNvPr>
          <p:cNvSpPr/>
          <p:nvPr/>
        </p:nvSpPr>
        <p:spPr>
          <a:xfrm>
            <a:off x="5759472" y="4110476"/>
            <a:ext cx="539727" cy="558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égende : flèche vers la droite 10">
            <a:extLst>
              <a:ext uri="{FF2B5EF4-FFF2-40B4-BE49-F238E27FC236}">
                <a16:creationId xmlns:a16="http://schemas.microsoft.com/office/drawing/2014/main" id="{E2878ABB-818F-48D5-8366-417E78DC0324}"/>
              </a:ext>
            </a:extLst>
          </p:cNvPr>
          <p:cNvSpPr/>
          <p:nvPr/>
        </p:nvSpPr>
        <p:spPr>
          <a:xfrm rot="10800000">
            <a:off x="4301068" y="4411248"/>
            <a:ext cx="1036836" cy="31578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2721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CC74793-50C9-466D-9C6F-3695D2C48F7E}"/>
              </a:ext>
            </a:extLst>
          </p:cNvPr>
          <p:cNvCxnSpPr>
            <a:cxnSpLocks/>
          </p:cNvCxnSpPr>
          <p:nvPr/>
        </p:nvCxnSpPr>
        <p:spPr>
          <a:xfrm>
            <a:off x="6442279" y="3956431"/>
            <a:ext cx="0" cy="8663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E88A54D-80B2-4888-BE83-DB0012222258}"/>
              </a:ext>
            </a:extLst>
          </p:cNvPr>
          <p:cNvSpPr txBox="1"/>
          <p:nvPr/>
        </p:nvSpPr>
        <p:spPr>
          <a:xfrm>
            <a:off x="4447850" y="3976997"/>
            <a:ext cx="149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4FD74-C577-4670-B452-871709FBDA7E}"/>
              </a:ext>
            </a:extLst>
          </p:cNvPr>
          <p:cNvSpPr txBox="1"/>
          <p:nvPr/>
        </p:nvSpPr>
        <p:spPr>
          <a:xfrm>
            <a:off x="6109016" y="4418591"/>
            <a:ext cx="149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B97FA09-9B18-4B9F-B15B-24CBA7886E07}"/>
              </a:ext>
            </a:extLst>
          </p:cNvPr>
          <p:cNvGrpSpPr/>
          <p:nvPr/>
        </p:nvGrpSpPr>
        <p:grpSpPr>
          <a:xfrm>
            <a:off x="1259646" y="3976997"/>
            <a:ext cx="3450529" cy="866300"/>
            <a:chOff x="5359401" y="3677030"/>
            <a:chExt cx="3450529" cy="8663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04B187-4C25-42F5-836C-2A961C39396C}"/>
                </a:ext>
              </a:extLst>
            </p:cNvPr>
            <p:cNvSpPr/>
            <p:nvPr/>
          </p:nvSpPr>
          <p:spPr>
            <a:xfrm>
              <a:off x="5885301" y="3677030"/>
              <a:ext cx="2406212" cy="8663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7B906BF4-EBC8-496C-AD77-8D179B689945}"/>
                </a:ext>
              </a:extLst>
            </p:cNvPr>
            <p:cNvCxnSpPr>
              <a:cxnSpLocks/>
            </p:cNvCxnSpPr>
            <p:nvPr/>
          </p:nvCxnSpPr>
          <p:spPr>
            <a:xfrm>
              <a:off x="6670878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22A2CD-A1DF-44CE-84CC-045F89DCD04F}"/>
                </a:ext>
              </a:extLst>
            </p:cNvPr>
            <p:cNvSpPr/>
            <p:nvPr/>
          </p:nvSpPr>
          <p:spPr>
            <a:xfrm>
              <a:off x="6817805" y="3831075"/>
              <a:ext cx="539727" cy="558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Légende : flèche vers la droite 30">
              <a:extLst>
                <a:ext uri="{FF2B5EF4-FFF2-40B4-BE49-F238E27FC236}">
                  <a16:creationId xmlns:a16="http://schemas.microsoft.com/office/drawing/2014/main" id="{BDFC308B-B548-4438-A498-58C9B07C1154}"/>
                </a:ext>
              </a:extLst>
            </p:cNvPr>
            <p:cNvSpPr/>
            <p:nvPr/>
          </p:nvSpPr>
          <p:spPr>
            <a:xfrm rot="10800000">
              <a:off x="5359401" y="4131847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2B83DF5-CB61-499B-A106-BD84F5648961}"/>
                </a:ext>
              </a:extLst>
            </p:cNvPr>
            <p:cNvCxnSpPr>
              <a:cxnSpLocks/>
            </p:cNvCxnSpPr>
            <p:nvPr/>
          </p:nvCxnSpPr>
          <p:spPr>
            <a:xfrm>
              <a:off x="7500612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Légende : flèche vers la droite 32">
              <a:extLst>
                <a:ext uri="{FF2B5EF4-FFF2-40B4-BE49-F238E27FC236}">
                  <a16:creationId xmlns:a16="http://schemas.microsoft.com/office/drawing/2014/main" id="{4FC3EAE6-C208-4316-829C-1C774A7A148A}"/>
                </a:ext>
              </a:extLst>
            </p:cNvPr>
            <p:cNvSpPr/>
            <p:nvPr/>
          </p:nvSpPr>
          <p:spPr>
            <a:xfrm>
              <a:off x="7773094" y="3793295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8EBA37F-DAC9-44AD-9997-E57EA82D9C80}"/>
                </a:ext>
              </a:extLst>
            </p:cNvPr>
            <p:cNvSpPr txBox="1"/>
            <p:nvPr/>
          </p:nvSpPr>
          <p:spPr>
            <a:xfrm>
              <a:off x="5506183" y="3697596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prev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3C0498F-3EA2-4768-BF60-0052F6882F90}"/>
                </a:ext>
              </a:extLst>
            </p:cNvPr>
            <p:cNvSpPr txBox="1"/>
            <p:nvPr/>
          </p:nvSpPr>
          <p:spPr>
            <a:xfrm>
              <a:off x="7167349" y="4139190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721BCC7-3932-439B-B772-764818FE5710}"/>
              </a:ext>
            </a:extLst>
          </p:cNvPr>
          <p:cNvSpPr/>
          <p:nvPr/>
        </p:nvSpPr>
        <p:spPr>
          <a:xfrm>
            <a:off x="7907759" y="3948628"/>
            <a:ext cx="2406212" cy="866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9AA43E5-BC61-4F19-AE73-32930880B587}"/>
              </a:ext>
            </a:extLst>
          </p:cNvPr>
          <p:cNvCxnSpPr>
            <a:cxnSpLocks/>
          </p:cNvCxnSpPr>
          <p:nvPr/>
        </p:nvCxnSpPr>
        <p:spPr>
          <a:xfrm>
            <a:off x="8693336" y="3948628"/>
            <a:ext cx="0" cy="8663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778BD7E-9DA2-4E38-A6B7-9FF36C46C1F9}"/>
              </a:ext>
            </a:extLst>
          </p:cNvPr>
          <p:cNvSpPr/>
          <p:nvPr/>
        </p:nvSpPr>
        <p:spPr>
          <a:xfrm>
            <a:off x="8840263" y="4102673"/>
            <a:ext cx="539727" cy="558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1F21312-9F6F-4945-AC63-A73F16AE8595}"/>
              </a:ext>
            </a:extLst>
          </p:cNvPr>
          <p:cNvCxnSpPr>
            <a:cxnSpLocks/>
          </p:cNvCxnSpPr>
          <p:nvPr/>
        </p:nvCxnSpPr>
        <p:spPr>
          <a:xfrm>
            <a:off x="9523070" y="3948628"/>
            <a:ext cx="0" cy="8663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égende : flèche vers la droite 50">
            <a:extLst>
              <a:ext uri="{FF2B5EF4-FFF2-40B4-BE49-F238E27FC236}">
                <a16:creationId xmlns:a16="http://schemas.microsoft.com/office/drawing/2014/main" id="{C3050C8B-2D85-44C7-A942-77C0CF26F47D}"/>
              </a:ext>
            </a:extLst>
          </p:cNvPr>
          <p:cNvSpPr/>
          <p:nvPr/>
        </p:nvSpPr>
        <p:spPr>
          <a:xfrm>
            <a:off x="9795552" y="4064893"/>
            <a:ext cx="1036836" cy="31578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2721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7223877-4923-445C-AB85-3B886AA85E17}"/>
              </a:ext>
            </a:extLst>
          </p:cNvPr>
          <p:cNvSpPr txBox="1"/>
          <p:nvPr/>
        </p:nvSpPr>
        <p:spPr>
          <a:xfrm>
            <a:off x="7528641" y="3969194"/>
            <a:ext cx="149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0117813-D2F8-4D57-BC89-AFC31910C1FC}"/>
              </a:ext>
            </a:extLst>
          </p:cNvPr>
          <p:cNvSpPr txBox="1"/>
          <p:nvPr/>
        </p:nvSpPr>
        <p:spPr>
          <a:xfrm>
            <a:off x="9189807" y="4410788"/>
            <a:ext cx="149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Interdiction 53">
            <a:extLst>
              <a:ext uri="{FF2B5EF4-FFF2-40B4-BE49-F238E27FC236}">
                <a16:creationId xmlns:a16="http://schemas.microsoft.com/office/drawing/2014/main" id="{EB7A9C22-5020-4FE4-B4DD-7EC5888BD02F}"/>
              </a:ext>
            </a:extLst>
          </p:cNvPr>
          <p:cNvSpPr/>
          <p:nvPr/>
        </p:nvSpPr>
        <p:spPr>
          <a:xfrm>
            <a:off x="955813" y="4482742"/>
            <a:ext cx="210252" cy="210252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Interdiction 54">
            <a:extLst>
              <a:ext uri="{FF2B5EF4-FFF2-40B4-BE49-F238E27FC236}">
                <a16:creationId xmlns:a16="http://schemas.microsoft.com/office/drawing/2014/main" id="{B4C3D2B8-5316-46B9-B2D4-8AEE5E965459}"/>
              </a:ext>
            </a:extLst>
          </p:cNvPr>
          <p:cNvSpPr/>
          <p:nvPr/>
        </p:nvSpPr>
        <p:spPr>
          <a:xfrm>
            <a:off x="10889296" y="4116255"/>
            <a:ext cx="210252" cy="210252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6" name="Légende : flèche vers la droite 55">
            <a:extLst>
              <a:ext uri="{FF2B5EF4-FFF2-40B4-BE49-F238E27FC236}">
                <a16:creationId xmlns:a16="http://schemas.microsoft.com/office/drawing/2014/main" id="{92C758A2-9B76-4496-AD69-692D008E5EAA}"/>
              </a:ext>
            </a:extLst>
          </p:cNvPr>
          <p:cNvSpPr/>
          <p:nvPr/>
        </p:nvSpPr>
        <p:spPr>
          <a:xfrm rot="5400000">
            <a:off x="1479050" y="3189238"/>
            <a:ext cx="1036836" cy="31578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2721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1DD5CF3-12FC-4736-B922-A6012D75D5D0}"/>
              </a:ext>
            </a:extLst>
          </p:cNvPr>
          <p:cNvSpPr txBox="1"/>
          <p:nvPr/>
        </p:nvSpPr>
        <p:spPr>
          <a:xfrm>
            <a:off x="2155361" y="2740252"/>
            <a:ext cx="12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F27EC0-922A-4AD5-885D-A493422B7433}"/>
              </a:ext>
            </a:extLst>
          </p:cNvPr>
          <p:cNvSpPr/>
          <p:nvPr/>
        </p:nvSpPr>
        <p:spPr>
          <a:xfrm>
            <a:off x="6405488" y="2383330"/>
            <a:ext cx="2406212" cy="8663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B2B51B7-7C08-43EA-A725-FC6607BB012B}"/>
              </a:ext>
            </a:extLst>
          </p:cNvPr>
          <p:cNvCxnSpPr>
            <a:cxnSpLocks/>
          </p:cNvCxnSpPr>
          <p:nvPr/>
        </p:nvCxnSpPr>
        <p:spPr>
          <a:xfrm>
            <a:off x="7191065" y="2383330"/>
            <a:ext cx="0" cy="86630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A57112B-196E-4768-87FC-EB60C429E1D1}"/>
              </a:ext>
            </a:extLst>
          </p:cNvPr>
          <p:cNvSpPr/>
          <p:nvPr/>
        </p:nvSpPr>
        <p:spPr>
          <a:xfrm>
            <a:off x="7337992" y="2537375"/>
            <a:ext cx="539727" cy="558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732B997-5D74-4690-92FF-8C770FAC69F8}"/>
              </a:ext>
            </a:extLst>
          </p:cNvPr>
          <p:cNvCxnSpPr>
            <a:cxnSpLocks/>
          </p:cNvCxnSpPr>
          <p:nvPr/>
        </p:nvCxnSpPr>
        <p:spPr>
          <a:xfrm>
            <a:off x="8020799" y="2383330"/>
            <a:ext cx="0" cy="86630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6EDD23CE-AC23-4653-A7A1-5EAAFDB6C690}"/>
              </a:ext>
            </a:extLst>
          </p:cNvPr>
          <p:cNvSpPr txBox="1"/>
          <p:nvPr/>
        </p:nvSpPr>
        <p:spPr>
          <a:xfrm>
            <a:off x="6026370" y="2403896"/>
            <a:ext cx="149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DFCDA7D-9822-4943-AA87-71F4E22A5D3B}"/>
              </a:ext>
            </a:extLst>
          </p:cNvPr>
          <p:cNvSpPr txBox="1"/>
          <p:nvPr/>
        </p:nvSpPr>
        <p:spPr>
          <a:xfrm>
            <a:off x="7637876" y="2401698"/>
            <a:ext cx="149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118DEBCD-0D89-4AAC-952C-4EF57BB12836}"/>
              </a:ext>
            </a:extLst>
          </p:cNvPr>
          <p:cNvGrpSpPr/>
          <p:nvPr/>
        </p:nvGrpSpPr>
        <p:grpSpPr>
          <a:xfrm>
            <a:off x="7502293" y="2814532"/>
            <a:ext cx="1792974" cy="318531"/>
            <a:chOff x="7502293" y="2814532"/>
            <a:chExt cx="1792974" cy="318531"/>
          </a:xfrm>
        </p:grpSpPr>
        <p:sp>
          <p:nvSpPr>
            <p:cNvPr id="64" name="Légende : flèche vers la droite 63">
              <a:extLst>
                <a:ext uri="{FF2B5EF4-FFF2-40B4-BE49-F238E27FC236}">
                  <a16:creationId xmlns:a16="http://schemas.microsoft.com/office/drawing/2014/main" id="{F7D6B97F-9870-4889-BB2D-AE466EF2EAF9}"/>
                </a:ext>
              </a:extLst>
            </p:cNvPr>
            <p:cNvSpPr/>
            <p:nvPr/>
          </p:nvSpPr>
          <p:spPr>
            <a:xfrm>
              <a:off x="8258431" y="2817278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Légende : flèche vers la droite 66">
              <a:extLst>
                <a:ext uri="{FF2B5EF4-FFF2-40B4-BE49-F238E27FC236}">
                  <a16:creationId xmlns:a16="http://schemas.microsoft.com/office/drawing/2014/main" id="{86B88ACA-E493-4C8B-A6A7-0F627ACDD260}"/>
                </a:ext>
              </a:extLst>
            </p:cNvPr>
            <p:cNvSpPr/>
            <p:nvPr/>
          </p:nvSpPr>
          <p:spPr>
            <a:xfrm rot="10800000">
              <a:off x="7502293" y="2814532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34C40870-54ED-4B82-A71A-437EBAA728BB}"/>
              </a:ext>
            </a:extLst>
          </p:cNvPr>
          <p:cNvGrpSpPr/>
          <p:nvPr/>
        </p:nvGrpSpPr>
        <p:grpSpPr>
          <a:xfrm rot="10800000">
            <a:off x="5878816" y="2835694"/>
            <a:ext cx="1792974" cy="318531"/>
            <a:chOff x="7502293" y="2814532"/>
            <a:chExt cx="1792974" cy="318531"/>
          </a:xfrm>
        </p:grpSpPr>
        <p:sp>
          <p:nvSpPr>
            <p:cNvPr id="70" name="Légende : flèche vers la droite 69">
              <a:extLst>
                <a:ext uri="{FF2B5EF4-FFF2-40B4-BE49-F238E27FC236}">
                  <a16:creationId xmlns:a16="http://schemas.microsoft.com/office/drawing/2014/main" id="{86DAC55F-ECC1-4FA6-862B-FF3179F73439}"/>
                </a:ext>
              </a:extLst>
            </p:cNvPr>
            <p:cNvSpPr/>
            <p:nvPr/>
          </p:nvSpPr>
          <p:spPr>
            <a:xfrm>
              <a:off x="8258431" y="2817278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Légende : flèche vers la droite 70">
              <a:extLst>
                <a:ext uri="{FF2B5EF4-FFF2-40B4-BE49-F238E27FC236}">
                  <a16:creationId xmlns:a16="http://schemas.microsoft.com/office/drawing/2014/main" id="{67032596-4A55-42A7-A571-8131BA87DE6A}"/>
                </a:ext>
              </a:extLst>
            </p:cNvPr>
            <p:cNvSpPr/>
            <p:nvPr/>
          </p:nvSpPr>
          <p:spPr>
            <a:xfrm rot="10800000">
              <a:off x="7502293" y="2814532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0D8FA385-7E3F-46E0-844E-A57B4144DCA8}"/>
              </a:ext>
            </a:extLst>
          </p:cNvPr>
          <p:cNvGrpSpPr/>
          <p:nvPr/>
        </p:nvGrpSpPr>
        <p:grpSpPr>
          <a:xfrm>
            <a:off x="5961945" y="4072696"/>
            <a:ext cx="1789652" cy="316981"/>
            <a:chOff x="5961945" y="4072696"/>
            <a:chExt cx="1789652" cy="316981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445C05AC-68F7-47F8-9393-90718BE37E15}"/>
                </a:ext>
              </a:extLst>
            </p:cNvPr>
            <p:cNvSpPr/>
            <p:nvPr/>
          </p:nvSpPr>
          <p:spPr>
            <a:xfrm>
              <a:off x="6714761" y="4072696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Légende : flèche vers la droite 71">
              <a:extLst>
                <a:ext uri="{FF2B5EF4-FFF2-40B4-BE49-F238E27FC236}">
                  <a16:creationId xmlns:a16="http://schemas.microsoft.com/office/drawing/2014/main" id="{7AF92D88-3CB0-406A-8CDC-CC6A17E763C4}"/>
                </a:ext>
              </a:extLst>
            </p:cNvPr>
            <p:cNvSpPr/>
            <p:nvPr/>
          </p:nvSpPr>
          <p:spPr>
            <a:xfrm rot="10800000">
              <a:off x="5961945" y="4073892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A8AFB050-04F9-4337-BD65-FCD3CF51DDC0}"/>
              </a:ext>
            </a:extLst>
          </p:cNvPr>
          <p:cNvGrpSpPr/>
          <p:nvPr/>
        </p:nvGrpSpPr>
        <p:grpSpPr>
          <a:xfrm rot="10800000">
            <a:off x="7389342" y="4365664"/>
            <a:ext cx="1789652" cy="316981"/>
            <a:chOff x="5961945" y="4072696"/>
            <a:chExt cx="1789652" cy="316981"/>
          </a:xfrm>
        </p:grpSpPr>
        <p:sp>
          <p:nvSpPr>
            <p:cNvPr id="76" name="Légende : flèche vers la droite 75">
              <a:extLst>
                <a:ext uri="{FF2B5EF4-FFF2-40B4-BE49-F238E27FC236}">
                  <a16:creationId xmlns:a16="http://schemas.microsoft.com/office/drawing/2014/main" id="{03F93A40-25A6-47F0-BD85-47FA4FC88A6A}"/>
                </a:ext>
              </a:extLst>
            </p:cNvPr>
            <p:cNvSpPr/>
            <p:nvPr/>
          </p:nvSpPr>
          <p:spPr>
            <a:xfrm>
              <a:off x="6714761" y="4072696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Légende : flèche vers la droite 76">
              <a:extLst>
                <a:ext uri="{FF2B5EF4-FFF2-40B4-BE49-F238E27FC236}">
                  <a16:creationId xmlns:a16="http://schemas.microsoft.com/office/drawing/2014/main" id="{823DB4DE-CF9C-4B68-A8D5-54B1DF6701C0}"/>
                </a:ext>
              </a:extLst>
            </p:cNvPr>
            <p:cNvSpPr/>
            <p:nvPr/>
          </p:nvSpPr>
          <p:spPr>
            <a:xfrm rot="10800000">
              <a:off x="5961945" y="4073892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Espace réservé du contenu 1">
            <a:extLst>
              <a:ext uri="{FF2B5EF4-FFF2-40B4-BE49-F238E27FC236}">
                <a16:creationId xmlns:a16="http://schemas.microsoft.com/office/drawing/2014/main" id="{554A1059-DFE3-4DC1-9622-88B84810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5065260"/>
            <a:ext cx="10515600" cy="906078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+mn-lt"/>
              </a:rPr>
              <a:t>4 </a:t>
            </a:r>
            <a:r>
              <a:rPr lang="fr-FR" dirty="0" err="1">
                <a:latin typeface="+mn-lt"/>
              </a:rPr>
              <a:t>steps</a:t>
            </a:r>
            <a:r>
              <a:rPr lang="fr-FR" dirty="0">
                <a:latin typeface="+mn-lt"/>
              </a:rPr>
              <a:t>…</a:t>
            </a:r>
          </a:p>
          <a:p>
            <a:pPr lvl="1"/>
            <a:r>
              <a:rPr lang="fr-FR" dirty="0">
                <a:latin typeface="+mn-lt"/>
              </a:rPr>
              <a:t>And MANY </a:t>
            </a:r>
            <a:r>
              <a:rPr lang="fr-FR" dirty="0" err="1">
                <a:latin typeface="+mn-lt"/>
              </a:rPr>
              <a:t>ways</a:t>
            </a:r>
            <a:r>
              <a:rPr lang="fr-FR" dirty="0">
                <a:latin typeface="+mn-lt"/>
              </a:rPr>
              <a:t> to mess </a:t>
            </a:r>
            <a:r>
              <a:rPr lang="fr-FR" dirty="0" err="1">
                <a:latin typeface="+mn-lt"/>
              </a:rPr>
              <a:t>it</a:t>
            </a:r>
            <a:r>
              <a:rPr lang="fr-FR" dirty="0">
                <a:latin typeface="+mn-lt"/>
              </a:rPr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3853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Pros :</a:t>
            </a:r>
          </a:p>
          <a:p>
            <a:pPr lvl="1"/>
            <a:r>
              <a:rPr lang="fr-FR" dirty="0">
                <a:latin typeface="+mn-lt"/>
              </a:rPr>
              <a:t>You can go </a:t>
            </a:r>
            <a:r>
              <a:rPr lang="fr-FR" dirty="0" err="1">
                <a:latin typeface="+mn-lt"/>
              </a:rPr>
              <a:t>backwards</a:t>
            </a:r>
            <a:endParaRPr lang="fr-FR" dirty="0">
              <a:latin typeface="+mn-lt"/>
            </a:endParaRPr>
          </a:p>
          <a:p>
            <a:pPr lvl="1"/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Cons :</a:t>
            </a:r>
          </a:p>
          <a:p>
            <a:pPr lvl="1"/>
            <a:r>
              <a:rPr lang="fr-FR" dirty="0">
                <a:latin typeface="+mn-lt"/>
              </a:rPr>
              <a:t>Algos are more </a:t>
            </a:r>
            <a:r>
              <a:rPr lang="fr-FR" dirty="0" err="1">
                <a:latin typeface="+mn-lt"/>
              </a:rPr>
              <a:t>complicated</a:t>
            </a: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DLL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14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Doubly Linked Lists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98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Circular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Lists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Going</a:t>
            </a:r>
            <a:r>
              <a:rPr lang="fr-FR" dirty="0">
                <a:latin typeface="+mn-lt"/>
              </a:rPr>
              <a:t> round and round</a:t>
            </a:r>
          </a:p>
        </p:txBody>
      </p:sp>
    </p:spTree>
    <p:extLst>
      <p:ext uri="{BB962C8B-B14F-4D97-AF65-F5344CB8AC3E}">
        <p14:creationId xmlns:p14="http://schemas.microsoft.com/office/powerpoint/2010/main" val="385753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Circular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16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Circular lists</a:t>
            </a:r>
            <a:endParaRPr lang="fr-FR" dirty="0">
              <a:latin typeface="+mn-lt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C4AD09C-8B97-4E37-9CD9-1B83E58A3B84}"/>
              </a:ext>
            </a:extLst>
          </p:cNvPr>
          <p:cNvGrpSpPr/>
          <p:nvPr/>
        </p:nvGrpSpPr>
        <p:grpSpPr>
          <a:xfrm rot="8246290">
            <a:off x="6161482" y="5140100"/>
            <a:ext cx="1589416" cy="645733"/>
            <a:chOff x="1254034" y="2325189"/>
            <a:chExt cx="6044782" cy="24558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4B7CAB-83C0-45E1-9C94-C0CE99515FEB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E987FFE-5ECB-43D1-8EB7-5BB73BDE1EBE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E13D79-7D9D-4F03-B93A-ADDA72A07EAD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Légende : flèche vers la droite 19">
              <a:extLst>
                <a:ext uri="{FF2B5EF4-FFF2-40B4-BE49-F238E27FC236}">
                  <a16:creationId xmlns:a16="http://schemas.microsoft.com/office/drawing/2014/main" id="{9BE89D56-A16B-4F13-9DF8-979F53D8AE7B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9DA2BC5-778A-4096-A22B-A73B9127BA30}"/>
              </a:ext>
            </a:extLst>
          </p:cNvPr>
          <p:cNvGrpSpPr/>
          <p:nvPr/>
        </p:nvGrpSpPr>
        <p:grpSpPr>
          <a:xfrm rot="2733262">
            <a:off x="6433898" y="2116819"/>
            <a:ext cx="1589416" cy="645733"/>
            <a:chOff x="1254034" y="2325189"/>
            <a:chExt cx="6044782" cy="245581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A049B8-0F3C-44F5-BA4C-57E49DCD36F6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8C1DB8D-F350-4A7D-B304-E9348D0A7036}"/>
                </a:ext>
              </a:extLst>
            </p:cNvPr>
            <p:cNvCxnSpPr>
              <a:stCxn id="38" idx="0"/>
              <a:endCxn id="38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7B13DF-0B6A-47E1-9B9B-E9075913C8B2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Légende : flèche vers la droite 40">
              <a:extLst>
                <a:ext uri="{FF2B5EF4-FFF2-40B4-BE49-F238E27FC236}">
                  <a16:creationId xmlns:a16="http://schemas.microsoft.com/office/drawing/2014/main" id="{F46A1178-9A30-4929-A7AA-0314567CAAE7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7D566BE-FA19-494C-8818-8F6E25AAC0BF}"/>
              </a:ext>
            </a:extLst>
          </p:cNvPr>
          <p:cNvGrpSpPr/>
          <p:nvPr/>
        </p:nvGrpSpPr>
        <p:grpSpPr>
          <a:xfrm rot="5400000">
            <a:off x="6997497" y="3715790"/>
            <a:ext cx="1589416" cy="645733"/>
            <a:chOff x="1254034" y="2325189"/>
            <a:chExt cx="6044782" cy="245581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06ED14-CE6F-4AD2-914A-D4B4B13848E4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36075029-81B1-4ECD-B0FE-6F24F8F8150B}"/>
                </a:ext>
              </a:extLst>
            </p:cNvPr>
            <p:cNvCxnSpPr>
              <a:stCxn id="43" idx="0"/>
              <a:endCxn id="4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F039B9-25BA-4F13-8BC2-4F01E0804B89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Légende : flèche vers la droite 45">
              <a:extLst>
                <a:ext uri="{FF2B5EF4-FFF2-40B4-BE49-F238E27FC236}">
                  <a16:creationId xmlns:a16="http://schemas.microsoft.com/office/drawing/2014/main" id="{32EB53E4-4815-4803-9EF7-A261DD36F233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5C93F04-BC27-4A52-91FC-15B36398B2A8}"/>
              </a:ext>
            </a:extLst>
          </p:cNvPr>
          <p:cNvGrpSpPr/>
          <p:nvPr/>
        </p:nvGrpSpPr>
        <p:grpSpPr>
          <a:xfrm>
            <a:off x="4879970" y="1327105"/>
            <a:ext cx="1589416" cy="645733"/>
            <a:chOff x="1254034" y="2325189"/>
            <a:chExt cx="6044782" cy="24558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49CDC9-9F3B-4528-B22C-61EE4D214288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431887ED-6D24-4ED9-A6CA-94A9BDA5EB53}"/>
                </a:ext>
              </a:extLst>
            </p:cNvPr>
            <p:cNvCxnSpPr>
              <a:stCxn id="48" idx="0"/>
              <a:endCxn id="48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177D39E-D4DD-4019-8ED6-80FB65332178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Légende : flèche vers la droite 50">
              <a:extLst>
                <a:ext uri="{FF2B5EF4-FFF2-40B4-BE49-F238E27FC236}">
                  <a16:creationId xmlns:a16="http://schemas.microsoft.com/office/drawing/2014/main" id="{21C063C4-650A-47A2-B465-91043F18CB8D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F4D0558C-D33D-4A76-AE2C-634C4C093673}"/>
              </a:ext>
            </a:extLst>
          </p:cNvPr>
          <p:cNvGrpSpPr/>
          <p:nvPr/>
        </p:nvGrpSpPr>
        <p:grpSpPr>
          <a:xfrm rot="19284866">
            <a:off x="3286896" y="1841283"/>
            <a:ext cx="1589416" cy="645733"/>
            <a:chOff x="1254034" y="2325189"/>
            <a:chExt cx="6044782" cy="245581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8B00F9-C0D9-42AD-AA74-8664701CFFA1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4B3EC821-AB9E-4B41-BEFE-A37D1C77B5E0}"/>
                </a:ext>
              </a:extLst>
            </p:cNvPr>
            <p:cNvCxnSpPr>
              <a:stCxn id="89" idx="0"/>
              <a:endCxn id="89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55F8A67-C43E-488D-94B0-C5B14A896819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Légende : flèche vers la droite 91">
              <a:extLst>
                <a:ext uri="{FF2B5EF4-FFF2-40B4-BE49-F238E27FC236}">
                  <a16:creationId xmlns:a16="http://schemas.microsoft.com/office/drawing/2014/main" id="{879CFDE7-EE86-443B-BA5A-294D62794D23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42040245-A4B7-4065-B2A1-9A96477BB37A}"/>
              </a:ext>
            </a:extLst>
          </p:cNvPr>
          <p:cNvGrpSpPr/>
          <p:nvPr/>
        </p:nvGrpSpPr>
        <p:grpSpPr>
          <a:xfrm rot="13910134">
            <a:off x="3098306" y="4878912"/>
            <a:ext cx="1589416" cy="645733"/>
            <a:chOff x="1254034" y="2325189"/>
            <a:chExt cx="6044782" cy="245581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F3E739-7FE8-423C-97FE-07C20BEC26E9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AA43D0D7-F1EA-44CD-A68F-72310C20AC6A}"/>
                </a:ext>
              </a:extLst>
            </p:cNvPr>
            <p:cNvCxnSpPr>
              <a:stCxn id="85" idx="0"/>
              <a:endCxn id="85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EB618A-C323-441C-97EB-F4994D20E3D4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Légende : flèche vers la droite 87">
              <a:extLst>
                <a:ext uri="{FF2B5EF4-FFF2-40B4-BE49-F238E27FC236}">
                  <a16:creationId xmlns:a16="http://schemas.microsoft.com/office/drawing/2014/main" id="{84C64D50-2BA4-4146-A950-A77F2B88827B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C421AEE-7ACA-457F-AAF4-3F9F8A45B29E}"/>
              </a:ext>
            </a:extLst>
          </p:cNvPr>
          <p:cNvGrpSpPr/>
          <p:nvPr/>
        </p:nvGrpSpPr>
        <p:grpSpPr>
          <a:xfrm rot="16200000">
            <a:off x="2455893" y="3223737"/>
            <a:ext cx="1589416" cy="645733"/>
            <a:chOff x="1254034" y="2325189"/>
            <a:chExt cx="6044782" cy="245581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45570-E45E-460B-99B1-3B456C322D96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281EEDED-C30C-47BC-9214-7C133E520AA0}"/>
                </a:ext>
              </a:extLst>
            </p:cNvPr>
            <p:cNvCxnSpPr>
              <a:stCxn id="81" idx="0"/>
              <a:endCxn id="81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B5FD85F-B570-428E-8B7C-F3C67D2B5F73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Légende : flèche vers la droite 83">
              <a:extLst>
                <a:ext uri="{FF2B5EF4-FFF2-40B4-BE49-F238E27FC236}">
                  <a16:creationId xmlns:a16="http://schemas.microsoft.com/office/drawing/2014/main" id="{32690F17-5543-4880-B661-38F5AA6742B5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7A32038-B4BF-4705-A591-8BFC0F254A68}"/>
              </a:ext>
            </a:extLst>
          </p:cNvPr>
          <p:cNvGrpSpPr/>
          <p:nvPr/>
        </p:nvGrpSpPr>
        <p:grpSpPr>
          <a:xfrm rot="10800000">
            <a:off x="4572424" y="5603532"/>
            <a:ext cx="1589416" cy="645733"/>
            <a:chOff x="1254034" y="2325189"/>
            <a:chExt cx="6044782" cy="24558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D90F735-D2B3-43A8-8396-61B81F4881C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A00067B-21D8-45D1-9E94-77E108F51E6B}"/>
                </a:ext>
              </a:extLst>
            </p:cNvPr>
            <p:cNvCxnSpPr>
              <a:stCxn id="77" idx="0"/>
              <a:endCxn id="7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F45FED-B6F1-4B46-888E-73CBD93B0867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Légende : flèche vers la droite 79">
              <a:extLst>
                <a:ext uri="{FF2B5EF4-FFF2-40B4-BE49-F238E27FC236}">
                  <a16:creationId xmlns:a16="http://schemas.microsoft.com/office/drawing/2014/main" id="{5F6CB5FC-51B0-41D1-A4C2-CFFFAF6E4CE2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4" name="Légende : flèche vers la droite 113">
            <a:extLst>
              <a:ext uri="{FF2B5EF4-FFF2-40B4-BE49-F238E27FC236}">
                <a16:creationId xmlns:a16="http://schemas.microsoft.com/office/drawing/2014/main" id="{8ECD4505-2727-46FF-A19D-45A767D882AF}"/>
              </a:ext>
            </a:extLst>
          </p:cNvPr>
          <p:cNvSpPr/>
          <p:nvPr/>
        </p:nvSpPr>
        <p:spPr>
          <a:xfrm>
            <a:off x="1981452" y="4023901"/>
            <a:ext cx="809464" cy="25989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1196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0EE7EB9-4D70-4278-B58C-CB2F159B01F8}"/>
              </a:ext>
            </a:extLst>
          </p:cNvPr>
          <p:cNvSpPr txBox="1"/>
          <p:nvPr/>
        </p:nvSpPr>
        <p:spPr>
          <a:xfrm>
            <a:off x="1231907" y="3955606"/>
            <a:ext cx="12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43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Circular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17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Going through a Circular list</a:t>
            </a:r>
            <a:endParaRPr lang="fr-FR" dirty="0">
              <a:latin typeface="+mn-lt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C4AD09C-8B97-4E37-9CD9-1B83E58A3B84}"/>
              </a:ext>
            </a:extLst>
          </p:cNvPr>
          <p:cNvGrpSpPr/>
          <p:nvPr/>
        </p:nvGrpSpPr>
        <p:grpSpPr>
          <a:xfrm rot="8246290">
            <a:off x="6161482" y="5140100"/>
            <a:ext cx="1589416" cy="645733"/>
            <a:chOff x="1254034" y="2325189"/>
            <a:chExt cx="6044782" cy="24558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4B7CAB-83C0-45E1-9C94-C0CE99515FEB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E987FFE-5ECB-43D1-8EB7-5BB73BDE1EBE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E13D79-7D9D-4F03-B93A-ADDA72A07EAD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Légende : flèche vers la droite 19">
              <a:extLst>
                <a:ext uri="{FF2B5EF4-FFF2-40B4-BE49-F238E27FC236}">
                  <a16:creationId xmlns:a16="http://schemas.microsoft.com/office/drawing/2014/main" id="{9BE89D56-A16B-4F13-9DF8-979F53D8AE7B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9DA2BC5-778A-4096-A22B-A73B9127BA30}"/>
              </a:ext>
            </a:extLst>
          </p:cNvPr>
          <p:cNvGrpSpPr/>
          <p:nvPr/>
        </p:nvGrpSpPr>
        <p:grpSpPr>
          <a:xfrm rot="2733262">
            <a:off x="6433898" y="2116819"/>
            <a:ext cx="1589416" cy="645733"/>
            <a:chOff x="1254034" y="2325189"/>
            <a:chExt cx="6044782" cy="245581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A049B8-0F3C-44F5-BA4C-57E49DCD36F6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8C1DB8D-F350-4A7D-B304-E9348D0A7036}"/>
                </a:ext>
              </a:extLst>
            </p:cNvPr>
            <p:cNvCxnSpPr>
              <a:stCxn id="38" idx="0"/>
              <a:endCxn id="38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7B13DF-0B6A-47E1-9B9B-E9075913C8B2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Légende : flèche vers la droite 40">
              <a:extLst>
                <a:ext uri="{FF2B5EF4-FFF2-40B4-BE49-F238E27FC236}">
                  <a16:creationId xmlns:a16="http://schemas.microsoft.com/office/drawing/2014/main" id="{F46A1178-9A30-4929-A7AA-0314567CAAE7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7D566BE-FA19-494C-8818-8F6E25AAC0BF}"/>
              </a:ext>
            </a:extLst>
          </p:cNvPr>
          <p:cNvGrpSpPr/>
          <p:nvPr/>
        </p:nvGrpSpPr>
        <p:grpSpPr>
          <a:xfrm rot="5400000">
            <a:off x="6997497" y="3715790"/>
            <a:ext cx="1589416" cy="645733"/>
            <a:chOff x="1254034" y="2325189"/>
            <a:chExt cx="6044782" cy="245581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06ED14-CE6F-4AD2-914A-D4B4B13848E4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36075029-81B1-4ECD-B0FE-6F24F8F8150B}"/>
                </a:ext>
              </a:extLst>
            </p:cNvPr>
            <p:cNvCxnSpPr>
              <a:stCxn id="43" idx="0"/>
              <a:endCxn id="4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F039B9-25BA-4F13-8BC2-4F01E0804B89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Légende : flèche vers la droite 45">
              <a:extLst>
                <a:ext uri="{FF2B5EF4-FFF2-40B4-BE49-F238E27FC236}">
                  <a16:creationId xmlns:a16="http://schemas.microsoft.com/office/drawing/2014/main" id="{32EB53E4-4815-4803-9EF7-A261DD36F233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5C93F04-BC27-4A52-91FC-15B36398B2A8}"/>
              </a:ext>
            </a:extLst>
          </p:cNvPr>
          <p:cNvGrpSpPr/>
          <p:nvPr/>
        </p:nvGrpSpPr>
        <p:grpSpPr>
          <a:xfrm>
            <a:off x="4879970" y="1327105"/>
            <a:ext cx="1589416" cy="645733"/>
            <a:chOff x="1254034" y="2325189"/>
            <a:chExt cx="6044782" cy="24558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49CDC9-9F3B-4528-B22C-61EE4D214288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431887ED-6D24-4ED9-A6CA-94A9BDA5EB53}"/>
                </a:ext>
              </a:extLst>
            </p:cNvPr>
            <p:cNvCxnSpPr>
              <a:stCxn id="48" idx="0"/>
              <a:endCxn id="48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177D39E-D4DD-4019-8ED6-80FB65332178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Légende : flèche vers la droite 50">
              <a:extLst>
                <a:ext uri="{FF2B5EF4-FFF2-40B4-BE49-F238E27FC236}">
                  <a16:creationId xmlns:a16="http://schemas.microsoft.com/office/drawing/2014/main" id="{21C063C4-650A-47A2-B465-91043F18CB8D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F4D0558C-D33D-4A76-AE2C-634C4C093673}"/>
              </a:ext>
            </a:extLst>
          </p:cNvPr>
          <p:cNvGrpSpPr/>
          <p:nvPr/>
        </p:nvGrpSpPr>
        <p:grpSpPr>
          <a:xfrm rot="19284866">
            <a:off x="3286896" y="1841283"/>
            <a:ext cx="1589416" cy="645733"/>
            <a:chOff x="1254034" y="2325189"/>
            <a:chExt cx="6044782" cy="245581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8B00F9-C0D9-42AD-AA74-8664701CFFA1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4B3EC821-AB9E-4B41-BEFE-A37D1C77B5E0}"/>
                </a:ext>
              </a:extLst>
            </p:cNvPr>
            <p:cNvCxnSpPr>
              <a:stCxn id="89" idx="0"/>
              <a:endCxn id="89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55F8A67-C43E-488D-94B0-C5B14A896819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Légende : flèche vers la droite 91">
              <a:extLst>
                <a:ext uri="{FF2B5EF4-FFF2-40B4-BE49-F238E27FC236}">
                  <a16:creationId xmlns:a16="http://schemas.microsoft.com/office/drawing/2014/main" id="{879CFDE7-EE86-443B-BA5A-294D62794D23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42040245-A4B7-4065-B2A1-9A96477BB37A}"/>
              </a:ext>
            </a:extLst>
          </p:cNvPr>
          <p:cNvGrpSpPr/>
          <p:nvPr/>
        </p:nvGrpSpPr>
        <p:grpSpPr>
          <a:xfrm rot="13910134">
            <a:off x="3098306" y="4878912"/>
            <a:ext cx="1589416" cy="645733"/>
            <a:chOff x="1254034" y="2325189"/>
            <a:chExt cx="6044782" cy="245581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F3E739-7FE8-423C-97FE-07C20BEC26E9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AA43D0D7-F1EA-44CD-A68F-72310C20AC6A}"/>
                </a:ext>
              </a:extLst>
            </p:cNvPr>
            <p:cNvCxnSpPr>
              <a:stCxn id="85" idx="0"/>
              <a:endCxn id="85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EB618A-C323-441C-97EB-F4994D20E3D4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Légende : flèche vers la droite 87">
              <a:extLst>
                <a:ext uri="{FF2B5EF4-FFF2-40B4-BE49-F238E27FC236}">
                  <a16:creationId xmlns:a16="http://schemas.microsoft.com/office/drawing/2014/main" id="{84C64D50-2BA4-4146-A950-A77F2B88827B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C421AEE-7ACA-457F-AAF4-3F9F8A45B29E}"/>
              </a:ext>
            </a:extLst>
          </p:cNvPr>
          <p:cNvGrpSpPr/>
          <p:nvPr/>
        </p:nvGrpSpPr>
        <p:grpSpPr>
          <a:xfrm rot="16200000">
            <a:off x="2455893" y="3223737"/>
            <a:ext cx="1589416" cy="645733"/>
            <a:chOff x="1254034" y="2325189"/>
            <a:chExt cx="6044782" cy="245581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45570-E45E-460B-99B1-3B456C322D96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281EEDED-C30C-47BC-9214-7C133E520AA0}"/>
                </a:ext>
              </a:extLst>
            </p:cNvPr>
            <p:cNvCxnSpPr>
              <a:stCxn id="81" idx="0"/>
              <a:endCxn id="81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B5FD85F-B570-428E-8B7C-F3C67D2B5F73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Légende : flèche vers la droite 83">
              <a:extLst>
                <a:ext uri="{FF2B5EF4-FFF2-40B4-BE49-F238E27FC236}">
                  <a16:creationId xmlns:a16="http://schemas.microsoft.com/office/drawing/2014/main" id="{32690F17-5543-4880-B661-38F5AA6742B5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7A32038-B4BF-4705-A591-8BFC0F254A68}"/>
              </a:ext>
            </a:extLst>
          </p:cNvPr>
          <p:cNvGrpSpPr/>
          <p:nvPr/>
        </p:nvGrpSpPr>
        <p:grpSpPr>
          <a:xfrm rot="10800000">
            <a:off x="4572424" y="5603532"/>
            <a:ext cx="1589416" cy="645733"/>
            <a:chOff x="1254034" y="2325189"/>
            <a:chExt cx="6044782" cy="24558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D90F735-D2B3-43A8-8396-61B81F4881C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A00067B-21D8-45D1-9E94-77E108F51E6B}"/>
                </a:ext>
              </a:extLst>
            </p:cNvPr>
            <p:cNvCxnSpPr>
              <a:stCxn id="77" idx="0"/>
              <a:endCxn id="7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F45FED-B6F1-4B46-888E-73CBD93B0867}"/>
                </a:ext>
              </a:extLst>
            </p:cNvPr>
            <p:cNvSpPr/>
            <p:nvPr/>
          </p:nvSpPr>
          <p:spPr>
            <a:xfrm>
              <a:off x="1691639" y="2845524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Légende : flèche vers la droite 79">
              <a:extLst>
                <a:ext uri="{FF2B5EF4-FFF2-40B4-BE49-F238E27FC236}">
                  <a16:creationId xmlns:a16="http://schemas.microsoft.com/office/drawing/2014/main" id="{5F6CB5FC-51B0-41D1-A4C2-CFFFAF6E4CE2}"/>
                </a:ext>
              </a:extLst>
            </p:cNvPr>
            <p:cNvSpPr/>
            <p:nvPr/>
          </p:nvSpPr>
          <p:spPr>
            <a:xfrm>
              <a:off x="4220306" y="3058884"/>
              <a:ext cx="3078510" cy="98842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4" name="Légende : flèche vers la droite 113">
            <a:extLst>
              <a:ext uri="{FF2B5EF4-FFF2-40B4-BE49-F238E27FC236}">
                <a16:creationId xmlns:a16="http://schemas.microsoft.com/office/drawing/2014/main" id="{8ECD4505-2727-46FF-A19D-45A767D882AF}"/>
              </a:ext>
            </a:extLst>
          </p:cNvPr>
          <p:cNvSpPr/>
          <p:nvPr/>
        </p:nvSpPr>
        <p:spPr>
          <a:xfrm>
            <a:off x="1981452" y="4023901"/>
            <a:ext cx="809464" cy="25989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1196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0EE7EB9-4D70-4278-B58C-CB2F159B01F8}"/>
              </a:ext>
            </a:extLst>
          </p:cNvPr>
          <p:cNvSpPr txBox="1"/>
          <p:nvPr/>
        </p:nvSpPr>
        <p:spPr>
          <a:xfrm>
            <a:off x="1231907" y="3955606"/>
            <a:ext cx="12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AC5A158-D9A2-4E0A-A954-FE976FAB8DB1}"/>
              </a:ext>
            </a:extLst>
          </p:cNvPr>
          <p:cNvGrpSpPr/>
          <p:nvPr/>
        </p:nvGrpSpPr>
        <p:grpSpPr>
          <a:xfrm rot="10800000">
            <a:off x="1981452" y="3337158"/>
            <a:ext cx="7116222" cy="957490"/>
            <a:chOff x="1981452" y="3337158"/>
            <a:chExt cx="7116222" cy="957490"/>
          </a:xfrm>
        </p:grpSpPr>
        <p:sp>
          <p:nvSpPr>
            <p:cNvPr id="116" name="Légende : flèche vers la droite 115">
              <a:extLst>
                <a:ext uri="{FF2B5EF4-FFF2-40B4-BE49-F238E27FC236}">
                  <a16:creationId xmlns:a16="http://schemas.microsoft.com/office/drawing/2014/main" id="{6EA5EAE0-CD3C-4B80-B7D9-CB81672C9A03}"/>
                </a:ext>
              </a:extLst>
            </p:cNvPr>
            <p:cNvSpPr/>
            <p:nvPr/>
          </p:nvSpPr>
          <p:spPr>
            <a:xfrm>
              <a:off x="1981452" y="3337158"/>
              <a:ext cx="809464" cy="259896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Légende : flèche vers la droite 116">
              <a:extLst>
                <a:ext uri="{FF2B5EF4-FFF2-40B4-BE49-F238E27FC236}">
                  <a16:creationId xmlns:a16="http://schemas.microsoft.com/office/drawing/2014/main" id="{DB487AC4-4775-49C2-82C3-F5CA4043AC05}"/>
                </a:ext>
              </a:extLst>
            </p:cNvPr>
            <p:cNvSpPr/>
            <p:nvPr/>
          </p:nvSpPr>
          <p:spPr>
            <a:xfrm rot="10800000">
              <a:off x="8288210" y="4034752"/>
              <a:ext cx="809464" cy="259896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67A0D439-FE5D-472F-8896-5B9C8DB92383}"/>
              </a:ext>
            </a:extLst>
          </p:cNvPr>
          <p:cNvSpPr txBox="1"/>
          <p:nvPr/>
        </p:nvSpPr>
        <p:spPr>
          <a:xfrm>
            <a:off x="1182771" y="3235758"/>
            <a:ext cx="12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2762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Stacks and Queues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FIFO-LIFO</a:t>
            </a:r>
          </a:p>
        </p:txBody>
      </p:sp>
    </p:spTree>
    <p:extLst>
      <p:ext uri="{BB962C8B-B14F-4D97-AF65-F5344CB8AC3E}">
        <p14:creationId xmlns:p14="http://schemas.microsoft.com/office/powerpoint/2010/main" val="345140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+mn-lt"/>
              </a:rPr>
              <a:t>Idea</a:t>
            </a:r>
            <a:r>
              <a:rPr lang="fr-FR" dirty="0">
                <a:latin typeface="+mn-lt"/>
              </a:rPr>
              <a:t> : Just like in real life :</a:t>
            </a:r>
          </a:p>
          <a:p>
            <a:pPr lvl="1"/>
            <a:r>
              <a:rPr lang="fr-FR" dirty="0">
                <a:latin typeface="+mn-lt"/>
              </a:rPr>
              <a:t>Stack of books, plates…</a:t>
            </a:r>
          </a:p>
          <a:p>
            <a:r>
              <a:rPr lang="fr-FR" dirty="0">
                <a:latin typeface="+mn-lt"/>
              </a:rPr>
              <a:t>How do </a:t>
            </a:r>
            <a:r>
              <a:rPr lang="fr-FR" dirty="0" err="1">
                <a:latin typeface="+mn-lt"/>
              </a:rPr>
              <a:t>you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reach</a:t>
            </a:r>
            <a:r>
              <a:rPr lang="fr-FR" dirty="0">
                <a:latin typeface="+mn-lt"/>
              </a:rPr>
              <a:t> a plate ? 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Stacks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19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Stacks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63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Next </a:t>
            </a:r>
            <a:r>
              <a:rPr lang="fr-FR" dirty="0" err="1">
                <a:latin typeface="+mn-lt"/>
              </a:rPr>
              <a:t>steps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More </a:t>
            </a:r>
            <a:r>
              <a:rPr lang="fr-FR" dirty="0" err="1">
                <a:latin typeface="+mn-lt"/>
              </a:rPr>
              <a:t>lists</a:t>
            </a:r>
            <a:r>
              <a:rPr lang="fr-FR" dirty="0">
                <a:latin typeface="+mn-lt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6069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Stacks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20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Stacks</a:t>
            </a:r>
            <a:endParaRPr lang="fr-FR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6240B-42C0-403D-B854-4BB86686766A}"/>
              </a:ext>
            </a:extLst>
          </p:cNvPr>
          <p:cNvSpPr/>
          <p:nvPr/>
        </p:nvSpPr>
        <p:spPr>
          <a:xfrm>
            <a:off x="762973" y="1611761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421C9-3169-4105-9F7A-A46E4E15F151}"/>
              </a:ext>
            </a:extLst>
          </p:cNvPr>
          <p:cNvSpPr/>
          <p:nvPr/>
        </p:nvSpPr>
        <p:spPr>
          <a:xfrm>
            <a:off x="1648540" y="1611760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EEA2B-8633-4632-8BF5-D9178E6F416E}"/>
              </a:ext>
            </a:extLst>
          </p:cNvPr>
          <p:cNvSpPr/>
          <p:nvPr/>
        </p:nvSpPr>
        <p:spPr>
          <a:xfrm>
            <a:off x="2534107" y="1614282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3D128-CE57-4143-BD38-75436C59CB77}"/>
              </a:ext>
            </a:extLst>
          </p:cNvPr>
          <p:cNvSpPr/>
          <p:nvPr/>
        </p:nvSpPr>
        <p:spPr>
          <a:xfrm>
            <a:off x="3419674" y="1611759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DD3300-0CF3-4203-AABA-6498BAE936BC}"/>
              </a:ext>
            </a:extLst>
          </p:cNvPr>
          <p:cNvSpPr/>
          <p:nvPr/>
        </p:nvSpPr>
        <p:spPr>
          <a:xfrm>
            <a:off x="4305241" y="1611758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B902B-ADF5-424D-8BA4-1D84D9370F82}"/>
              </a:ext>
            </a:extLst>
          </p:cNvPr>
          <p:cNvSpPr/>
          <p:nvPr/>
        </p:nvSpPr>
        <p:spPr>
          <a:xfrm>
            <a:off x="5190808" y="1611757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487CAF9-D298-4A1E-8784-BEBDFCCDE9DB}"/>
              </a:ext>
            </a:extLst>
          </p:cNvPr>
          <p:cNvCxnSpPr/>
          <p:nvPr/>
        </p:nvCxnSpPr>
        <p:spPr>
          <a:xfrm>
            <a:off x="1538904" y="3288398"/>
            <a:ext cx="0" cy="2776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5FBA2E3-591F-4437-A6B7-C7F5AFCA49D2}"/>
              </a:ext>
            </a:extLst>
          </p:cNvPr>
          <p:cNvCxnSpPr/>
          <p:nvPr/>
        </p:nvCxnSpPr>
        <p:spPr>
          <a:xfrm>
            <a:off x="2499582" y="3288398"/>
            <a:ext cx="0" cy="2776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7B0A1-CA3C-4D09-8AC2-42D1E45C0810}"/>
              </a:ext>
            </a:extLst>
          </p:cNvPr>
          <p:cNvSpPr/>
          <p:nvPr/>
        </p:nvSpPr>
        <p:spPr>
          <a:xfrm>
            <a:off x="1648540" y="5444720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D7155ED-6751-4574-89F7-0AF61C2FB00C}"/>
              </a:ext>
            </a:extLst>
          </p:cNvPr>
          <p:cNvCxnSpPr>
            <a:cxnSpLocks/>
          </p:cNvCxnSpPr>
          <p:nvPr/>
        </p:nvCxnSpPr>
        <p:spPr>
          <a:xfrm flipH="1">
            <a:off x="1538904" y="6048073"/>
            <a:ext cx="9606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74E8A8B-46BC-474F-A688-26478E9C3A99}"/>
              </a:ext>
            </a:extLst>
          </p:cNvPr>
          <p:cNvSpPr/>
          <p:nvPr/>
        </p:nvSpPr>
        <p:spPr>
          <a:xfrm>
            <a:off x="1648540" y="4841367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A910D4-E918-43B9-8F19-3357D848E6AB}"/>
              </a:ext>
            </a:extLst>
          </p:cNvPr>
          <p:cNvSpPr/>
          <p:nvPr/>
        </p:nvSpPr>
        <p:spPr>
          <a:xfrm>
            <a:off x="1648539" y="4234992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AC7AB3-201A-4B1A-B1AF-1795D6EC9E98}"/>
              </a:ext>
            </a:extLst>
          </p:cNvPr>
          <p:cNvSpPr/>
          <p:nvPr/>
        </p:nvSpPr>
        <p:spPr>
          <a:xfrm>
            <a:off x="1648539" y="3631639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</a:t>
            </a:r>
          </a:p>
        </p:txBody>
      </p:sp>
      <p:sp>
        <p:nvSpPr>
          <p:cNvPr id="23" name="Espace réservé du contenu 1">
            <a:extLst>
              <a:ext uri="{FF2B5EF4-FFF2-40B4-BE49-F238E27FC236}">
                <a16:creationId xmlns:a16="http://schemas.microsoft.com/office/drawing/2014/main" id="{137C4A02-C37C-4AE1-938D-BC8F9B8E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766" y="2674408"/>
            <a:ext cx="6228694" cy="1183218"/>
          </a:xfrm>
        </p:spPr>
        <p:txBody>
          <a:bodyPr>
            <a:normAutofit/>
          </a:bodyPr>
          <a:lstStyle/>
          <a:p>
            <a:r>
              <a:rPr lang="fr-FR" b="1" dirty="0">
                <a:latin typeface="+mn-lt"/>
              </a:rPr>
              <a:t>push() </a:t>
            </a:r>
            <a:r>
              <a:rPr lang="fr-FR" dirty="0">
                <a:latin typeface="+mn-lt"/>
              </a:rPr>
              <a:t>: </a:t>
            </a:r>
            <a:r>
              <a:rPr lang="fr-FR" dirty="0" err="1">
                <a:latin typeface="+mn-lt"/>
              </a:rPr>
              <a:t>add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elements</a:t>
            </a: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2BF85D-121B-40BA-8EA1-7525F1E6496D}"/>
              </a:ext>
            </a:extLst>
          </p:cNvPr>
          <p:cNvSpPr/>
          <p:nvPr/>
        </p:nvSpPr>
        <p:spPr>
          <a:xfrm>
            <a:off x="1648539" y="4235552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25" name="Espace réservé du contenu 1">
            <a:extLst>
              <a:ext uri="{FF2B5EF4-FFF2-40B4-BE49-F238E27FC236}">
                <a16:creationId xmlns:a16="http://schemas.microsoft.com/office/drawing/2014/main" id="{9D91A9B5-244E-4710-B018-27105C2C5C9F}"/>
              </a:ext>
            </a:extLst>
          </p:cNvPr>
          <p:cNvSpPr txBox="1">
            <a:spLocks/>
          </p:cNvSpPr>
          <p:nvPr/>
        </p:nvSpPr>
        <p:spPr>
          <a:xfrm>
            <a:off x="4314766" y="3290671"/>
            <a:ext cx="6228694" cy="73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+mn-lt"/>
              </a:rPr>
              <a:t>pop() </a:t>
            </a:r>
            <a:r>
              <a:rPr lang="fr-FR" dirty="0">
                <a:latin typeface="+mn-lt"/>
              </a:rPr>
              <a:t>: </a:t>
            </a:r>
            <a:r>
              <a:rPr lang="fr-FR" dirty="0" err="1">
                <a:latin typeface="+mn-lt"/>
              </a:rPr>
              <a:t>remove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elements</a:t>
            </a: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26" name="Espace réservé du contenu 1">
            <a:extLst>
              <a:ext uri="{FF2B5EF4-FFF2-40B4-BE49-F238E27FC236}">
                <a16:creationId xmlns:a16="http://schemas.microsoft.com/office/drawing/2014/main" id="{7D4AFBE2-B6DD-4450-B483-4F33C1ACD50F}"/>
              </a:ext>
            </a:extLst>
          </p:cNvPr>
          <p:cNvSpPr txBox="1">
            <a:spLocks/>
          </p:cNvSpPr>
          <p:nvPr/>
        </p:nvSpPr>
        <p:spPr>
          <a:xfrm>
            <a:off x="4314766" y="4764292"/>
            <a:ext cx="6228694" cy="1183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latin typeface="+mn-lt"/>
              </a:rPr>
              <a:t>Only</a:t>
            </a:r>
            <a:r>
              <a:rPr lang="fr-FR" dirty="0">
                <a:latin typeface="+mn-lt"/>
              </a:rPr>
              <a:t> one </a:t>
            </a:r>
            <a:r>
              <a:rPr lang="fr-FR" dirty="0" err="1">
                <a:latin typeface="+mn-lt"/>
              </a:rPr>
              <a:t>way</a:t>
            </a:r>
            <a:r>
              <a:rPr lang="fr-FR" dirty="0">
                <a:latin typeface="+mn-lt"/>
              </a:rPr>
              <a:t> in or out !</a:t>
            </a:r>
          </a:p>
          <a:p>
            <a:r>
              <a:rPr lang="fr-FR" b="1" dirty="0">
                <a:latin typeface="+mn-lt"/>
              </a:rPr>
              <a:t>Last In First Out : LIFO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49682C59-E1A5-497B-9D3D-A0BA9AC919B1}"/>
              </a:ext>
            </a:extLst>
          </p:cNvPr>
          <p:cNvSpPr/>
          <p:nvPr/>
        </p:nvSpPr>
        <p:spPr>
          <a:xfrm rot="5400000">
            <a:off x="1349604" y="2718704"/>
            <a:ext cx="597869" cy="6381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èche : virage 27">
            <a:extLst>
              <a:ext uri="{FF2B5EF4-FFF2-40B4-BE49-F238E27FC236}">
                <a16:creationId xmlns:a16="http://schemas.microsoft.com/office/drawing/2014/main" id="{5BB3A491-3116-40AC-B8B3-B3504E829ACF}"/>
              </a:ext>
            </a:extLst>
          </p:cNvPr>
          <p:cNvSpPr/>
          <p:nvPr/>
        </p:nvSpPr>
        <p:spPr>
          <a:xfrm>
            <a:off x="2091009" y="2698551"/>
            <a:ext cx="597869" cy="6381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Espace réservé du contenu 1">
            <a:extLst>
              <a:ext uri="{FF2B5EF4-FFF2-40B4-BE49-F238E27FC236}">
                <a16:creationId xmlns:a16="http://schemas.microsoft.com/office/drawing/2014/main" id="{71C081A7-CB50-4710-A11D-618F4A61C0C4}"/>
              </a:ext>
            </a:extLst>
          </p:cNvPr>
          <p:cNvSpPr txBox="1">
            <a:spLocks/>
          </p:cNvSpPr>
          <p:nvPr/>
        </p:nvSpPr>
        <p:spPr>
          <a:xfrm>
            <a:off x="4314766" y="3982622"/>
            <a:ext cx="6228694" cy="73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latin typeface="+mn-lt"/>
              </a:rPr>
              <a:t>is_empty</a:t>
            </a:r>
            <a:r>
              <a:rPr lang="fr-FR" b="1" dirty="0">
                <a:latin typeface="+mn-lt"/>
              </a:rPr>
              <a:t>() </a:t>
            </a:r>
            <a:r>
              <a:rPr lang="fr-FR" dirty="0">
                <a:latin typeface="+mn-lt"/>
              </a:rPr>
              <a:t>: </a:t>
            </a:r>
            <a:r>
              <a:rPr lang="fr-FR" dirty="0" err="1">
                <a:latin typeface="+mn-lt"/>
              </a:rPr>
              <a:t>True</a:t>
            </a:r>
            <a:r>
              <a:rPr lang="fr-FR" dirty="0">
                <a:latin typeface="+mn-lt"/>
              </a:rPr>
              <a:t> or False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71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1" animBg="1"/>
      <p:bldP spid="15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build="p"/>
      <p:bldP spid="24" grpId="1" animBg="1"/>
      <p:bldP spid="25" grpId="0"/>
      <p:bldP spid="26" grpId="0"/>
      <p:bldP spid="27" grpId="0" animBg="1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+mn-lt"/>
              </a:rPr>
              <a:t>Idea</a:t>
            </a:r>
            <a:r>
              <a:rPr lang="fr-FR" dirty="0">
                <a:latin typeface="+mn-lt"/>
              </a:rPr>
              <a:t> : Just like in real life :</a:t>
            </a:r>
          </a:p>
          <a:p>
            <a:pPr lvl="1"/>
            <a:r>
              <a:rPr lang="fr-FR" dirty="0" err="1">
                <a:latin typeface="+mn-lt"/>
              </a:rPr>
              <a:t>Waiting</a:t>
            </a:r>
            <a:r>
              <a:rPr lang="fr-FR" dirty="0">
                <a:latin typeface="+mn-lt"/>
              </a:rPr>
              <a:t> line, </a:t>
            </a:r>
            <a:r>
              <a:rPr lang="fr-FR" dirty="0" err="1">
                <a:latin typeface="+mn-lt"/>
              </a:rPr>
              <a:t>factory</a:t>
            </a:r>
            <a:r>
              <a:rPr lang="fr-FR" dirty="0">
                <a:latin typeface="+mn-lt"/>
              </a:rPr>
              <a:t> line…</a:t>
            </a:r>
          </a:p>
          <a:p>
            <a:r>
              <a:rPr lang="fr-FR" dirty="0">
                <a:latin typeface="+mn-lt"/>
              </a:rPr>
              <a:t>How do </a:t>
            </a:r>
            <a:r>
              <a:rPr lang="fr-FR" dirty="0" err="1">
                <a:latin typeface="+mn-lt"/>
              </a:rPr>
              <a:t>you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r>
              <a:rPr lang="fr-FR" dirty="0">
                <a:latin typeface="+mn-lt"/>
              </a:rPr>
              <a:t> ?</a:t>
            </a:r>
          </a:p>
          <a:p>
            <a:pPr marL="0" indent="0">
              <a:buNone/>
            </a:pPr>
            <a:r>
              <a:rPr lang="fr-FR" dirty="0">
                <a:latin typeface="+mn-lt"/>
              </a:rPr>
              <a:t> 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Queues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21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Queues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34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972808" y="6365915"/>
            <a:ext cx="4391025" cy="223838"/>
          </a:xfrm>
        </p:spPr>
        <p:txBody>
          <a:bodyPr/>
          <a:lstStyle/>
          <a:p>
            <a:r>
              <a:rPr lang="fr-FR" dirty="0">
                <a:latin typeface="+mn-lt"/>
              </a:rPr>
              <a:t>Queues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22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Queues</a:t>
            </a:r>
            <a:endParaRPr lang="fr-FR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F559C-B32C-490A-A2B7-947B34D97E85}"/>
              </a:ext>
            </a:extLst>
          </p:cNvPr>
          <p:cNvSpPr/>
          <p:nvPr/>
        </p:nvSpPr>
        <p:spPr>
          <a:xfrm>
            <a:off x="762973" y="1611761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145A4-6A10-44A0-9291-1059307A6E49}"/>
              </a:ext>
            </a:extLst>
          </p:cNvPr>
          <p:cNvSpPr/>
          <p:nvPr/>
        </p:nvSpPr>
        <p:spPr>
          <a:xfrm>
            <a:off x="1648540" y="1611760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9E41F-B59B-4CA9-8665-FB1F7F50BCB8}"/>
              </a:ext>
            </a:extLst>
          </p:cNvPr>
          <p:cNvSpPr/>
          <p:nvPr/>
        </p:nvSpPr>
        <p:spPr>
          <a:xfrm>
            <a:off x="2534107" y="1614282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BA19D-69DC-4FE7-8614-994AF9B13F49}"/>
              </a:ext>
            </a:extLst>
          </p:cNvPr>
          <p:cNvSpPr/>
          <p:nvPr/>
        </p:nvSpPr>
        <p:spPr>
          <a:xfrm>
            <a:off x="3419674" y="1611759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37927-367C-4DB9-8B80-F3C67BC16477}"/>
              </a:ext>
            </a:extLst>
          </p:cNvPr>
          <p:cNvSpPr/>
          <p:nvPr/>
        </p:nvSpPr>
        <p:spPr>
          <a:xfrm>
            <a:off x="4305241" y="1611758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74C0-7E52-4582-BC76-8FDBF0851D72}"/>
              </a:ext>
            </a:extLst>
          </p:cNvPr>
          <p:cNvSpPr/>
          <p:nvPr/>
        </p:nvSpPr>
        <p:spPr>
          <a:xfrm>
            <a:off x="5190808" y="1611757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F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F373728-E4EC-4CF2-BC57-236395C0A0CA}"/>
              </a:ext>
            </a:extLst>
          </p:cNvPr>
          <p:cNvCxnSpPr>
            <a:cxnSpLocks/>
          </p:cNvCxnSpPr>
          <p:nvPr/>
        </p:nvCxnSpPr>
        <p:spPr>
          <a:xfrm flipH="1">
            <a:off x="2971800" y="3558717"/>
            <a:ext cx="4512440" cy="16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9F0B2B-5E9C-46B1-9B82-1A9FEDD29D01}"/>
              </a:ext>
            </a:extLst>
          </p:cNvPr>
          <p:cNvSpPr/>
          <p:nvPr/>
        </p:nvSpPr>
        <p:spPr>
          <a:xfrm>
            <a:off x="6601540" y="2968824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6D302-3848-48B4-A7CE-635F82405ACF}"/>
              </a:ext>
            </a:extLst>
          </p:cNvPr>
          <p:cNvSpPr/>
          <p:nvPr/>
        </p:nvSpPr>
        <p:spPr>
          <a:xfrm>
            <a:off x="5725296" y="2975978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E1F1A1-AC78-4D90-9582-0F14B2C52E8A}"/>
              </a:ext>
            </a:extLst>
          </p:cNvPr>
          <p:cNvSpPr/>
          <p:nvPr/>
        </p:nvSpPr>
        <p:spPr>
          <a:xfrm>
            <a:off x="4849052" y="2975978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AF04E4-7F54-4DAB-A235-AD81A27CFD6E}"/>
              </a:ext>
            </a:extLst>
          </p:cNvPr>
          <p:cNvSpPr/>
          <p:nvPr/>
        </p:nvSpPr>
        <p:spPr>
          <a:xfrm>
            <a:off x="3972808" y="2972757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08246A-EAA8-4CE7-AA7B-D271EE4A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26" y="4265761"/>
            <a:ext cx="6228694" cy="1183218"/>
          </a:xfrm>
        </p:spPr>
        <p:txBody>
          <a:bodyPr>
            <a:normAutofit/>
          </a:bodyPr>
          <a:lstStyle/>
          <a:p>
            <a:r>
              <a:rPr lang="fr-FR" b="1" dirty="0">
                <a:latin typeface="+mn-lt"/>
              </a:rPr>
              <a:t>queue() </a:t>
            </a:r>
            <a:r>
              <a:rPr lang="fr-FR" dirty="0">
                <a:latin typeface="+mn-lt"/>
              </a:rPr>
              <a:t>: </a:t>
            </a:r>
            <a:r>
              <a:rPr lang="fr-FR" dirty="0" err="1">
                <a:latin typeface="+mn-lt"/>
              </a:rPr>
              <a:t>add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elements</a:t>
            </a: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D72DD-1D21-4F0C-993B-ED201CDF0DFA}"/>
              </a:ext>
            </a:extLst>
          </p:cNvPr>
          <p:cNvSpPr/>
          <p:nvPr/>
        </p:nvSpPr>
        <p:spPr>
          <a:xfrm>
            <a:off x="4849051" y="2966085"/>
            <a:ext cx="741405" cy="477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22" name="Espace réservé du contenu 1">
            <a:extLst>
              <a:ext uri="{FF2B5EF4-FFF2-40B4-BE49-F238E27FC236}">
                <a16:creationId xmlns:a16="http://schemas.microsoft.com/office/drawing/2014/main" id="{FA7E37D6-2675-436E-AFC2-A4FD42047299}"/>
              </a:ext>
            </a:extLst>
          </p:cNvPr>
          <p:cNvSpPr txBox="1">
            <a:spLocks/>
          </p:cNvSpPr>
          <p:nvPr/>
        </p:nvSpPr>
        <p:spPr>
          <a:xfrm>
            <a:off x="512326" y="4826594"/>
            <a:ext cx="6228694" cy="1183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latin typeface="+mn-lt"/>
              </a:rPr>
              <a:t>dequeue</a:t>
            </a:r>
            <a:r>
              <a:rPr lang="fr-FR" b="1" dirty="0">
                <a:latin typeface="+mn-lt"/>
              </a:rPr>
              <a:t>() </a:t>
            </a:r>
            <a:r>
              <a:rPr lang="fr-FR" dirty="0">
                <a:latin typeface="+mn-lt"/>
              </a:rPr>
              <a:t>: </a:t>
            </a:r>
            <a:r>
              <a:rPr lang="fr-FR" dirty="0" err="1">
                <a:latin typeface="+mn-lt"/>
              </a:rPr>
              <a:t>remove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elements</a:t>
            </a: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23" name="Espace réservé du contenu 1">
            <a:extLst>
              <a:ext uri="{FF2B5EF4-FFF2-40B4-BE49-F238E27FC236}">
                <a16:creationId xmlns:a16="http://schemas.microsoft.com/office/drawing/2014/main" id="{349C7DB8-747C-4C41-AEC2-12699F378A92}"/>
              </a:ext>
            </a:extLst>
          </p:cNvPr>
          <p:cNvSpPr txBox="1">
            <a:spLocks/>
          </p:cNvSpPr>
          <p:nvPr/>
        </p:nvSpPr>
        <p:spPr>
          <a:xfrm>
            <a:off x="6972242" y="4383959"/>
            <a:ext cx="4407358" cy="1793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+mn-lt"/>
              </a:rPr>
              <a:t>One </a:t>
            </a:r>
            <a:r>
              <a:rPr lang="fr-FR" dirty="0" err="1">
                <a:latin typeface="+mn-lt"/>
              </a:rPr>
              <a:t>way</a:t>
            </a:r>
            <a:r>
              <a:rPr lang="fr-FR" dirty="0">
                <a:latin typeface="+mn-lt"/>
              </a:rPr>
              <a:t> in</a:t>
            </a:r>
          </a:p>
          <a:p>
            <a:r>
              <a:rPr lang="fr-FR" dirty="0">
                <a:latin typeface="+mn-lt"/>
              </a:rPr>
              <a:t>One </a:t>
            </a:r>
            <a:r>
              <a:rPr lang="fr-FR" dirty="0" err="1">
                <a:latin typeface="+mn-lt"/>
              </a:rPr>
              <a:t>way</a:t>
            </a:r>
            <a:r>
              <a:rPr lang="fr-FR" dirty="0">
                <a:latin typeface="+mn-lt"/>
              </a:rPr>
              <a:t> out</a:t>
            </a:r>
          </a:p>
          <a:p>
            <a:r>
              <a:rPr lang="en-US" b="1" dirty="0">
                <a:latin typeface="+mn-lt"/>
              </a:rPr>
              <a:t>First In First Out : FIFO</a:t>
            </a:r>
            <a:endParaRPr lang="fr-FR" b="1" dirty="0">
              <a:latin typeface="+mn-lt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CCDB204-7A6D-4980-BF11-655988D6F809}"/>
              </a:ext>
            </a:extLst>
          </p:cNvPr>
          <p:cNvCxnSpPr>
            <a:cxnSpLocks/>
          </p:cNvCxnSpPr>
          <p:nvPr/>
        </p:nvCxnSpPr>
        <p:spPr>
          <a:xfrm flipH="1">
            <a:off x="2971800" y="2844764"/>
            <a:ext cx="4512440" cy="16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6B560117-1C9E-49DF-8889-04AB496F0954}"/>
              </a:ext>
            </a:extLst>
          </p:cNvPr>
          <p:cNvSpPr/>
          <p:nvPr/>
        </p:nvSpPr>
        <p:spPr>
          <a:xfrm>
            <a:off x="2000250" y="2966085"/>
            <a:ext cx="934564" cy="462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E12176AC-8C16-4450-99A4-8ADDABC72D81}"/>
              </a:ext>
            </a:extLst>
          </p:cNvPr>
          <p:cNvSpPr/>
          <p:nvPr/>
        </p:nvSpPr>
        <p:spPr>
          <a:xfrm>
            <a:off x="7620000" y="2966085"/>
            <a:ext cx="934564" cy="462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du contenu 1">
            <a:extLst>
              <a:ext uri="{FF2B5EF4-FFF2-40B4-BE49-F238E27FC236}">
                <a16:creationId xmlns:a16="http://schemas.microsoft.com/office/drawing/2014/main" id="{72AA5DF7-74CC-4698-AAC1-44493EC3FEAB}"/>
              </a:ext>
            </a:extLst>
          </p:cNvPr>
          <p:cNvSpPr txBox="1">
            <a:spLocks/>
          </p:cNvSpPr>
          <p:nvPr/>
        </p:nvSpPr>
        <p:spPr>
          <a:xfrm>
            <a:off x="512326" y="5379622"/>
            <a:ext cx="6228694" cy="73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latin typeface="+mn-lt"/>
              </a:rPr>
              <a:t>is_empty</a:t>
            </a:r>
            <a:r>
              <a:rPr lang="fr-FR" b="1" dirty="0">
                <a:latin typeface="+mn-lt"/>
              </a:rPr>
              <a:t>() </a:t>
            </a:r>
            <a:r>
              <a:rPr lang="fr-FR" dirty="0">
                <a:latin typeface="+mn-lt"/>
              </a:rPr>
              <a:t>: </a:t>
            </a:r>
            <a:r>
              <a:rPr lang="fr-FR" dirty="0" err="1">
                <a:latin typeface="+mn-lt"/>
              </a:rPr>
              <a:t>True</a:t>
            </a:r>
            <a:r>
              <a:rPr lang="fr-FR" dirty="0">
                <a:latin typeface="+mn-lt"/>
              </a:rPr>
              <a:t> or False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36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14376 0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14375 2.96296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build="p"/>
      <p:bldP spid="21" grpId="0" animBg="1"/>
      <p:bldP spid="22" grpId="0"/>
      <p:bldP spid="23" grpId="0"/>
      <p:bldP spid="29" grpId="0" animBg="1"/>
      <p:bldP spid="30" grpId="0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You </a:t>
            </a:r>
            <a:r>
              <a:rPr lang="fr-FR" dirty="0" err="1">
                <a:latin typeface="+mn-lt"/>
              </a:rPr>
              <a:t>now</a:t>
            </a:r>
            <a:r>
              <a:rPr lang="fr-FR" dirty="0">
                <a:latin typeface="+mn-lt"/>
              </a:rPr>
              <a:t> know how to store data :</a:t>
            </a:r>
          </a:p>
          <a:p>
            <a:pPr lvl="1"/>
            <a:r>
              <a:rPr lang="fr-FR" dirty="0">
                <a:latin typeface="+mn-lt"/>
              </a:rPr>
              <a:t>Table</a:t>
            </a:r>
          </a:p>
          <a:p>
            <a:pPr lvl="1"/>
            <a:r>
              <a:rPr lang="fr-FR" dirty="0">
                <a:latin typeface="+mn-lt"/>
              </a:rPr>
              <a:t>List…</a:t>
            </a:r>
          </a:p>
          <a:p>
            <a:r>
              <a:rPr lang="fr-FR" dirty="0">
                <a:latin typeface="+mn-lt"/>
              </a:rPr>
              <a:t>But </a:t>
            </a:r>
            <a:r>
              <a:rPr lang="fr-FR" dirty="0" err="1">
                <a:latin typeface="+mn-lt"/>
              </a:rPr>
              <a:t>what</a:t>
            </a:r>
            <a:r>
              <a:rPr lang="fr-FR" dirty="0">
                <a:latin typeface="+mn-lt"/>
              </a:rPr>
              <a:t> do </a:t>
            </a:r>
            <a:r>
              <a:rPr lang="fr-FR" dirty="0" err="1">
                <a:latin typeface="+mn-lt"/>
              </a:rPr>
              <a:t>you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want</a:t>
            </a:r>
            <a:r>
              <a:rPr lang="fr-FR" dirty="0">
                <a:latin typeface="+mn-lt"/>
              </a:rPr>
              <a:t> to do </a:t>
            </a:r>
            <a:r>
              <a:rPr lang="fr-FR" dirty="0" err="1">
                <a:latin typeface="+mn-lt"/>
              </a:rPr>
              <a:t>with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it</a:t>
            </a:r>
            <a:r>
              <a:rPr lang="fr-FR" dirty="0">
                <a:latin typeface="+mn-lt"/>
              </a:rPr>
              <a:t> ?</a:t>
            </a:r>
          </a:p>
          <a:p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=&gt; </a:t>
            </a:r>
            <a:r>
              <a:rPr lang="fr-FR" dirty="0" err="1">
                <a:latin typeface="+mn-lt"/>
              </a:rPr>
              <a:t>Implementation</a:t>
            </a:r>
            <a:r>
              <a:rPr lang="fr-FR" dirty="0">
                <a:latin typeface="+mn-lt"/>
              </a:rPr>
              <a:t> can </a:t>
            </a:r>
            <a:r>
              <a:rPr lang="fr-FR" dirty="0" err="1">
                <a:latin typeface="+mn-lt"/>
              </a:rPr>
              <a:t>vary</a:t>
            </a:r>
            <a:r>
              <a:rPr lang="fr-FR" dirty="0">
                <a:latin typeface="+mn-lt"/>
              </a:rPr>
              <a:t>, </a:t>
            </a:r>
            <a:r>
              <a:rPr lang="fr-FR" dirty="0" err="1">
                <a:latin typeface="+mn-lt"/>
              </a:rPr>
              <a:t>think</a:t>
            </a:r>
            <a:r>
              <a:rPr lang="fr-FR" dirty="0">
                <a:latin typeface="+mn-lt"/>
              </a:rPr>
              <a:t> about </a:t>
            </a:r>
            <a:r>
              <a:rPr lang="fr-FR" dirty="0" err="1">
                <a:latin typeface="+mn-lt"/>
              </a:rPr>
              <a:t>what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you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them</a:t>
            </a:r>
            <a:r>
              <a:rPr lang="fr-FR" dirty="0">
                <a:latin typeface="+mn-lt"/>
              </a:rPr>
              <a:t> for</a:t>
            </a:r>
          </a:p>
          <a:p>
            <a:pPr marL="457200" lvl="1" indent="0">
              <a:buNone/>
            </a:pP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Queues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23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Ok, but why?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15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+mn-lt"/>
              </a:rPr>
              <a:t>Doubly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Lists</a:t>
            </a:r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Circular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Lists</a:t>
            </a:r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Stacks</a:t>
            </a:r>
          </a:p>
          <a:p>
            <a:r>
              <a:rPr lang="fr-FR" dirty="0">
                <a:latin typeface="+mn-lt"/>
              </a:rPr>
              <a:t>Queues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3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Summary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77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Doubly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Lists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Going</a:t>
            </a:r>
            <a:r>
              <a:rPr lang="fr-FR" dirty="0">
                <a:latin typeface="+mn-lt"/>
              </a:rPr>
              <a:t> back and </a:t>
            </a:r>
            <a:r>
              <a:rPr lang="fr-FR" dirty="0" err="1">
                <a:latin typeface="+mn-lt"/>
              </a:rPr>
              <a:t>forth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1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Simply </a:t>
            </a:r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List are </a:t>
            </a:r>
            <a:r>
              <a:rPr lang="fr-FR" dirty="0" err="1">
                <a:latin typeface="+mn-lt"/>
              </a:rPr>
              <a:t>easy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enough</a:t>
            </a:r>
            <a:r>
              <a:rPr lang="fr-FR" dirty="0">
                <a:latin typeface="+mn-lt"/>
              </a:rPr>
              <a:t>, but </a:t>
            </a:r>
            <a:r>
              <a:rPr lang="fr-FR" dirty="0" err="1">
                <a:latin typeface="+mn-lt"/>
              </a:rPr>
              <a:t>we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can’t</a:t>
            </a:r>
            <a:r>
              <a:rPr lang="fr-FR" dirty="0">
                <a:latin typeface="+mn-lt"/>
              </a:rPr>
              <a:t> go back !</a:t>
            </a:r>
          </a:p>
          <a:p>
            <a:r>
              <a:rPr lang="fr-FR" dirty="0">
                <a:latin typeface="+mn-lt"/>
              </a:rPr>
              <a:t>How do </a:t>
            </a:r>
            <a:r>
              <a:rPr lang="fr-FR" dirty="0" err="1">
                <a:latin typeface="+mn-lt"/>
              </a:rPr>
              <a:t>we</a:t>
            </a:r>
            <a:r>
              <a:rPr lang="fr-FR" dirty="0">
                <a:latin typeface="+mn-lt"/>
              </a:rPr>
              <a:t> solve </a:t>
            </a:r>
            <a:r>
              <a:rPr lang="fr-FR" dirty="0" err="1">
                <a:latin typeface="+mn-lt"/>
              </a:rPr>
              <a:t>this</a:t>
            </a:r>
            <a:r>
              <a:rPr lang="fr-FR" dirty="0">
                <a:latin typeface="+mn-lt"/>
              </a:rPr>
              <a:t> ?</a:t>
            </a:r>
          </a:p>
          <a:p>
            <a:pPr lvl="1"/>
            <a:r>
              <a:rPr lang="fr-FR" dirty="0">
                <a:latin typeface="+mn-lt"/>
              </a:rPr>
              <a:t>How do </a:t>
            </a:r>
            <a:r>
              <a:rPr lang="fr-FR" dirty="0" err="1">
                <a:latin typeface="+mn-lt"/>
              </a:rPr>
              <a:t>we</a:t>
            </a:r>
            <a:r>
              <a:rPr lang="fr-FR" dirty="0">
                <a:latin typeface="+mn-lt"/>
              </a:rPr>
              <a:t> do go </a:t>
            </a:r>
            <a:r>
              <a:rPr lang="fr-FR" dirty="0" err="1">
                <a:latin typeface="+mn-lt"/>
              </a:rPr>
              <a:t>from</a:t>
            </a:r>
            <a:r>
              <a:rPr lang="fr-FR" dirty="0">
                <a:latin typeface="+mn-lt"/>
              </a:rPr>
              <a:t> one </a:t>
            </a:r>
            <a:r>
              <a:rPr lang="fr-FR" dirty="0" err="1">
                <a:latin typeface="+mn-lt"/>
              </a:rPr>
              <a:t>element</a:t>
            </a:r>
            <a:r>
              <a:rPr lang="fr-FR" dirty="0">
                <a:latin typeface="+mn-lt"/>
              </a:rPr>
              <a:t> to the </a:t>
            </a:r>
            <a:r>
              <a:rPr lang="fr-FR" dirty="0" err="1">
                <a:latin typeface="+mn-lt"/>
              </a:rPr>
              <a:t>next</a:t>
            </a:r>
            <a:r>
              <a:rPr lang="fr-FR" dirty="0">
                <a:latin typeface="+mn-lt"/>
              </a:rPr>
              <a:t> in a SLL?</a:t>
            </a:r>
          </a:p>
          <a:p>
            <a:pPr lvl="1"/>
            <a:r>
              <a:rPr lang="fr-FR" dirty="0">
                <a:latin typeface="+mn-lt"/>
              </a:rPr>
              <a:t>Apply the exact </a:t>
            </a:r>
            <a:r>
              <a:rPr lang="fr-FR" dirty="0" err="1">
                <a:latin typeface="+mn-lt"/>
              </a:rPr>
              <a:t>same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idea</a:t>
            </a:r>
            <a:r>
              <a:rPr lang="fr-FR" dirty="0">
                <a:latin typeface="+mn-lt"/>
              </a:rPr>
              <a:t>….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Basic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5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Idea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Doubly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6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Doubly Linked List</a:t>
            </a:r>
            <a:endParaRPr lang="fr-FR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0C7DD-C724-479F-AD81-86DD56A9422E}"/>
              </a:ext>
            </a:extLst>
          </p:cNvPr>
          <p:cNvSpPr/>
          <p:nvPr/>
        </p:nvSpPr>
        <p:spPr>
          <a:xfrm>
            <a:off x="1254034" y="2325189"/>
            <a:ext cx="4580709" cy="245581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0CEE8B4-6384-4DEC-AA96-FA8E01541403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3544389" y="2325189"/>
            <a:ext cx="0" cy="24558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2B766-2006-4A00-9AE0-6D989763D9C2}"/>
              </a:ext>
            </a:extLst>
          </p:cNvPr>
          <p:cNvSpPr/>
          <p:nvPr/>
        </p:nvSpPr>
        <p:spPr>
          <a:xfrm>
            <a:off x="1693815" y="3143793"/>
            <a:ext cx="1415143" cy="14151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égende : flèche vers la droite 10">
            <a:extLst>
              <a:ext uri="{FF2B5EF4-FFF2-40B4-BE49-F238E27FC236}">
                <a16:creationId xmlns:a16="http://schemas.microsoft.com/office/drawing/2014/main" id="{AD24A824-3F92-4DEF-9ED4-E1712B82B3B3}"/>
              </a:ext>
            </a:extLst>
          </p:cNvPr>
          <p:cNvSpPr/>
          <p:nvPr/>
        </p:nvSpPr>
        <p:spPr>
          <a:xfrm>
            <a:off x="4409944" y="3959226"/>
            <a:ext cx="2849598" cy="53195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8595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835245-B0A9-4BB8-A9D7-A89D65AF9AF7}"/>
              </a:ext>
            </a:extLst>
          </p:cNvPr>
          <p:cNvSpPr txBox="1"/>
          <p:nvPr/>
        </p:nvSpPr>
        <p:spPr>
          <a:xfrm>
            <a:off x="1611086" y="2447109"/>
            <a:ext cx="14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71442A-8170-4902-B393-EF4629BBAD09}"/>
              </a:ext>
            </a:extLst>
          </p:cNvPr>
          <p:cNvSpPr txBox="1"/>
          <p:nvPr/>
        </p:nvSpPr>
        <p:spPr>
          <a:xfrm>
            <a:off x="3900487" y="2447108"/>
            <a:ext cx="149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87599CF9-3DCB-4CBC-A8F9-292AB4857ED6}"/>
              </a:ext>
            </a:extLst>
          </p:cNvPr>
          <p:cNvSpPr/>
          <p:nvPr/>
        </p:nvSpPr>
        <p:spPr>
          <a:xfrm>
            <a:off x="4389119" y="5282612"/>
            <a:ext cx="2664823" cy="530357"/>
          </a:xfrm>
          <a:prstGeom prst="accentBorderCallout1">
            <a:avLst>
              <a:gd name="adj1" fmla="val 51591"/>
              <a:gd name="adj2" fmla="val -5392"/>
              <a:gd name="adj3" fmla="val -140371"/>
              <a:gd name="adj4" fmla="val -50098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Anything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Légende : encadrée à une bordure 13">
            <a:extLst>
              <a:ext uri="{FF2B5EF4-FFF2-40B4-BE49-F238E27FC236}">
                <a16:creationId xmlns:a16="http://schemas.microsoft.com/office/drawing/2014/main" id="{982B5782-6952-4452-A1B5-F46FEC2A3A68}"/>
              </a:ext>
            </a:extLst>
          </p:cNvPr>
          <p:cNvSpPr/>
          <p:nvPr/>
        </p:nvSpPr>
        <p:spPr>
          <a:xfrm>
            <a:off x="6595536" y="3363296"/>
            <a:ext cx="2664823" cy="530357"/>
          </a:xfrm>
          <a:prstGeom prst="accentBorderCallout1">
            <a:avLst>
              <a:gd name="adj1" fmla="val 51590"/>
              <a:gd name="adj2" fmla="val -5392"/>
              <a:gd name="adj3" fmla="val 112500"/>
              <a:gd name="adj4" fmla="val -6284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*</a:t>
            </a:r>
          </a:p>
        </p:txBody>
      </p:sp>
      <p:sp>
        <p:nvSpPr>
          <p:cNvPr id="16" name="Légende : encadrée à une bordure 15">
            <a:extLst>
              <a:ext uri="{FF2B5EF4-FFF2-40B4-BE49-F238E27FC236}">
                <a16:creationId xmlns:a16="http://schemas.microsoft.com/office/drawing/2014/main" id="{13EA29E0-B556-441E-9128-88A110F9F27E}"/>
              </a:ext>
            </a:extLst>
          </p:cNvPr>
          <p:cNvSpPr/>
          <p:nvPr/>
        </p:nvSpPr>
        <p:spPr>
          <a:xfrm>
            <a:off x="3456977" y="1293803"/>
            <a:ext cx="2664823" cy="530357"/>
          </a:xfrm>
          <a:prstGeom prst="accentBorderCallout1">
            <a:avLst>
              <a:gd name="adj1" fmla="val 48306"/>
              <a:gd name="adj2" fmla="val -4411"/>
              <a:gd name="adj3" fmla="val 194823"/>
              <a:gd name="adj4" fmla="val -5078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Element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408206A-E656-4C38-9C2B-C202BB7E34CD}"/>
              </a:ext>
            </a:extLst>
          </p:cNvPr>
          <p:cNvSpPr txBox="1"/>
          <p:nvPr/>
        </p:nvSpPr>
        <p:spPr>
          <a:xfrm>
            <a:off x="3900487" y="3556699"/>
            <a:ext cx="149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previous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B83BA4A-04CD-4C49-BE4A-A7927FB19E25}"/>
              </a:ext>
            </a:extLst>
          </p:cNvPr>
          <p:cNvCxnSpPr>
            <a:cxnSpLocks/>
          </p:cNvCxnSpPr>
          <p:nvPr/>
        </p:nvCxnSpPr>
        <p:spPr>
          <a:xfrm flipH="1">
            <a:off x="3544388" y="3519087"/>
            <a:ext cx="22903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égende : flèche vers la droite 17">
            <a:extLst>
              <a:ext uri="{FF2B5EF4-FFF2-40B4-BE49-F238E27FC236}">
                <a16:creationId xmlns:a16="http://schemas.microsoft.com/office/drawing/2014/main" id="{5DFDEDD5-71FA-4936-896E-9CB9B5E0EE90}"/>
              </a:ext>
            </a:extLst>
          </p:cNvPr>
          <p:cNvSpPr/>
          <p:nvPr/>
        </p:nvSpPr>
        <p:spPr>
          <a:xfrm>
            <a:off x="4409944" y="2808294"/>
            <a:ext cx="2849598" cy="53195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8595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Légende : encadrée à une bordure 18">
            <a:extLst>
              <a:ext uri="{FF2B5EF4-FFF2-40B4-BE49-F238E27FC236}">
                <a16:creationId xmlns:a16="http://schemas.microsoft.com/office/drawing/2014/main" id="{77143F5E-A861-4C10-A9DB-9500370D4EA4}"/>
              </a:ext>
            </a:extLst>
          </p:cNvPr>
          <p:cNvSpPr/>
          <p:nvPr/>
        </p:nvSpPr>
        <p:spPr>
          <a:xfrm>
            <a:off x="6595536" y="2212364"/>
            <a:ext cx="2664823" cy="530357"/>
          </a:xfrm>
          <a:prstGeom prst="accentBorderCallout1">
            <a:avLst>
              <a:gd name="adj1" fmla="val 51590"/>
              <a:gd name="adj2" fmla="val -5392"/>
              <a:gd name="adj3" fmla="val 112500"/>
              <a:gd name="adj4" fmla="val -6284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32548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type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integer,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for the element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element,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element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previous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element,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element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Doubly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7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Doubly Linked List</a:t>
            </a:r>
            <a:endParaRPr lang="fr-FR" dirty="0">
              <a:latin typeface="+mn-lt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889AD0-2C65-4925-BF7F-4D0D08F3BBF6}"/>
              </a:ext>
            </a:extLst>
          </p:cNvPr>
          <p:cNvCxnSpPr>
            <a:cxnSpLocks/>
          </p:cNvCxnSpPr>
          <p:nvPr/>
        </p:nvCxnSpPr>
        <p:spPr>
          <a:xfrm>
            <a:off x="1099127" y="2152073"/>
            <a:ext cx="0" cy="1666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7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 be anything. char, char*, custom structures....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next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//Points to the next Element.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previous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//Points to the previous Element.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Doubly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List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8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Doubly Linked List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25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DLL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9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And </a:t>
            </a:r>
            <a:r>
              <a:rPr lang="fr-FR" dirty="0" err="1">
                <a:latin typeface="+mn-lt"/>
              </a:rPr>
              <a:t>there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we</a:t>
            </a:r>
            <a:r>
              <a:rPr lang="fr-FR" dirty="0">
                <a:latin typeface="+mn-lt"/>
              </a:rPr>
              <a:t> go :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434EA24-CD33-41B4-A340-F307C0E2439B}"/>
              </a:ext>
            </a:extLst>
          </p:cNvPr>
          <p:cNvGrpSpPr/>
          <p:nvPr/>
        </p:nvGrpSpPr>
        <p:grpSpPr>
          <a:xfrm>
            <a:off x="4301068" y="3956431"/>
            <a:ext cx="3450529" cy="866300"/>
            <a:chOff x="5359401" y="3677030"/>
            <a:chExt cx="3450529" cy="8663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3D7349-C112-49EB-A8B3-05EE4D1C436D}"/>
                </a:ext>
              </a:extLst>
            </p:cNvPr>
            <p:cNvSpPr/>
            <p:nvPr/>
          </p:nvSpPr>
          <p:spPr>
            <a:xfrm>
              <a:off x="5885301" y="3677030"/>
              <a:ext cx="2406212" cy="8663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3351CF4-D177-4721-978C-BAEA28E51EC9}"/>
                </a:ext>
              </a:extLst>
            </p:cNvPr>
            <p:cNvCxnSpPr>
              <a:cxnSpLocks/>
            </p:cNvCxnSpPr>
            <p:nvPr/>
          </p:nvCxnSpPr>
          <p:spPr>
            <a:xfrm>
              <a:off x="6670878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4869FE-AD8C-48B7-9A24-AE7E56B241A0}"/>
                </a:ext>
              </a:extLst>
            </p:cNvPr>
            <p:cNvSpPr/>
            <p:nvPr/>
          </p:nvSpPr>
          <p:spPr>
            <a:xfrm>
              <a:off x="6817805" y="3831075"/>
              <a:ext cx="539727" cy="558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E2878ABB-818F-48D5-8366-417E78DC0324}"/>
                </a:ext>
              </a:extLst>
            </p:cNvPr>
            <p:cNvSpPr/>
            <p:nvPr/>
          </p:nvSpPr>
          <p:spPr>
            <a:xfrm rot="10800000">
              <a:off x="5359401" y="4131847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CC74793-50C9-466D-9C6F-3695D2C48F7E}"/>
                </a:ext>
              </a:extLst>
            </p:cNvPr>
            <p:cNvCxnSpPr>
              <a:cxnSpLocks/>
            </p:cNvCxnSpPr>
            <p:nvPr/>
          </p:nvCxnSpPr>
          <p:spPr>
            <a:xfrm>
              <a:off x="7500612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445C05AC-68F7-47F8-9393-90718BE37E15}"/>
                </a:ext>
              </a:extLst>
            </p:cNvPr>
            <p:cNvSpPr/>
            <p:nvPr/>
          </p:nvSpPr>
          <p:spPr>
            <a:xfrm>
              <a:off x="7773094" y="3793295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E88A54D-80B2-4888-BE83-DB0012222258}"/>
                </a:ext>
              </a:extLst>
            </p:cNvPr>
            <p:cNvSpPr txBox="1"/>
            <p:nvPr/>
          </p:nvSpPr>
          <p:spPr>
            <a:xfrm>
              <a:off x="5506183" y="3697596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prev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584FD74-C577-4670-B452-871709FBDA7E}"/>
                </a:ext>
              </a:extLst>
            </p:cNvPr>
            <p:cNvSpPr txBox="1"/>
            <p:nvPr/>
          </p:nvSpPr>
          <p:spPr>
            <a:xfrm>
              <a:off x="7167349" y="4139190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B97FA09-9B18-4B9F-B15B-24CBA7886E07}"/>
              </a:ext>
            </a:extLst>
          </p:cNvPr>
          <p:cNvGrpSpPr/>
          <p:nvPr/>
        </p:nvGrpSpPr>
        <p:grpSpPr>
          <a:xfrm>
            <a:off x="1259646" y="3976997"/>
            <a:ext cx="3450529" cy="866300"/>
            <a:chOff x="5359401" y="3677030"/>
            <a:chExt cx="3450529" cy="8663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04B187-4C25-42F5-836C-2A961C39396C}"/>
                </a:ext>
              </a:extLst>
            </p:cNvPr>
            <p:cNvSpPr/>
            <p:nvPr/>
          </p:nvSpPr>
          <p:spPr>
            <a:xfrm>
              <a:off x="5885301" y="3677030"/>
              <a:ext cx="2406212" cy="8663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7B906BF4-EBC8-496C-AD77-8D179B689945}"/>
                </a:ext>
              </a:extLst>
            </p:cNvPr>
            <p:cNvCxnSpPr>
              <a:cxnSpLocks/>
            </p:cNvCxnSpPr>
            <p:nvPr/>
          </p:nvCxnSpPr>
          <p:spPr>
            <a:xfrm>
              <a:off x="6670878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22A2CD-A1DF-44CE-84CC-045F89DCD04F}"/>
                </a:ext>
              </a:extLst>
            </p:cNvPr>
            <p:cNvSpPr/>
            <p:nvPr/>
          </p:nvSpPr>
          <p:spPr>
            <a:xfrm>
              <a:off x="6817805" y="3831075"/>
              <a:ext cx="539727" cy="558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Légende : flèche vers la droite 30">
              <a:extLst>
                <a:ext uri="{FF2B5EF4-FFF2-40B4-BE49-F238E27FC236}">
                  <a16:creationId xmlns:a16="http://schemas.microsoft.com/office/drawing/2014/main" id="{BDFC308B-B548-4438-A498-58C9B07C1154}"/>
                </a:ext>
              </a:extLst>
            </p:cNvPr>
            <p:cNvSpPr/>
            <p:nvPr/>
          </p:nvSpPr>
          <p:spPr>
            <a:xfrm rot="10800000">
              <a:off x="5359401" y="4131847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2B83DF5-CB61-499B-A106-BD84F5648961}"/>
                </a:ext>
              </a:extLst>
            </p:cNvPr>
            <p:cNvCxnSpPr>
              <a:cxnSpLocks/>
            </p:cNvCxnSpPr>
            <p:nvPr/>
          </p:nvCxnSpPr>
          <p:spPr>
            <a:xfrm>
              <a:off x="7500612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Légende : flèche vers la droite 32">
              <a:extLst>
                <a:ext uri="{FF2B5EF4-FFF2-40B4-BE49-F238E27FC236}">
                  <a16:creationId xmlns:a16="http://schemas.microsoft.com/office/drawing/2014/main" id="{4FC3EAE6-C208-4316-829C-1C774A7A148A}"/>
                </a:ext>
              </a:extLst>
            </p:cNvPr>
            <p:cNvSpPr/>
            <p:nvPr/>
          </p:nvSpPr>
          <p:spPr>
            <a:xfrm>
              <a:off x="7773094" y="3793295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8EBA37F-DAC9-44AD-9997-E57EA82D9C80}"/>
                </a:ext>
              </a:extLst>
            </p:cNvPr>
            <p:cNvSpPr txBox="1"/>
            <p:nvPr/>
          </p:nvSpPr>
          <p:spPr>
            <a:xfrm>
              <a:off x="5506183" y="3697596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prev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3C0498F-3EA2-4768-BF60-0052F6882F90}"/>
                </a:ext>
              </a:extLst>
            </p:cNvPr>
            <p:cNvSpPr txBox="1"/>
            <p:nvPr/>
          </p:nvSpPr>
          <p:spPr>
            <a:xfrm>
              <a:off x="7167349" y="4139190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86048D-ADA2-49F3-83F1-BCB71D69FD57}"/>
              </a:ext>
            </a:extLst>
          </p:cNvPr>
          <p:cNvGrpSpPr/>
          <p:nvPr/>
        </p:nvGrpSpPr>
        <p:grpSpPr>
          <a:xfrm>
            <a:off x="7349973" y="3948657"/>
            <a:ext cx="3450529" cy="866300"/>
            <a:chOff x="5359401" y="3677030"/>
            <a:chExt cx="3450529" cy="8663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21BCC7-3932-439B-B772-764818FE5710}"/>
                </a:ext>
              </a:extLst>
            </p:cNvPr>
            <p:cNvSpPr/>
            <p:nvPr/>
          </p:nvSpPr>
          <p:spPr>
            <a:xfrm>
              <a:off x="5885301" y="3677030"/>
              <a:ext cx="2406212" cy="8663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49AA43E5-BC61-4F19-AE73-3293088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6670878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78BD7E-9DA2-4E38-A6B7-9FF36C46C1F9}"/>
                </a:ext>
              </a:extLst>
            </p:cNvPr>
            <p:cNvSpPr/>
            <p:nvPr/>
          </p:nvSpPr>
          <p:spPr>
            <a:xfrm>
              <a:off x="6817805" y="3831075"/>
              <a:ext cx="539727" cy="558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Légende : flèche vers la droite 48">
              <a:extLst>
                <a:ext uri="{FF2B5EF4-FFF2-40B4-BE49-F238E27FC236}">
                  <a16:creationId xmlns:a16="http://schemas.microsoft.com/office/drawing/2014/main" id="{E95E9A84-BE94-404B-B71F-9BD06D273454}"/>
                </a:ext>
              </a:extLst>
            </p:cNvPr>
            <p:cNvSpPr/>
            <p:nvPr/>
          </p:nvSpPr>
          <p:spPr>
            <a:xfrm rot="10800000">
              <a:off x="5359401" y="4131847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1F21312-9F6F-4945-AC63-A73F16AE8595}"/>
                </a:ext>
              </a:extLst>
            </p:cNvPr>
            <p:cNvCxnSpPr>
              <a:cxnSpLocks/>
            </p:cNvCxnSpPr>
            <p:nvPr/>
          </p:nvCxnSpPr>
          <p:spPr>
            <a:xfrm>
              <a:off x="7500612" y="3677030"/>
              <a:ext cx="0" cy="866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égende : flèche vers la droite 50">
              <a:extLst>
                <a:ext uri="{FF2B5EF4-FFF2-40B4-BE49-F238E27FC236}">
                  <a16:creationId xmlns:a16="http://schemas.microsoft.com/office/drawing/2014/main" id="{C3050C8B-2D85-44C7-A942-77C0CF26F47D}"/>
                </a:ext>
              </a:extLst>
            </p:cNvPr>
            <p:cNvSpPr/>
            <p:nvPr/>
          </p:nvSpPr>
          <p:spPr>
            <a:xfrm>
              <a:off x="7773094" y="3793295"/>
              <a:ext cx="1036836" cy="31578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2721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97223877-4923-445C-AB85-3B886AA85E17}"/>
                </a:ext>
              </a:extLst>
            </p:cNvPr>
            <p:cNvSpPr txBox="1"/>
            <p:nvPr/>
          </p:nvSpPr>
          <p:spPr>
            <a:xfrm>
              <a:off x="5506183" y="3697596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prev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B0117813-D2F8-4D57-BC89-AFC31910C1FC}"/>
                </a:ext>
              </a:extLst>
            </p:cNvPr>
            <p:cNvSpPr txBox="1"/>
            <p:nvPr/>
          </p:nvSpPr>
          <p:spPr>
            <a:xfrm>
              <a:off x="7167349" y="4139190"/>
              <a:ext cx="14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6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54" name="Interdiction 53">
            <a:extLst>
              <a:ext uri="{FF2B5EF4-FFF2-40B4-BE49-F238E27FC236}">
                <a16:creationId xmlns:a16="http://schemas.microsoft.com/office/drawing/2014/main" id="{EB7A9C22-5020-4FE4-B4DD-7EC5888BD02F}"/>
              </a:ext>
            </a:extLst>
          </p:cNvPr>
          <p:cNvSpPr/>
          <p:nvPr/>
        </p:nvSpPr>
        <p:spPr>
          <a:xfrm>
            <a:off x="955813" y="4482742"/>
            <a:ext cx="210252" cy="210252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Interdiction 54">
            <a:extLst>
              <a:ext uri="{FF2B5EF4-FFF2-40B4-BE49-F238E27FC236}">
                <a16:creationId xmlns:a16="http://schemas.microsoft.com/office/drawing/2014/main" id="{B4C3D2B8-5316-46B9-B2D4-8AEE5E965459}"/>
              </a:ext>
            </a:extLst>
          </p:cNvPr>
          <p:cNvSpPr/>
          <p:nvPr/>
        </p:nvSpPr>
        <p:spPr>
          <a:xfrm>
            <a:off x="10857410" y="4141949"/>
            <a:ext cx="210252" cy="210252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6" name="Légende : flèche vers la droite 55">
            <a:extLst>
              <a:ext uri="{FF2B5EF4-FFF2-40B4-BE49-F238E27FC236}">
                <a16:creationId xmlns:a16="http://schemas.microsoft.com/office/drawing/2014/main" id="{92C758A2-9B76-4496-AD69-692D008E5EAA}"/>
              </a:ext>
            </a:extLst>
          </p:cNvPr>
          <p:cNvSpPr/>
          <p:nvPr/>
        </p:nvSpPr>
        <p:spPr>
          <a:xfrm rot="5400000">
            <a:off x="1479050" y="3189238"/>
            <a:ext cx="1036836" cy="31578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2721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1DD5CF3-12FC-4736-B922-A6012D75D5D0}"/>
              </a:ext>
            </a:extLst>
          </p:cNvPr>
          <p:cNvSpPr txBox="1"/>
          <p:nvPr/>
        </p:nvSpPr>
        <p:spPr>
          <a:xfrm>
            <a:off x="2155361" y="2740252"/>
            <a:ext cx="12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569835"/>
      </p:ext>
    </p:extLst>
  </p:cSld>
  <p:clrMapOvr>
    <a:masterClrMapping/>
  </p:clrMapOvr>
</p:sld>
</file>

<file path=ppt/theme/theme1.xml><?xml version="1.0" encoding="utf-8"?>
<a:theme xmlns:a="http://schemas.openxmlformats.org/drawingml/2006/main" name="PY_slideshow_modele_veryla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_slideshow_modele_verylast" id="{C6DBFD9E-A82C-46D8-B6F7-3621144D150B}" vid="{B10E503E-1089-49A7-8FCF-D5B726C361D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PY_slideshow_modele_verylast</Template>
  <TotalTime>0</TotalTime>
  <Words>454</Words>
  <Application>Microsoft Office PowerPoint</Application>
  <PresentationFormat>Grand écran</PresentationFormat>
  <Paragraphs>183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Eurostile</vt:lpstr>
      <vt:lpstr>Times New Roman</vt:lpstr>
      <vt:lpstr>Verdana</vt:lpstr>
      <vt:lpstr>PY_slideshow_modele_verylast</vt:lpstr>
      <vt:lpstr>Lists</vt:lpstr>
      <vt:lpstr>Next steps</vt:lpstr>
      <vt:lpstr>Summary</vt:lpstr>
      <vt:lpstr>Doubly Linked Lists</vt:lpstr>
      <vt:lpstr>Idea</vt:lpstr>
      <vt:lpstr>Doubly Linked List</vt:lpstr>
      <vt:lpstr>Doubly Linked List</vt:lpstr>
      <vt:lpstr>Doubly Linked List</vt:lpstr>
      <vt:lpstr>And there we go :</vt:lpstr>
      <vt:lpstr>So why bother with a SLL?</vt:lpstr>
      <vt:lpstr>Starting point : We have a linked list</vt:lpstr>
      <vt:lpstr>How do I Add an element to a SLL ?</vt:lpstr>
      <vt:lpstr>How do I Add an element to a DLL ?</vt:lpstr>
      <vt:lpstr>Doubly Linked Lists</vt:lpstr>
      <vt:lpstr>Circular Lists</vt:lpstr>
      <vt:lpstr>Circular lists</vt:lpstr>
      <vt:lpstr>Going through a Circular list</vt:lpstr>
      <vt:lpstr>Stacks and Queues</vt:lpstr>
      <vt:lpstr>Stacks</vt:lpstr>
      <vt:lpstr>Stacks</vt:lpstr>
      <vt:lpstr>Queues</vt:lpstr>
      <vt:lpstr>Queues</vt:lpstr>
      <vt:lpstr>Ok, but 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Lepoivre</dc:creator>
  <cp:lastModifiedBy>Main</cp:lastModifiedBy>
  <cp:revision>153</cp:revision>
  <dcterms:created xsi:type="dcterms:W3CDTF">2015-09-12T12:18:05Z</dcterms:created>
  <dcterms:modified xsi:type="dcterms:W3CDTF">2018-09-13T16:46:18Z</dcterms:modified>
</cp:coreProperties>
</file>