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86" r:id="rId5"/>
    <p:sldId id="260" r:id="rId6"/>
    <p:sldId id="287" r:id="rId7"/>
    <p:sldId id="289" r:id="rId8"/>
    <p:sldId id="288" r:id="rId9"/>
    <p:sldId id="290" r:id="rId10"/>
    <p:sldId id="293" r:id="rId11"/>
    <p:sldId id="292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7" r:id="rId22"/>
    <p:sldId id="303" r:id="rId23"/>
    <p:sldId id="306" r:id="rId24"/>
    <p:sldId id="308" r:id="rId25"/>
    <p:sldId id="309" r:id="rId26"/>
    <p:sldId id="304" r:id="rId27"/>
    <p:sldId id="310" r:id="rId28"/>
    <p:sldId id="311" r:id="rId29"/>
    <p:sldId id="305" r:id="rId30"/>
    <p:sldId id="313" r:id="rId31"/>
    <p:sldId id="31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0D8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05/09/2018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05/09/2018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Logos écoles</a:t>
            </a:r>
          </a:p>
        </p:txBody>
      </p:sp>
      <p:sp>
        <p:nvSpPr>
          <p:cNvPr id="4" name="ZoneTexte 3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Intitulé du cours</a:t>
            </a: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F1F0D8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Note importante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 relative au texte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/>
              <a:t>Cliquez sur l'icône pour ajouter un graphique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3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0" name="Titre 1"/>
          <p:cNvSpPr txBox="1">
            <a:spLocks/>
          </p:cNvSpPr>
          <p:nvPr userDrawn="1"/>
        </p:nvSpPr>
        <p:spPr>
          <a:xfrm>
            <a:off x="838200" y="184748"/>
            <a:ext cx="10515600" cy="12050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Titre</a:t>
            </a:r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05/09/2018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Intitulé du cours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1739819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422475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04439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0150285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 relative au texte</a:t>
            </a:r>
          </a:p>
        </p:txBody>
      </p:sp>
      <p:sp>
        <p:nvSpPr>
          <p:cNvPr id="16" name="ZoneTexte 15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481343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/>
              <a:t>Cliquez sur l'icône pour ajouter un graphique</a:t>
            </a:r>
          </a:p>
        </p:txBody>
      </p:sp>
      <p:sp>
        <p:nvSpPr>
          <p:cNvPr id="14" name="ZoneTexte 13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115454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623292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Logos écoles</a:t>
            </a:r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0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56" r:id="rId10"/>
    <p:sldLayoutId id="2147483654" r:id="rId11"/>
    <p:sldLayoutId id="2147483650" r:id="rId12"/>
    <p:sldLayoutId id="2147483657" r:id="rId13"/>
    <p:sldLayoutId id="2147483652" r:id="rId14"/>
    <p:sldLayoutId id="2147483655" r:id="rId15"/>
    <p:sldLayoutId id="214748365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in C</a:t>
            </a:r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85753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11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0C7DD-C724-479F-AD81-86DD56A9422E}"/>
              </a:ext>
            </a:extLst>
          </p:cNvPr>
          <p:cNvSpPr/>
          <p:nvPr/>
        </p:nvSpPr>
        <p:spPr>
          <a:xfrm>
            <a:off x="1254034" y="2325189"/>
            <a:ext cx="4580709" cy="24558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CEE8B4-6384-4DEC-AA96-FA8E0154140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544389" y="2325189"/>
            <a:ext cx="0" cy="24558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B766-2006-4A00-9AE0-6D989763D9C2}"/>
              </a:ext>
            </a:extLst>
          </p:cNvPr>
          <p:cNvSpPr/>
          <p:nvPr/>
        </p:nvSpPr>
        <p:spPr>
          <a:xfrm>
            <a:off x="1693815" y="3143793"/>
            <a:ext cx="1415143" cy="14151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a droite 10">
            <a:extLst>
              <a:ext uri="{FF2B5EF4-FFF2-40B4-BE49-F238E27FC236}">
                <a16:creationId xmlns:a16="http://schemas.microsoft.com/office/drawing/2014/main" id="{AD24A824-3F92-4DEF-9ED4-E1712B82B3B3}"/>
              </a:ext>
            </a:extLst>
          </p:cNvPr>
          <p:cNvSpPr/>
          <p:nvPr/>
        </p:nvSpPr>
        <p:spPr>
          <a:xfrm>
            <a:off x="4144326" y="3357152"/>
            <a:ext cx="5294805" cy="9884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8595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835245-B0A9-4BB8-A9D7-A89D65AF9AF7}"/>
              </a:ext>
            </a:extLst>
          </p:cNvPr>
          <p:cNvSpPr txBox="1"/>
          <p:nvPr/>
        </p:nvSpPr>
        <p:spPr>
          <a:xfrm>
            <a:off x="1611086" y="2447109"/>
            <a:ext cx="14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1442A-8170-4902-B393-EF4629BBAD09}"/>
              </a:ext>
            </a:extLst>
          </p:cNvPr>
          <p:cNvSpPr txBox="1"/>
          <p:nvPr/>
        </p:nvSpPr>
        <p:spPr>
          <a:xfrm>
            <a:off x="3900487" y="2447108"/>
            <a:ext cx="14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32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7599CF9-3DCB-4CBC-A8F9-292AB4857ED6}"/>
              </a:ext>
            </a:extLst>
          </p:cNvPr>
          <p:cNvSpPr/>
          <p:nvPr/>
        </p:nvSpPr>
        <p:spPr>
          <a:xfrm>
            <a:off x="4389119" y="5282612"/>
            <a:ext cx="2664823" cy="530357"/>
          </a:xfrm>
          <a:prstGeom prst="accentBorderCallout1">
            <a:avLst>
              <a:gd name="adj1" fmla="val 51591"/>
              <a:gd name="adj2" fmla="val -5392"/>
              <a:gd name="adj3" fmla="val -140371"/>
              <a:gd name="adj4" fmla="val -50098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Anything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Légende : encadrée à une bordure 13">
            <a:extLst>
              <a:ext uri="{FF2B5EF4-FFF2-40B4-BE49-F238E27FC236}">
                <a16:creationId xmlns:a16="http://schemas.microsoft.com/office/drawing/2014/main" id="{982B5782-6952-4452-A1B5-F46FEC2A3A68}"/>
              </a:ext>
            </a:extLst>
          </p:cNvPr>
          <p:cNvSpPr/>
          <p:nvPr/>
        </p:nvSpPr>
        <p:spPr>
          <a:xfrm>
            <a:off x="6774308" y="2766704"/>
            <a:ext cx="2664823" cy="530357"/>
          </a:xfrm>
          <a:prstGeom prst="accentBorderCallout1">
            <a:avLst>
              <a:gd name="adj1" fmla="val 51590"/>
              <a:gd name="adj2" fmla="val -5392"/>
              <a:gd name="adj3" fmla="val 112500"/>
              <a:gd name="adj4" fmla="val -6284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16" name="Légende : encadrée à une bordure 15">
            <a:extLst>
              <a:ext uri="{FF2B5EF4-FFF2-40B4-BE49-F238E27FC236}">
                <a16:creationId xmlns:a16="http://schemas.microsoft.com/office/drawing/2014/main" id="{13EA29E0-B556-441E-9128-88A110F9F27E}"/>
              </a:ext>
            </a:extLst>
          </p:cNvPr>
          <p:cNvSpPr/>
          <p:nvPr/>
        </p:nvSpPr>
        <p:spPr>
          <a:xfrm>
            <a:off x="7518891" y="1720365"/>
            <a:ext cx="2664823" cy="530357"/>
          </a:xfrm>
          <a:prstGeom prst="accentBorderCallout1">
            <a:avLst>
              <a:gd name="adj1" fmla="val 48306"/>
              <a:gd name="adj2" fmla="val -4411"/>
              <a:gd name="adj3" fmla="val 112500"/>
              <a:gd name="adj4" fmla="val -6284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Element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type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the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element,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element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12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889AD0-2C65-4925-BF7F-4D0D08F3BBF6}"/>
              </a:ext>
            </a:extLst>
          </p:cNvPr>
          <p:cNvCxnSpPr>
            <a:cxnSpLocks/>
          </p:cNvCxnSpPr>
          <p:nvPr/>
        </p:nvCxnSpPr>
        <p:spPr>
          <a:xfrm>
            <a:off x="1099127" y="2152073"/>
            <a:ext cx="0" cy="1034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2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be anything. char, char*, custom structures....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next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//Points to the next Element.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3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But I </a:t>
            </a:r>
            <a:r>
              <a:rPr lang="fr-FR" dirty="0" err="1">
                <a:latin typeface="+mn-lt"/>
              </a:rPr>
              <a:t>don’t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see</a:t>
            </a:r>
            <a:r>
              <a:rPr lang="fr-FR" dirty="0">
                <a:latin typeface="+mn-lt"/>
              </a:rPr>
              <a:t> a pointer in the algo part …</a:t>
            </a:r>
          </a:p>
          <a:p>
            <a:pPr lvl="1"/>
            <a:r>
              <a:rPr lang="fr-FR" dirty="0">
                <a:latin typeface="+mn-lt"/>
              </a:rPr>
              <a:t>No </a:t>
            </a:r>
            <a:r>
              <a:rPr lang="fr-FR" dirty="0" err="1">
                <a:latin typeface="+mn-lt"/>
              </a:rPr>
              <a:t>need</a:t>
            </a:r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So can I </a:t>
            </a:r>
            <a:r>
              <a:rPr lang="fr-FR" dirty="0" err="1">
                <a:latin typeface="+mn-lt"/>
              </a:rPr>
              <a:t>get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rid</a:t>
            </a:r>
            <a:r>
              <a:rPr lang="fr-FR" dirty="0">
                <a:latin typeface="+mn-lt"/>
              </a:rPr>
              <a:t> of </a:t>
            </a:r>
            <a:r>
              <a:rPr lang="fr-FR" dirty="0" err="1">
                <a:latin typeface="+mn-lt"/>
              </a:rPr>
              <a:t>it</a:t>
            </a:r>
            <a:r>
              <a:rPr lang="fr-FR" dirty="0">
                <a:latin typeface="+mn-lt"/>
              </a:rPr>
              <a:t> in C ?</a:t>
            </a:r>
          </a:p>
          <a:p>
            <a:pPr lvl="1"/>
            <a:r>
              <a:rPr lang="fr-FR" dirty="0">
                <a:latin typeface="+mn-lt"/>
              </a:rPr>
              <a:t>NO !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14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5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Going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through</a:t>
            </a:r>
            <a:r>
              <a:rPr lang="fr-FR" dirty="0">
                <a:latin typeface="+mn-lt"/>
              </a:rPr>
              <a:t> a </a:t>
            </a:r>
            <a:r>
              <a:rPr lang="fr-FR" dirty="0" err="1">
                <a:latin typeface="+mn-lt"/>
              </a:rPr>
              <a:t>list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Pointers and Labels</a:t>
            </a:r>
          </a:p>
        </p:txBody>
      </p:sp>
    </p:spTree>
    <p:extLst>
      <p:ext uri="{BB962C8B-B14F-4D97-AF65-F5344CB8AC3E}">
        <p14:creationId xmlns:p14="http://schemas.microsoft.com/office/powerpoint/2010/main" val="345140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16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Accessing data from these elements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568437" y="2787007"/>
            <a:ext cx="3485329" cy="1434011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F34B52-E2F8-4F6A-A8CA-6BB10E16C8D3}"/>
              </a:ext>
            </a:extLst>
          </p:cNvPr>
          <p:cNvGrpSpPr/>
          <p:nvPr/>
        </p:nvGrpSpPr>
        <p:grpSpPr>
          <a:xfrm>
            <a:off x="4092255" y="2787007"/>
            <a:ext cx="3485329" cy="1434011"/>
            <a:chOff x="1254034" y="2325189"/>
            <a:chExt cx="5968803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576674-DE43-4C59-BB27-D3EFA03ED4D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A3D76DB-226A-4BA3-A71E-A26770927DDB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76C160-10A8-4A6F-87C3-0713F7CCC4E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D6E9D6DC-067C-485A-B6B8-FFCBE643A54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EFBCB8-11F5-4149-AFCB-6940CF66D1DD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8BADA48-440D-4240-B3D4-4D5A5F601066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B5FE653-F8D1-43CF-AF76-7223A03BDBA5}"/>
              </a:ext>
            </a:extLst>
          </p:cNvPr>
          <p:cNvGrpSpPr/>
          <p:nvPr/>
        </p:nvGrpSpPr>
        <p:grpSpPr>
          <a:xfrm>
            <a:off x="7634157" y="2787006"/>
            <a:ext cx="3485329" cy="1434011"/>
            <a:chOff x="1254034" y="2325189"/>
            <a:chExt cx="5968803" cy="2455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C660F-11CA-4E76-9406-F5EC180DA23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63D82E4-3B3C-4910-B34F-B4C062AD7E73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263544-1636-4989-AEE2-EC535AD4F25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Légende : flèche vers la droite 26">
              <a:extLst>
                <a:ext uri="{FF2B5EF4-FFF2-40B4-BE49-F238E27FC236}">
                  <a16:creationId xmlns:a16="http://schemas.microsoft.com/office/drawing/2014/main" id="{BB4DE6E2-B21C-43D5-BB8B-334DC1F942F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88CAC-68F1-4682-A0A3-B9A6E5CA24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E5CA7CC-1DF4-44CF-8C8A-EDD40296B908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1246684" y="2438131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myElement</a:t>
            </a:r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2297F78F-A334-4CC2-954F-E44EA694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6" y="4550169"/>
            <a:ext cx="10515600" cy="2557242"/>
          </a:xfrm>
        </p:spPr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myElement.data</a:t>
            </a:r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(*(</a:t>
            </a:r>
            <a:r>
              <a:rPr lang="fr-FR" dirty="0" err="1">
                <a:latin typeface="+mn-lt"/>
              </a:rPr>
              <a:t>test.next</a:t>
            </a:r>
            <a:r>
              <a:rPr lang="fr-FR" dirty="0">
                <a:latin typeface="+mn-lt"/>
              </a:rPr>
              <a:t>)).data</a:t>
            </a:r>
          </a:p>
          <a:p>
            <a:r>
              <a:rPr lang="fr-FR" dirty="0">
                <a:latin typeface="+mn-lt"/>
              </a:rPr>
              <a:t>(*(*(</a:t>
            </a:r>
            <a:r>
              <a:rPr lang="fr-FR" dirty="0" err="1">
                <a:latin typeface="+mn-lt"/>
              </a:rPr>
              <a:t>test.next</a:t>
            </a:r>
            <a:r>
              <a:rPr lang="fr-FR" dirty="0">
                <a:latin typeface="+mn-lt"/>
              </a:rPr>
              <a:t>)).</a:t>
            </a:r>
            <a:r>
              <a:rPr lang="fr-FR" dirty="0" err="1">
                <a:latin typeface="+mn-lt"/>
              </a:rPr>
              <a:t>next</a:t>
            </a:r>
            <a:r>
              <a:rPr lang="fr-FR" dirty="0">
                <a:latin typeface="+mn-lt"/>
              </a:rPr>
              <a:t>).data)</a:t>
            </a:r>
          </a:p>
        </p:txBody>
      </p:sp>
    </p:spTree>
    <p:extLst>
      <p:ext uri="{BB962C8B-B14F-4D97-AF65-F5344CB8AC3E}">
        <p14:creationId xmlns:p14="http://schemas.microsoft.com/office/powerpoint/2010/main" val="13048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17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Accessing data from these elements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568437" y="2787007"/>
            <a:ext cx="3485329" cy="1434011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F34B52-E2F8-4F6A-A8CA-6BB10E16C8D3}"/>
              </a:ext>
            </a:extLst>
          </p:cNvPr>
          <p:cNvGrpSpPr/>
          <p:nvPr/>
        </p:nvGrpSpPr>
        <p:grpSpPr>
          <a:xfrm>
            <a:off x="4092255" y="2787007"/>
            <a:ext cx="3485329" cy="1434011"/>
            <a:chOff x="1254034" y="2325189"/>
            <a:chExt cx="5968803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576674-DE43-4C59-BB27-D3EFA03ED4D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A3D76DB-226A-4BA3-A71E-A26770927DDB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76C160-10A8-4A6F-87C3-0713F7CCC4E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D6E9D6DC-067C-485A-B6B8-FFCBE643A54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EFBCB8-11F5-4149-AFCB-6940CF66D1DD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8BADA48-440D-4240-B3D4-4D5A5F601066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B5FE653-F8D1-43CF-AF76-7223A03BDBA5}"/>
              </a:ext>
            </a:extLst>
          </p:cNvPr>
          <p:cNvGrpSpPr/>
          <p:nvPr/>
        </p:nvGrpSpPr>
        <p:grpSpPr>
          <a:xfrm>
            <a:off x="7634157" y="2787006"/>
            <a:ext cx="3485329" cy="1434011"/>
            <a:chOff x="1254034" y="2325189"/>
            <a:chExt cx="5968803" cy="2455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C660F-11CA-4E76-9406-F5EC180DA23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63D82E4-3B3C-4910-B34F-B4C062AD7E73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263544-1636-4989-AEE2-EC535AD4F25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Légende : flèche vers la droite 26">
              <a:extLst>
                <a:ext uri="{FF2B5EF4-FFF2-40B4-BE49-F238E27FC236}">
                  <a16:creationId xmlns:a16="http://schemas.microsoft.com/office/drawing/2014/main" id="{BB4DE6E2-B21C-43D5-BB8B-334DC1F942F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88CAC-68F1-4682-A0A3-B9A6E5CA24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E5CA7CC-1DF4-44CF-8C8A-EDD40296B908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1737319" y="1284897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myElement</a:t>
            </a:r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2297F78F-A334-4CC2-954F-E44EA694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6" y="4550169"/>
            <a:ext cx="10515600" cy="2557242"/>
          </a:xfrm>
        </p:spPr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myElement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data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myElement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data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myElement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data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767BBE3D-7B89-4A93-865C-8C47C6F6526E}"/>
              </a:ext>
            </a:extLst>
          </p:cNvPr>
          <p:cNvSpPr/>
          <p:nvPr/>
        </p:nvSpPr>
        <p:spPr>
          <a:xfrm>
            <a:off x="1214247" y="1294516"/>
            <a:ext cx="522189" cy="143401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18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 a list is basically what?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568437" y="2787007"/>
            <a:ext cx="3485329" cy="1434011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F34B52-E2F8-4F6A-A8CA-6BB10E16C8D3}"/>
              </a:ext>
            </a:extLst>
          </p:cNvPr>
          <p:cNvGrpSpPr/>
          <p:nvPr/>
        </p:nvGrpSpPr>
        <p:grpSpPr>
          <a:xfrm>
            <a:off x="4092255" y="2787007"/>
            <a:ext cx="3485329" cy="1434011"/>
            <a:chOff x="1254034" y="2325189"/>
            <a:chExt cx="5968803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576674-DE43-4C59-BB27-D3EFA03ED4D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A3D76DB-226A-4BA3-A71E-A26770927DDB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76C160-10A8-4A6F-87C3-0713F7CCC4E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D6E9D6DC-067C-485A-B6B8-FFCBE643A54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EFBCB8-11F5-4149-AFCB-6940CF66D1DD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8BADA48-440D-4240-B3D4-4D5A5F601066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B5FE653-F8D1-43CF-AF76-7223A03BDBA5}"/>
              </a:ext>
            </a:extLst>
          </p:cNvPr>
          <p:cNvGrpSpPr/>
          <p:nvPr/>
        </p:nvGrpSpPr>
        <p:grpSpPr>
          <a:xfrm>
            <a:off x="7634157" y="2787006"/>
            <a:ext cx="3485329" cy="1434011"/>
            <a:chOff x="1254034" y="2325189"/>
            <a:chExt cx="5968803" cy="2455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C660F-11CA-4E76-9406-F5EC180DA23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63D82E4-3B3C-4910-B34F-B4C062AD7E73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263544-1636-4989-AEE2-EC535AD4F25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Légende : flèche vers la droite 26">
              <a:extLst>
                <a:ext uri="{FF2B5EF4-FFF2-40B4-BE49-F238E27FC236}">
                  <a16:creationId xmlns:a16="http://schemas.microsoft.com/office/drawing/2014/main" id="{BB4DE6E2-B21C-43D5-BB8B-334DC1F942F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88CAC-68F1-4682-A0A3-B9A6E5CA24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E5CA7CC-1DF4-44CF-8C8A-EDD40296B908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1737319" y="1284897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2297F78F-A334-4CC2-954F-E44EA694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6" y="4550169"/>
            <a:ext cx="10515600" cy="2557242"/>
          </a:xfrm>
        </p:spPr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myList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myList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myList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r>
              <a:rPr lang="fr-FR" dirty="0" err="1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 err="1">
                <a:latin typeface="+mn-lt"/>
              </a:rPr>
              <a:t>next</a:t>
            </a:r>
            <a:r>
              <a:rPr lang="fr-FR" dirty="0">
                <a:latin typeface="+mn-lt"/>
              </a:rPr>
              <a:t>…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767BBE3D-7B89-4A93-865C-8C47C6F6526E}"/>
              </a:ext>
            </a:extLst>
          </p:cNvPr>
          <p:cNvSpPr/>
          <p:nvPr/>
        </p:nvSpPr>
        <p:spPr>
          <a:xfrm>
            <a:off x="1214247" y="1294516"/>
            <a:ext cx="522189" cy="143401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19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 I move through a list?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568437" y="2787007"/>
            <a:ext cx="3485329" cy="1434011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F34B52-E2F8-4F6A-A8CA-6BB10E16C8D3}"/>
              </a:ext>
            </a:extLst>
          </p:cNvPr>
          <p:cNvGrpSpPr/>
          <p:nvPr/>
        </p:nvGrpSpPr>
        <p:grpSpPr>
          <a:xfrm>
            <a:off x="4092255" y="2787007"/>
            <a:ext cx="3485329" cy="1434011"/>
            <a:chOff x="1254034" y="2325189"/>
            <a:chExt cx="5968803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576674-DE43-4C59-BB27-D3EFA03ED4D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A3D76DB-226A-4BA3-A71E-A26770927DDB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76C160-10A8-4A6F-87C3-0713F7CCC4E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D6E9D6DC-067C-485A-B6B8-FFCBE643A54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EFBCB8-11F5-4149-AFCB-6940CF66D1DD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8BADA48-440D-4240-B3D4-4D5A5F601066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B5FE653-F8D1-43CF-AF76-7223A03BDBA5}"/>
              </a:ext>
            </a:extLst>
          </p:cNvPr>
          <p:cNvGrpSpPr/>
          <p:nvPr/>
        </p:nvGrpSpPr>
        <p:grpSpPr>
          <a:xfrm>
            <a:off x="7634157" y="2787006"/>
            <a:ext cx="3485329" cy="1434011"/>
            <a:chOff x="1254034" y="2325189"/>
            <a:chExt cx="5968803" cy="2455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C660F-11CA-4E76-9406-F5EC180DA23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63D82E4-3B3C-4910-B34F-B4C062AD7E73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263544-1636-4989-AEE2-EC535AD4F25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Légende : flèche vers la droite 26">
              <a:extLst>
                <a:ext uri="{FF2B5EF4-FFF2-40B4-BE49-F238E27FC236}">
                  <a16:creationId xmlns:a16="http://schemas.microsoft.com/office/drawing/2014/main" id="{BB4DE6E2-B21C-43D5-BB8B-334DC1F942F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88CAC-68F1-4682-A0A3-B9A6E5CA24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E5CA7CC-1DF4-44CF-8C8A-EDD40296B908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2297F78F-A334-4CC2-954F-E44EA694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6" y="4550169"/>
            <a:ext cx="10515600" cy="2557242"/>
          </a:xfrm>
        </p:spPr>
        <p:txBody>
          <a:bodyPr>
            <a:norm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>
                <a:latin typeface="+mn-lt"/>
                <a:cs typeface="Courier New" panose="02070309020205020404" pitchFamily="49" charset="0"/>
              </a:rPr>
              <a:t>What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happens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to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my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whole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list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? How do I go back?</a:t>
            </a:r>
            <a:endParaRPr lang="fr-FR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endParaRPr lang="fr-FR" dirty="0">
              <a:latin typeface="+mn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2C8D9CB-6D96-4E8E-AE38-613813EB93D2}"/>
              </a:ext>
            </a:extLst>
          </p:cNvPr>
          <p:cNvGrpSpPr/>
          <p:nvPr/>
        </p:nvGrpSpPr>
        <p:grpSpPr>
          <a:xfrm>
            <a:off x="1214247" y="1284897"/>
            <a:ext cx="1774158" cy="1443630"/>
            <a:chOff x="1214247" y="1284897"/>
            <a:chExt cx="1774158" cy="1443630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57D8DB0-44E3-4CBB-8211-3CAA00DF4746}"/>
                </a:ext>
              </a:extLst>
            </p:cNvPr>
            <p:cNvSpPr txBox="1"/>
            <p:nvPr/>
          </p:nvSpPr>
          <p:spPr>
            <a:xfrm>
              <a:off x="1737319" y="1284897"/>
              <a:ext cx="1251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myList</a:t>
              </a:r>
              <a:endParaRPr lang="fr-FR" dirty="0"/>
            </a:p>
          </p:txBody>
        </p:sp>
        <p:sp>
          <p:nvSpPr>
            <p:cNvPr id="2" name="Légende : flèche vers le bas 1">
              <a:extLst>
                <a:ext uri="{FF2B5EF4-FFF2-40B4-BE49-F238E27FC236}">
                  <a16:creationId xmlns:a16="http://schemas.microsoft.com/office/drawing/2014/main" id="{767BBE3D-7B89-4A93-865C-8C47C6F6526E}"/>
                </a:ext>
              </a:extLst>
            </p:cNvPr>
            <p:cNvSpPr/>
            <p:nvPr/>
          </p:nvSpPr>
          <p:spPr>
            <a:xfrm>
              <a:off x="1214247" y="1294516"/>
              <a:ext cx="522189" cy="1434011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3663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285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de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27304 -0.003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4 -0.00347 L 0.58059 -0.003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7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Lists</a:t>
            </a:r>
            <a:r>
              <a:rPr lang="fr-FR" dirty="0">
                <a:latin typeface="+mn-lt"/>
              </a:rPr>
              <a:t> and </a:t>
            </a:r>
            <a:r>
              <a:rPr lang="fr-FR" dirty="0" err="1">
                <a:latin typeface="+mn-lt"/>
              </a:rPr>
              <a:t>Elements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69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20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 I move through a list?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568437" y="2787007"/>
            <a:ext cx="3485329" cy="1434011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F34B52-E2F8-4F6A-A8CA-6BB10E16C8D3}"/>
              </a:ext>
            </a:extLst>
          </p:cNvPr>
          <p:cNvGrpSpPr/>
          <p:nvPr/>
        </p:nvGrpSpPr>
        <p:grpSpPr>
          <a:xfrm>
            <a:off x="4092255" y="2787007"/>
            <a:ext cx="3485329" cy="1434011"/>
            <a:chOff x="1254034" y="2325189"/>
            <a:chExt cx="5968803" cy="24558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576674-DE43-4C59-BB27-D3EFA03ED4D6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A3D76DB-226A-4BA3-A71E-A26770927DDB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76C160-10A8-4A6F-87C3-0713F7CCC4E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Légende : flèche vers la droite 19">
              <a:extLst>
                <a:ext uri="{FF2B5EF4-FFF2-40B4-BE49-F238E27FC236}">
                  <a16:creationId xmlns:a16="http://schemas.microsoft.com/office/drawing/2014/main" id="{D6E9D6DC-067C-485A-B6B8-FFCBE643A54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EFBCB8-11F5-4149-AFCB-6940CF66D1DD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8BADA48-440D-4240-B3D4-4D5A5F601066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B5FE653-F8D1-43CF-AF76-7223A03BDBA5}"/>
              </a:ext>
            </a:extLst>
          </p:cNvPr>
          <p:cNvGrpSpPr/>
          <p:nvPr/>
        </p:nvGrpSpPr>
        <p:grpSpPr>
          <a:xfrm>
            <a:off x="7634157" y="2787006"/>
            <a:ext cx="3485329" cy="1434011"/>
            <a:chOff x="1254034" y="2325189"/>
            <a:chExt cx="5968803" cy="2455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C660F-11CA-4E76-9406-F5EC180DA23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63D82E4-3B3C-4910-B34F-B4C062AD7E73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263544-1636-4989-AEE2-EC535AD4F25B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Légende : flèche vers la droite 26">
              <a:extLst>
                <a:ext uri="{FF2B5EF4-FFF2-40B4-BE49-F238E27FC236}">
                  <a16:creationId xmlns:a16="http://schemas.microsoft.com/office/drawing/2014/main" id="{BB4DE6E2-B21C-43D5-BB8B-334DC1F942F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88CAC-68F1-4682-A0A3-B9A6E5CA24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E5CA7CC-1DF4-44CF-8C8A-EDD40296B908}"/>
                </a:ext>
              </a:extLst>
            </p:cNvPr>
            <p:cNvSpPr txBox="1"/>
            <p:nvPr/>
          </p:nvSpPr>
          <p:spPr>
            <a:xfrm>
              <a:off x="3900487" y="2447107"/>
              <a:ext cx="1497865" cy="63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2297F78F-A334-4CC2-954F-E44EA694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6" y="4550169"/>
            <a:ext cx="10515600" cy="2557242"/>
          </a:xfrm>
        </p:spPr>
        <p:txBody>
          <a:bodyPr>
            <a:norm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temp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28318" y="1758952"/>
            <a:ext cx="12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767BBE3D-7B89-4A93-865C-8C47C6F6526E}"/>
              </a:ext>
            </a:extLst>
          </p:cNvPr>
          <p:cNvSpPr/>
          <p:nvPr/>
        </p:nvSpPr>
        <p:spPr>
          <a:xfrm>
            <a:off x="653861" y="1258914"/>
            <a:ext cx="522189" cy="143401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09EF4AB-B1F0-4527-8029-34EB2A27862F}"/>
              </a:ext>
            </a:extLst>
          </p:cNvPr>
          <p:cNvGrpSpPr/>
          <p:nvPr/>
        </p:nvGrpSpPr>
        <p:grpSpPr>
          <a:xfrm>
            <a:off x="1348289" y="1249301"/>
            <a:ext cx="1773275" cy="1434011"/>
            <a:chOff x="656706" y="1249301"/>
            <a:chExt cx="1773275" cy="143401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BFEFEF2-18C8-41E3-984D-9F31D9A32D63}"/>
                </a:ext>
              </a:extLst>
            </p:cNvPr>
            <p:cNvSpPr txBox="1"/>
            <p:nvPr/>
          </p:nvSpPr>
          <p:spPr>
            <a:xfrm>
              <a:off x="1178895" y="1258914"/>
              <a:ext cx="1251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temp</a:t>
              </a:r>
            </a:p>
          </p:txBody>
        </p:sp>
        <p:sp>
          <p:nvSpPr>
            <p:cNvPr id="33" name="Légende : flèche vers le bas 32">
              <a:extLst>
                <a:ext uri="{FF2B5EF4-FFF2-40B4-BE49-F238E27FC236}">
                  <a16:creationId xmlns:a16="http://schemas.microsoft.com/office/drawing/2014/main" id="{D12B9205-865D-46EE-BF6A-65DF130C00EB}"/>
                </a:ext>
              </a:extLst>
            </p:cNvPr>
            <p:cNvSpPr/>
            <p:nvPr/>
          </p:nvSpPr>
          <p:spPr>
            <a:xfrm>
              <a:off x="656706" y="1249301"/>
              <a:ext cx="522189" cy="1434011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3663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9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de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27305 -0.0034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5 -0.00347 L 0.5806 -0.0034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pointers to </a:t>
            </a:r>
            <a:r>
              <a:rPr lang="fr-FR" dirty="0" err="1">
                <a:latin typeface="+mn-lt"/>
              </a:rPr>
              <a:t>keep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track</a:t>
            </a:r>
            <a:r>
              <a:rPr lang="fr-FR" dirty="0">
                <a:latin typeface="+mn-lt"/>
              </a:rPr>
              <a:t> of </a:t>
            </a:r>
            <a:r>
              <a:rPr lang="fr-FR" dirty="0" err="1">
                <a:latin typeface="+mn-lt"/>
              </a:rPr>
              <a:t>where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are </a:t>
            </a:r>
            <a:r>
              <a:rPr lang="fr-FR" dirty="0" err="1">
                <a:latin typeface="+mn-lt"/>
              </a:rPr>
              <a:t>going</a:t>
            </a:r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Don’t lose the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!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21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Remember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72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Create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3 </a:t>
            </a:r>
            <a:r>
              <a:rPr lang="fr-FR" dirty="0" err="1">
                <a:latin typeface="+mn-lt"/>
              </a:rPr>
              <a:t>easy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steps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01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Create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Create an element</a:t>
            </a:r>
            <a:endParaRPr lang="fr-FR" dirty="0">
              <a:latin typeface="+mn-lt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4F5F7E9-4943-4C90-92F7-BCCC5BCB36DC}"/>
              </a:ext>
            </a:extLst>
          </p:cNvPr>
          <p:cNvGrpSpPr/>
          <p:nvPr/>
        </p:nvGrpSpPr>
        <p:grpSpPr>
          <a:xfrm>
            <a:off x="3937335" y="1403926"/>
            <a:ext cx="2674787" cy="4449288"/>
            <a:chOff x="3937335" y="1403926"/>
            <a:chExt cx="2674787" cy="4449288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D5D2D30-6FA4-43D8-93F0-1A67A2921B46}"/>
                </a:ext>
              </a:extLst>
            </p:cNvPr>
            <p:cNvGrpSpPr/>
            <p:nvPr/>
          </p:nvGrpSpPr>
          <p:grpSpPr>
            <a:xfrm>
              <a:off x="3937335" y="4419203"/>
              <a:ext cx="2674787" cy="1434011"/>
              <a:chOff x="1254034" y="2325189"/>
              <a:chExt cx="4580709" cy="245581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CB9885-20DB-4B7C-81C4-4CD0B79E8869}"/>
                  </a:ext>
                </a:extLst>
              </p:cNvPr>
              <p:cNvSpPr/>
              <p:nvPr/>
            </p:nvSpPr>
            <p:spPr>
              <a:xfrm>
                <a:off x="1254034" y="2325189"/>
                <a:ext cx="4580709" cy="24558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7C440ADB-6D16-4D48-9773-3FCDFD74FBD1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3544389" y="2325189"/>
                <a:ext cx="0" cy="245581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uban : courbé et incliné vers le haut 32">
              <a:extLst>
                <a:ext uri="{FF2B5EF4-FFF2-40B4-BE49-F238E27FC236}">
                  <a16:creationId xmlns:a16="http://schemas.microsoft.com/office/drawing/2014/main" id="{FE5C094C-9790-47C3-B2FB-C7ABE24785AF}"/>
                </a:ext>
              </a:extLst>
            </p:cNvPr>
            <p:cNvSpPr/>
            <p:nvPr/>
          </p:nvSpPr>
          <p:spPr>
            <a:xfrm>
              <a:off x="3983353" y="1403926"/>
              <a:ext cx="2571927" cy="730087"/>
            </a:xfrm>
            <a:prstGeom prst="ellipseRibbon2">
              <a:avLst>
                <a:gd name="adj1" fmla="val 25000"/>
                <a:gd name="adj2" fmla="val 69393"/>
                <a:gd name="adj3" fmla="val 12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Allocation</a:t>
              </a:r>
            </a:p>
          </p:txBody>
        </p:sp>
        <p:sp>
          <p:nvSpPr>
            <p:cNvPr id="34" name="Légende : flèche vers la droite 33">
              <a:extLst>
                <a:ext uri="{FF2B5EF4-FFF2-40B4-BE49-F238E27FC236}">
                  <a16:creationId xmlns:a16="http://schemas.microsoft.com/office/drawing/2014/main" id="{52DB5843-7EC0-4AA1-9B56-B21E3439F978}"/>
                </a:ext>
              </a:extLst>
            </p:cNvPr>
            <p:cNvSpPr/>
            <p:nvPr/>
          </p:nvSpPr>
          <p:spPr>
            <a:xfrm rot="5400000">
              <a:off x="4370509" y="2970658"/>
              <a:ext cx="1797617" cy="6119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323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A7F0837-5ED6-45E1-8960-B41D35B212EF}"/>
              </a:ext>
            </a:extLst>
          </p:cNvPr>
          <p:cNvGrpSpPr/>
          <p:nvPr/>
        </p:nvGrpSpPr>
        <p:grpSpPr>
          <a:xfrm>
            <a:off x="531491" y="1403927"/>
            <a:ext cx="2571927" cy="3473259"/>
            <a:chOff x="531491" y="1403927"/>
            <a:chExt cx="2571927" cy="3473259"/>
          </a:xfrm>
        </p:grpSpPr>
        <p:sp>
          <p:nvSpPr>
            <p:cNvPr id="9" name="Légende : flèche vers la droite 8">
              <a:extLst>
                <a:ext uri="{FF2B5EF4-FFF2-40B4-BE49-F238E27FC236}">
                  <a16:creationId xmlns:a16="http://schemas.microsoft.com/office/drawing/2014/main" id="{7BF4A09B-1D26-4E29-A361-BFB73A02051D}"/>
                </a:ext>
              </a:extLst>
            </p:cNvPr>
            <p:cNvSpPr/>
            <p:nvPr/>
          </p:nvSpPr>
          <p:spPr>
            <a:xfrm rot="5400000">
              <a:off x="901319" y="2970657"/>
              <a:ext cx="1797617" cy="6119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323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uban : courbé et incliné vers le haut 31">
              <a:extLst>
                <a:ext uri="{FF2B5EF4-FFF2-40B4-BE49-F238E27FC236}">
                  <a16:creationId xmlns:a16="http://schemas.microsoft.com/office/drawing/2014/main" id="{04590868-59E9-47C5-8C34-30C6DB0994F8}"/>
                </a:ext>
              </a:extLst>
            </p:cNvPr>
            <p:cNvSpPr/>
            <p:nvPr/>
          </p:nvSpPr>
          <p:spPr>
            <a:xfrm>
              <a:off x="531491" y="1403927"/>
              <a:ext cx="2571927" cy="730087"/>
            </a:xfrm>
            <a:prstGeom prst="ellipseRibbon2">
              <a:avLst>
                <a:gd name="adj1" fmla="val 25000"/>
                <a:gd name="adj2" fmla="val 69393"/>
                <a:gd name="adj3" fmla="val 125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accent6">
                      <a:lumMod val="50000"/>
                    </a:schemeClr>
                  </a:solidFill>
                </a:rPr>
                <a:t>Pointer</a:t>
              </a:r>
            </a:p>
          </p:txBody>
        </p:sp>
        <p:sp>
          <p:nvSpPr>
            <p:cNvPr id="37" name="Interdiction 36">
              <a:extLst>
                <a:ext uri="{FF2B5EF4-FFF2-40B4-BE49-F238E27FC236}">
                  <a16:creationId xmlns:a16="http://schemas.microsoft.com/office/drawing/2014/main" id="{7CBE5632-5CCB-4881-97BA-B2939CB203DD}"/>
                </a:ext>
              </a:extLst>
            </p:cNvPr>
            <p:cNvSpPr/>
            <p:nvPr/>
          </p:nvSpPr>
          <p:spPr>
            <a:xfrm>
              <a:off x="1494176" y="4265285"/>
              <a:ext cx="611901" cy="611901"/>
            </a:xfrm>
            <a:prstGeom prst="noSmoking">
              <a:avLst>
                <a:gd name="adj" fmla="val 969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165846B-7E7A-49B6-A4C3-5E9E0230D602}"/>
              </a:ext>
            </a:extLst>
          </p:cNvPr>
          <p:cNvGrpSpPr/>
          <p:nvPr/>
        </p:nvGrpSpPr>
        <p:grpSpPr>
          <a:xfrm>
            <a:off x="7894271" y="1403926"/>
            <a:ext cx="4030389" cy="4459146"/>
            <a:chOff x="7894271" y="1403926"/>
            <a:chExt cx="4030389" cy="445914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469E98B-9B60-47F0-BA42-A55A5576028F}"/>
                </a:ext>
              </a:extLst>
            </p:cNvPr>
            <p:cNvGrpSpPr/>
            <p:nvPr/>
          </p:nvGrpSpPr>
          <p:grpSpPr>
            <a:xfrm>
              <a:off x="7894271" y="4429061"/>
              <a:ext cx="3485329" cy="1434011"/>
              <a:chOff x="1254034" y="2325189"/>
              <a:chExt cx="5968803" cy="245581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7E75F8-83C9-4E6D-8C8B-A17A33F87CDB}"/>
                  </a:ext>
                </a:extLst>
              </p:cNvPr>
              <p:cNvSpPr/>
              <p:nvPr/>
            </p:nvSpPr>
            <p:spPr>
              <a:xfrm>
                <a:off x="1254034" y="2325189"/>
                <a:ext cx="4580709" cy="24558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1D16D0D9-FC8F-4B22-BA25-5A7ADB5D4DBD}"/>
                  </a:ext>
                </a:extLst>
              </p:cNvPr>
              <p:cNvCxnSpPr>
                <a:stCxn id="24" idx="0"/>
                <a:endCxn id="24" idx="2"/>
              </p:cNvCxnSpPr>
              <p:nvPr/>
            </p:nvCxnSpPr>
            <p:spPr>
              <a:xfrm>
                <a:off x="3544389" y="2325189"/>
                <a:ext cx="0" cy="245581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9744192-511C-46DC-8911-B4FB65F96BD4}"/>
                  </a:ext>
                </a:extLst>
              </p:cNvPr>
              <p:cNvSpPr/>
              <p:nvPr/>
            </p:nvSpPr>
            <p:spPr>
              <a:xfrm>
                <a:off x="1693815" y="3143793"/>
                <a:ext cx="1415143" cy="14151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égende : flèche vers la droite 26">
                <a:extLst>
                  <a:ext uri="{FF2B5EF4-FFF2-40B4-BE49-F238E27FC236}">
                    <a16:creationId xmlns:a16="http://schemas.microsoft.com/office/drawing/2014/main" id="{08D5EB90-E250-445A-A128-2F30AD99D2FA}"/>
                  </a:ext>
                </a:extLst>
              </p:cNvPr>
              <p:cNvSpPr/>
              <p:nvPr/>
            </p:nvSpPr>
            <p:spPr>
              <a:xfrm>
                <a:off x="4144327" y="3357152"/>
                <a:ext cx="3078510" cy="988423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3119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BC46A17-69F0-431D-9970-0B95B8E5943F}"/>
                  </a:ext>
                </a:extLst>
              </p:cNvPr>
              <p:cNvSpPr txBox="1"/>
              <p:nvPr/>
            </p:nvSpPr>
            <p:spPr>
              <a:xfrm>
                <a:off x="1611085" y="2447109"/>
                <a:ext cx="1497865" cy="6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840E6EB-3171-4CBF-90D3-CA79A557BE8E}"/>
                  </a:ext>
                </a:extLst>
              </p:cNvPr>
              <p:cNvSpPr txBox="1"/>
              <p:nvPr/>
            </p:nvSpPr>
            <p:spPr>
              <a:xfrm>
                <a:off x="3900487" y="2447107"/>
                <a:ext cx="1497865" cy="6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next</a:t>
                </a:r>
                <a:endParaRPr lang="fr-FR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5" name="Légende : flèche vers la droite 34">
              <a:extLst>
                <a:ext uri="{FF2B5EF4-FFF2-40B4-BE49-F238E27FC236}">
                  <a16:creationId xmlns:a16="http://schemas.microsoft.com/office/drawing/2014/main" id="{F7044F21-382F-4F07-A532-35FCD1C9C38E}"/>
                </a:ext>
              </a:extLst>
            </p:cNvPr>
            <p:cNvSpPr/>
            <p:nvPr/>
          </p:nvSpPr>
          <p:spPr>
            <a:xfrm rot="5400000">
              <a:off x="8332856" y="2970657"/>
              <a:ext cx="1797617" cy="6119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323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uban : courbé et incliné vers le haut 35">
              <a:extLst>
                <a:ext uri="{FF2B5EF4-FFF2-40B4-BE49-F238E27FC236}">
                  <a16:creationId xmlns:a16="http://schemas.microsoft.com/office/drawing/2014/main" id="{71CB9EA8-06D9-442D-B49C-46AB5807ACC1}"/>
                </a:ext>
              </a:extLst>
            </p:cNvPr>
            <p:cNvSpPr/>
            <p:nvPr/>
          </p:nvSpPr>
          <p:spPr>
            <a:xfrm>
              <a:off x="7997131" y="1403926"/>
              <a:ext cx="2571927" cy="730087"/>
            </a:xfrm>
            <a:prstGeom prst="ellipseRibbon2">
              <a:avLst>
                <a:gd name="adj1" fmla="val 25000"/>
                <a:gd name="adj2" fmla="val 69393"/>
                <a:gd name="adj3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solidFill>
                    <a:schemeClr val="accent2">
                      <a:lumMod val="75000"/>
                    </a:schemeClr>
                  </a:solidFill>
                </a:rPr>
                <a:t>Filling</a:t>
              </a:r>
              <a:endParaRPr lang="fr-FR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Interdiction 37">
              <a:extLst>
                <a:ext uri="{FF2B5EF4-FFF2-40B4-BE49-F238E27FC236}">
                  <a16:creationId xmlns:a16="http://schemas.microsoft.com/office/drawing/2014/main" id="{1A4FB6A0-D135-4E2B-9E17-B07E30EAAF66}"/>
                </a:ext>
              </a:extLst>
            </p:cNvPr>
            <p:cNvSpPr/>
            <p:nvPr/>
          </p:nvSpPr>
          <p:spPr>
            <a:xfrm>
              <a:off x="11442174" y="5090959"/>
              <a:ext cx="482486" cy="500485"/>
            </a:xfrm>
            <a:prstGeom prst="noSmoking">
              <a:avLst>
                <a:gd name="adj" fmla="val 969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6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Create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24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0C7DD-C724-479F-AD81-86DD56A9422E}"/>
              </a:ext>
            </a:extLst>
          </p:cNvPr>
          <p:cNvSpPr/>
          <p:nvPr/>
        </p:nvSpPr>
        <p:spPr>
          <a:xfrm>
            <a:off x="4089598" y="2445262"/>
            <a:ext cx="4580709" cy="24558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CEE8B4-6384-4DEC-AA96-FA8E0154140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379953" y="2445262"/>
            <a:ext cx="0" cy="24558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B766-2006-4A00-9AE0-6D989763D9C2}"/>
              </a:ext>
            </a:extLst>
          </p:cNvPr>
          <p:cNvSpPr/>
          <p:nvPr/>
        </p:nvSpPr>
        <p:spPr>
          <a:xfrm>
            <a:off x="4529379" y="3263866"/>
            <a:ext cx="1415143" cy="14151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a droite 10">
            <a:extLst>
              <a:ext uri="{FF2B5EF4-FFF2-40B4-BE49-F238E27FC236}">
                <a16:creationId xmlns:a16="http://schemas.microsoft.com/office/drawing/2014/main" id="{AD24A824-3F92-4DEF-9ED4-E1712B82B3B3}"/>
              </a:ext>
            </a:extLst>
          </p:cNvPr>
          <p:cNvSpPr/>
          <p:nvPr/>
        </p:nvSpPr>
        <p:spPr>
          <a:xfrm>
            <a:off x="6979891" y="3477225"/>
            <a:ext cx="2515092" cy="98842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659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835245-B0A9-4BB8-A9D7-A89D65AF9AF7}"/>
              </a:ext>
            </a:extLst>
          </p:cNvPr>
          <p:cNvSpPr txBox="1"/>
          <p:nvPr/>
        </p:nvSpPr>
        <p:spPr>
          <a:xfrm>
            <a:off x="4446650" y="2567182"/>
            <a:ext cx="14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1442A-8170-4902-B393-EF4629BBAD09}"/>
              </a:ext>
            </a:extLst>
          </p:cNvPr>
          <p:cNvSpPr txBox="1"/>
          <p:nvPr/>
        </p:nvSpPr>
        <p:spPr>
          <a:xfrm>
            <a:off x="6736051" y="2567181"/>
            <a:ext cx="14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endParaRPr lang="fr-FR" sz="32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Légende : flèche vers la droite 16">
            <a:extLst>
              <a:ext uri="{FF2B5EF4-FFF2-40B4-BE49-F238E27FC236}">
                <a16:creationId xmlns:a16="http://schemas.microsoft.com/office/drawing/2014/main" id="{86E284CD-9978-4422-8F60-2850034E30F7}"/>
              </a:ext>
            </a:extLst>
          </p:cNvPr>
          <p:cNvSpPr/>
          <p:nvPr/>
        </p:nvSpPr>
        <p:spPr>
          <a:xfrm>
            <a:off x="1345821" y="3437618"/>
            <a:ext cx="2669578" cy="90871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3231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nterdiction 18">
            <a:extLst>
              <a:ext uri="{FF2B5EF4-FFF2-40B4-BE49-F238E27FC236}">
                <a16:creationId xmlns:a16="http://schemas.microsoft.com/office/drawing/2014/main" id="{4A7D108F-6FEC-4C6F-A8F9-DC3DBA13F7A6}"/>
              </a:ext>
            </a:extLst>
          </p:cNvPr>
          <p:cNvSpPr/>
          <p:nvPr/>
        </p:nvSpPr>
        <p:spPr>
          <a:xfrm rot="16200000">
            <a:off x="4237996" y="3595151"/>
            <a:ext cx="659331" cy="659331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Interdiction 19">
            <a:extLst>
              <a:ext uri="{FF2B5EF4-FFF2-40B4-BE49-F238E27FC236}">
                <a16:creationId xmlns:a16="http://schemas.microsoft.com/office/drawing/2014/main" id="{8A21ECD1-75A7-4074-8DB4-5FF9D0EED2FE}"/>
              </a:ext>
            </a:extLst>
          </p:cNvPr>
          <p:cNvSpPr/>
          <p:nvPr/>
        </p:nvSpPr>
        <p:spPr>
          <a:xfrm rot="16200000">
            <a:off x="9629582" y="3609565"/>
            <a:ext cx="659331" cy="659331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0B0EB-A635-414D-927D-C44830A9D282}"/>
              </a:ext>
            </a:extLst>
          </p:cNvPr>
          <p:cNvSpPr txBox="1"/>
          <p:nvPr/>
        </p:nvSpPr>
        <p:spPr>
          <a:xfrm>
            <a:off x="1079863" y="3076629"/>
            <a:ext cx="149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new_element</a:t>
            </a:r>
            <a:endParaRPr lang="fr-FR" dirty="0"/>
          </a:p>
        </p:txBody>
      </p:sp>
      <p:sp>
        <p:nvSpPr>
          <p:cNvPr id="15" name="Ruban : courbé et incliné vers le haut 14">
            <a:extLst>
              <a:ext uri="{FF2B5EF4-FFF2-40B4-BE49-F238E27FC236}">
                <a16:creationId xmlns:a16="http://schemas.microsoft.com/office/drawing/2014/main" id="{95D55FE0-8B2E-4BC2-A6C1-204104B5A884}"/>
              </a:ext>
            </a:extLst>
          </p:cNvPr>
          <p:cNvSpPr/>
          <p:nvPr/>
        </p:nvSpPr>
        <p:spPr>
          <a:xfrm>
            <a:off x="531491" y="1403927"/>
            <a:ext cx="2571927" cy="730087"/>
          </a:xfrm>
          <a:prstGeom prst="ellipseRibbon2">
            <a:avLst>
              <a:gd name="adj1" fmla="val 25000"/>
              <a:gd name="adj2" fmla="val 69393"/>
              <a:gd name="adj3" fmla="val 1250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Pointer</a:t>
            </a:r>
          </a:p>
        </p:txBody>
      </p:sp>
      <p:sp>
        <p:nvSpPr>
          <p:cNvPr id="16" name="Ruban : courbé et incliné vers le haut 15">
            <a:extLst>
              <a:ext uri="{FF2B5EF4-FFF2-40B4-BE49-F238E27FC236}">
                <a16:creationId xmlns:a16="http://schemas.microsoft.com/office/drawing/2014/main" id="{B7AB1B7D-D81A-44B4-B995-B0C86EE3791F}"/>
              </a:ext>
            </a:extLst>
          </p:cNvPr>
          <p:cNvSpPr/>
          <p:nvPr/>
        </p:nvSpPr>
        <p:spPr>
          <a:xfrm>
            <a:off x="3983353" y="1403926"/>
            <a:ext cx="2571927" cy="730087"/>
          </a:xfrm>
          <a:prstGeom prst="ellipseRibbon2">
            <a:avLst>
              <a:gd name="adj1" fmla="val 25000"/>
              <a:gd name="adj2" fmla="val 69393"/>
              <a:gd name="adj3" fmla="val 12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Allocation</a:t>
            </a:r>
          </a:p>
        </p:txBody>
      </p:sp>
      <p:sp>
        <p:nvSpPr>
          <p:cNvPr id="18" name="Ruban : courbé et incliné vers le haut 17">
            <a:extLst>
              <a:ext uri="{FF2B5EF4-FFF2-40B4-BE49-F238E27FC236}">
                <a16:creationId xmlns:a16="http://schemas.microsoft.com/office/drawing/2014/main" id="{0C336410-7157-45A0-8D9D-1CB949850B2E}"/>
              </a:ext>
            </a:extLst>
          </p:cNvPr>
          <p:cNvSpPr/>
          <p:nvPr/>
        </p:nvSpPr>
        <p:spPr>
          <a:xfrm>
            <a:off x="7997131" y="1403926"/>
            <a:ext cx="2571927" cy="730087"/>
          </a:xfrm>
          <a:prstGeom prst="ellipseRibbon2">
            <a:avLst>
              <a:gd name="adj1" fmla="val 25000"/>
              <a:gd name="adj2" fmla="val 69393"/>
              <a:gd name="adj3" fmla="val 125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Filling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Espace réservé du contenu 1">
            <a:extLst>
              <a:ext uri="{FF2B5EF4-FFF2-40B4-BE49-F238E27FC236}">
                <a16:creationId xmlns:a16="http://schemas.microsoft.com/office/drawing/2014/main" id="{CC7FAB54-5944-4CF4-9285-774C8542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243754"/>
            <a:ext cx="3424316" cy="86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new_element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Espace réservé du contenu 1">
            <a:extLst>
              <a:ext uri="{FF2B5EF4-FFF2-40B4-BE49-F238E27FC236}">
                <a16:creationId xmlns:a16="http://schemas.microsoft.com/office/drawing/2014/main" id="{F7F793F9-833C-4A41-AB35-5593AD429BF4}"/>
              </a:ext>
            </a:extLst>
          </p:cNvPr>
          <p:cNvSpPr txBox="1">
            <a:spLocks/>
          </p:cNvSpPr>
          <p:nvPr/>
        </p:nvSpPr>
        <p:spPr>
          <a:xfrm>
            <a:off x="3614982" y="5250689"/>
            <a:ext cx="5911271" cy="463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23" name="Espace réservé du contenu 1">
            <a:extLst>
              <a:ext uri="{FF2B5EF4-FFF2-40B4-BE49-F238E27FC236}">
                <a16:creationId xmlns:a16="http://schemas.microsoft.com/office/drawing/2014/main" id="{AAC43D0C-EE5C-4780-BE1A-353303C03029}"/>
              </a:ext>
            </a:extLst>
          </p:cNvPr>
          <p:cNvSpPr txBox="1">
            <a:spLocks/>
          </p:cNvSpPr>
          <p:nvPr/>
        </p:nvSpPr>
        <p:spPr>
          <a:xfrm>
            <a:off x="7112000" y="5754450"/>
            <a:ext cx="4267600" cy="959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new_element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/>
      <p:bldP spid="13" grpId="0"/>
      <p:bldP spid="19" grpId="0" animBg="1"/>
      <p:bldP spid="20" grpId="0" animBg="1"/>
      <p:bldP spid="16" grpId="0" animBg="1"/>
      <p:bldP spid="18" grpId="0" animBg="1"/>
      <p:bldP spid="21" grpId="0" uiExpand="1" build="p"/>
      <p:bldP spid="22" grpId="0" uiExpand="1" build="p"/>
      <p:bldP spid="2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Pointer/Alloc/</a:t>
            </a:r>
            <a:r>
              <a:rPr lang="fr-FR" dirty="0" err="1">
                <a:latin typeface="+mn-lt"/>
              </a:rPr>
              <a:t>Filling</a:t>
            </a:r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Don’t lose the new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=&gt; return?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Create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25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Remember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71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Beginning</a:t>
            </a:r>
            <a:r>
              <a:rPr lang="fr-FR" dirty="0">
                <a:latin typeface="+mn-lt"/>
              </a:rPr>
              <a:t> or end?</a:t>
            </a:r>
          </a:p>
        </p:txBody>
      </p:sp>
    </p:spTree>
    <p:extLst>
      <p:ext uri="{BB962C8B-B14F-4D97-AF65-F5344CB8AC3E}">
        <p14:creationId xmlns:p14="http://schemas.microsoft.com/office/powerpoint/2010/main" val="318081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27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 I Add an element to a list ?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2304873" y="1483234"/>
            <a:ext cx="2394917" cy="985370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572761" y="1791253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767BBE3D-7B89-4A93-865C-8C47C6F6526E}"/>
              </a:ext>
            </a:extLst>
          </p:cNvPr>
          <p:cNvSpPr/>
          <p:nvPr/>
        </p:nvSpPr>
        <p:spPr>
          <a:xfrm rot="16200000">
            <a:off x="1611325" y="1551785"/>
            <a:ext cx="317175" cy="8934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1612108-ECE8-4111-92B6-874FBEEC8623}"/>
              </a:ext>
            </a:extLst>
          </p:cNvPr>
          <p:cNvGrpSpPr/>
          <p:nvPr/>
        </p:nvGrpSpPr>
        <p:grpSpPr>
          <a:xfrm>
            <a:off x="4766364" y="1483234"/>
            <a:ext cx="2394917" cy="985370"/>
            <a:chOff x="1254034" y="2325189"/>
            <a:chExt cx="5968803" cy="2455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99B27A-65C1-4CE1-B210-649B36C7C705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5F45E5-FFBA-425E-A800-9E598B4FE61B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4FCA2A-1E6A-4AAE-ABA0-FAFAD5D7C8E0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Légende : flèche vers la droite 37">
              <a:extLst>
                <a:ext uri="{FF2B5EF4-FFF2-40B4-BE49-F238E27FC236}">
                  <a16:creationId xmlns:a16="http://schemas.microsoft.com/office/drawing/2014/main" id="{F8CAEC81-F1C5-45A5-8418-CC3D87A542B1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9F872B3-38DB-4CE6-9F6F-FC659342AD6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8C3467-09FD-496C-BB2D-76037EAA2B02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2995F1-3796-497E-8886-16B3FB53E8C7}"/>
              </a:ext>
            </a:extLst>
          </p:cNvPr>
          <p:cNvGrpSpPr/>
          <p:nvPr/>
        </p:nvGrpSpPr>
        <p:grpSpPr>
          <a:xfrm>
            <a:off x="7227855" y="1460668"/>
            <a:ext cx="2394917" cy="985370"/>
            <a:chOff x="1254034" y="2325189"/>
            <a:chExt cx="5968803" cy="24558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EC760-243E-40C8-890C-6E2EE88205E0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19F64F-CB58-44C0-B23F-D73CAC7D0E50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8363ED-2908-4C96-8584-B7B1312506AC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Légende : flèche vers la droite 44">
              <a:extLst>
                <a:ext uri="{FF2B5EF4-FFF2-40B4-BE49-F238E27FC236}">
                  <a16:creationId xmlns:a16="http://schemas.microsoft.com/office/drawing/2014/main" id="{74F4C29C-B24D-4EAF-86B5-002CB3B56E02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6B04B92-5087-4AB1-9224-AF681F01298C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388CA05-ED26-472A-A4AC-010FCBD387ED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B9EA292-06D3-41EB-9CED-3053828A1CDC}"/>
              </a:ext>
            </a:extLst>
          </p:cNvPr>
          <p:cNvSpPr/>
          <p:nvPr/>
        </p:nvSpPr>
        <p:spPr>
          <a:xfrm rot="16200000">
            <a:off x="9689346" y="1901229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02C85C6-920F-4A61-80F5-B388B75B6B0E}"/>
              </a:ext>
            </a:extLst>
          </p:cNvPr>
          <p:cNvGrpSpPr/>
          <p:nvPr/>
        </p:nvGrpSpPr>
        <p:grpSpPr>
          <a:xfrm>
            <a:off x="1859273" y="3217954"/>
            <a:ext cx="2394917" cy="985370"/>
            <a:chOff x="1254034" y="2325189"/>
            <a:chExt cx="5968803" cy="24558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F84AD1-A999-49C9-AE16-CAA1585E434B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A2180582-56EE-47F5-9D1E-D73FCED2BD98}"/>
                </a:ext>
              </a:extLst>
            </p:cNvPr>
            <p:cNvCxnSpPr>
              <a:stCxn id="57" idx="0"/>
              <a:endCxn id="5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4431D-E3C0-41FD-86A3-DD9593CF0B67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Légende : flèche vers la droite 59">
              <a:extLst>
                <a:ext uri="{FF2B5EF4-FFF2-40B4-BE49-F238E27FC236}">
                  <a16:creationId xmlns:a16="http://schemas.microsoft.com/office/drawing/2014/main" id="{16B4436B-C2C5-4BEC-B1FB-B34E9B8A2DDD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231AC1CF-9D6F-4F1C-967B-87F28E197584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F7692478-E104-4450-9749-EA1FF4779B27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0217C61E-89EC-4B21-BACC-CD47C9900149}"/>
              </a:ext>
            </a:extLst>
          </p:cNvPr>
          <p:cNvSpPr txBox="1"/>
          <p:nvPr/>
        </p:nvSpPr>
        <p:spPr>
          <a:xfrm>
            <a:off x="127161" y="3525973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64" name="Légende : flèche vers le bas 63">
            <a:extLst>
              <a:ext uri="{FF2B5EF4-FFF2-40B4-BE49-F238E27FC236}">
                <a16:creationId xmlns:a16="http://schemas.microsoft.com/office/drawing/2014/main" id="{7DC9C666-80C1-4C98-A076-E278B2D3447E}"/>
              </a:ext>
            </a:extLst>
          </p:cNvPr>
          <p:cNvSpPr/>
          <p:nvPr/>
        </p:nvSpPr>
        <p:spPr>
          <a:xfrm rot="16200000">
            <a:off x="1165725" y="3286505"/>
            <a:ext cx="317175" cy="8934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A6EA93-E7A0-462F-A5F4-A0C94A9DC68B}"/>
              </a:ext>
            </a:extLst>
          </p:cNvPr>
          <p:cNvGrpSpPr/>
          <p:nvPr/>
        </p:nvGrpSpPr>
        <p:grpSpPr>
          <a:xfrm>
            <a:off x="4320764" y="3217954"/>
            <a:ext cx="2394917" cy="985370"/>
            <a:chOff x="1254034" y="2325189"/>
            <a:chExt cx="5968803" cy="24558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459DF7-1DF8-4353-8030-0C3AF3B735E1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9E4E3AEA-1777-4876-A318-692B8159FE6B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4999F88-911B-4258-B4A1-8764AC779F5F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Légende : flèche vers la droite 68">
              <a:extLst>
                <a:ext uri="{FF2B5EF4-FFF2-40B4-BE49-F238E27FC236}">
                  <a16:creationId xmlns:a16="http://schemas.microsoft.com/office/drawing/2014/main" id="{9939EFC3-E8EC-4143-9A60-8CF1551C53D5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2EE9C19D-00FC-4636-80FA-ACBC936387DA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B966276-8059-4121-9517-3F0830341B2B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7864AC3-4AEE-447F-AD85-97F9701EAE6D}"/>
              </a:ext>
            </a:extLst>
          </p:cNvPr>
          <p:cNvGrpSpPr/>
          <p:nvPr/>
        </p:nvGrpSpPr>
        <p:grpSpPr>
          <a:xfrm>
            <a:off x="9244681" y="3240551"/>
            <a:ext cx="2394917" cy="985370"/>
            <a:chOff x="1254034" y="2325189"/>
            <a:chExt cx="5968803" cy="24558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8D1404-40D1-4228-A3A9-CF7A971A306F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8F59CCE-3D5F-413A-9D4B-B6DC530F4A5C}"/>
                </a:ext>
              </a:extLst>
            </p:cNvPr>
            <p:cNvCxnSpPr>
              <a:stCxn id="73" idx="0"/>
              <a:endCxn id="7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FBF55C-29AD-4B32-A42F-0FCAAD9EC2CC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Légende : flèche vers la droite 75">
              <a:extLst>
                <a:ext uri="{FF2B5EF4-FFF2-40B4-BE49-F238E27FC236}">
                  <a16:creationId xmlns:a16="http://schemas.microsoft.com/office/drawing/2014/main" id="{CBACD489-2AD3-4460-BA01-E1DD355D908D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495BE4-CCBD-4F49-BB02-E434DA0F4C2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D512005-0241-45B2-A92D-9230FDE8C548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79" name="Interdiction 78">
            <a:extLst>
              <a:ext uri="{FF2B5EF4-FFF2-40B4-BE49-F238E27FC236}">
                <a16:creationId xmlns:a16="http://schemas.microsoft.com/office/drawing/2014/main" id="{32D58F20-45CC-45BB-AB1F-0E704B02B0FF}"/>
              </a:ext>
            </a:extLst>
          </p:cNvPr>
          <p:cNvSpPr/>
          <p:nvPr/>
        </p:nvSpPr>
        <p:spPr>
          <a:xfrm rot="16200000">
            <a:off x="11706172" y="3681112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9BC5420-9183-4884-BEAA-035204805384}"/>
              </a:ext>
            </a:extLst>
          </p:cNvPr>
          <p:cNvGrpSpPr/>
          <p:nvPr/>
        </p:nvGrpSpPr>
        <p:grpSpPr>
          <a:xfrm>
            <a:off x="6782255" y="3240551"/>
            <a:ext cx="2394917" cy="985370"/>
            <a:chOff x="1254034" y="2325189"/>
            <a:chExt cx="5968803" cy="24558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F5F03D7-CF08-4253-8804-DD543397CBDF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D54F4461-9792-4811-B55A-DDC8CB5244EA}"/>
                </a:ext>
              </a:extLst>
            </p:cNvPr>
            <p:cNvCxnSpPr>
              <a:stCxn id="81" idx="0"/>
              <a:endCxn id="81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C1B7839-FD22-4625-980B-8CD9FDC05568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Légende : flèche vers la droite 83">
              <a:extLst>
                <a:ext uri="{FF2B5EF4-FFF2-40B4-BE49-F238E27FC236}">
                  <a16:creationId xmlns:a16="http://schemas.microsoft.com/office/drawing/2014/main" id="{BE7D42C1-1975-4095-9138-44E5634B3F7E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B27419DF-5031-407F-B14B-CC9FE2F8AE6A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8DA22D2A-6700-4599-BC1F-B59D6FD29FA0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D0B1084-57D7-472D-92D4-3F84AB764CDB}"/>
              </a:ext>
            </a:extLst>
          </p:cNvPr>
          <p:cNvGrpSpPr/>
          <p:nvPr/>
        </p:nvGrpSpPr>
        <p:grpSpPr>
          <a:xfrm>
            <a:off x="9244681" y="4830113"/>
            <a:ext cx="2394917" cy="985370"/>
            <a:chOff x="1254034" y="2325189"/>
            <a:chExt cx="5968803" cy="245581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00AF68-D9F6-48D9-9D3E-D4EF91891635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A7DA6F1B-F968-4C42-B13B-5187A90C80A8}"/>
                </a:ext>
              </a:extLst>
            </p:cNvPr>
            <p:cNvCxnSpPr>
              <a:stCxn id="88" idx="0"/>
              <a:endCxn id="88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65F972B-F613-48AA-AE23-7DD9A49C6E4F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Légende : flèche vers la droite 90">
              <a:extLst>
                <a:ext uri="{FF2B5EF4-FFF2-40B4-BE49-F238E27FC236}">
                  <a16:creationId xmlns:a16="http://schemas.microsoft.com/office/drawing/2014/main" id="{EEA5EAAB-700F-44E1-8DAE-EDE98483771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F8CD3CB9-7DCC-4555-882C-0FE6E54D54B0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4C0DD921-182F-41FC-9701-A310A98275BC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68D74004-8B8D-4D82-9D91-FDBEBC08758D}"/>
              </a:ext>
            </a:extLst>
          </p:cNvPr>
          <p:cNvSpPr txBox="1"/>
          <p:nvPr/>
        </p:nvSpPr>
        <p:spPr>
          <a:xfrm>
            <a:off x="127161" y="5138132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sp>
        <p:nvSpPr>
          <p:cNvPr id="95" name="Légende : flèche vers le bas 94">
            <a:extLst>
              <a:ext uri="{FF2B5EF4-FFF2-40B4-BE49-F238E27FC236}">
                <a16:creationId xmlns:a16="http://schemas.microsoft.com/office/drawing/2014/main" id="{25CCAC98-7DD0-4B15-8FA8-66280B11E122}"/>
              </a:ext>
            </a:extLst>
          </p:cNvPr>
          <p:cNvSpPr/>
          <p:nvPr/>
        </p:nvSpPr>
        <p:spPr>
          <a:xfrm rot="16200000">
            <a:off x="1165725" y="4898664"/>
            <a:ext cx="317175" cy="8934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663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B1A9E157-223A-4EBA-B3B9-DE7C11145E07}"/>
              </a:ext>
            </a:extLst>
          </p:cNvPr>
          <p:cNvGrpSpPr/>
          <p:nvPr/>
        </p:nvGrpSpPr>
        <p:grpSpPr>
          <a:xfrm>
            <a:off x="4320764" y="4830113"/>
            <a:ext cx="2394917" cy="985370"/>
            <a:chOff x="1254034" y="2325189"/>
            <a:chExt cx="5968803" cy="24558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3C6A41-4127-45AD-95C5-9DF8E22C8B49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AF5795A-F36F-417F-84B2-81C120F55249}"/>
                </a:ext>
              </a:extLst>
            </p:cNvPr>
            <p:cNvCxnSpPr>
              <a:stCxn id="97" idx="0"/>
              <a:endCxn id="97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C7D321A-E27F-4199-9E10-22FD9D4CE3F7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Légende : flèche vers la droite 99">
              <a:extLst>
                <a:ext uri="{FF2B5EF4-FFF2-40B4-BE49-F238E27FC236}">
                  <a16:creationId xmlns:a16="http://schemas.microsoft.com/office/drawing/2014/main" id="{E020D04C-18B6-4A10-9DAD-44C074193047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35967400-2473-4A81-AC47-D8AC31C481F6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653CFC36-A004-4A75-8632-B995B02417D0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99B4DA22-6B79-4258-BF5E-AA43F8D2B17F}"/>
              </a:ext>
            </a:extLst>
          </p:cNvPr>
          <p:cNvGrpSpPr/>
          <p:nvPr/>
        </p:nvGrpSpPr>
        <p:grpSpPr>
          <a:xfrm>
            <a:off x="1848445" y="4811679"/>
            <a:ext cx="2394917" cy="985370"/>
            <a:chOff x="1254034" y="2325189"/>
            <a:chExt cx="5968803" cy="245581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1B2195-8C06-4744-908A-8560B5321E3F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3596D24-3D56-437E-A7F9-CB451DCA4911}"/>
                </a:ext>
              </a:extLst>
            </p:cNvPr>
            <p:cNvCxnSpPr>
              <a:stCxn id="104" idx="0"/>
              <a:endCxn id="104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8B8F0D-E5ED-4E97-AE3D-822DEB109EE8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Légende : flèche vers la droite 106">
              <a:extLst>
                <a:ext uri="{FF2B5EF4-FFF2-40B4-BE49-F238E27FC236}">
                  <a16:creationId xmlns:a16="http://schemas.microsoft.com/office/drawing/2014/main" id="{B95DAFCE-050A-4477-98A6-ECBC71F89DFB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8A59FEBE-9FA1-4A49-9A0D-79DD60228519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C634BA6F-F9AE-49CE-BB31-48EC6D19F47C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0" name="Interdiction 109">
            <a:extLst>
              <a:ext uri="{FF2B5EF4-FFF2-40B4-BE49-F238E27FC236}">
                <a16:creationId xmlns:a16="http://schemas.microsoft.com/office/drawing/2014/main" id="{E53D9948-72AE-44C1-9E06-15DC75CFAEEA}"/>
              </a:ext>
            </a:extLst>
          </p:cNvPr>
          <p:cNvSpPr/>
          <p:nvPr/>
        </p:nvSpPr>
        <p:spPr>
          <a:xfrm rot="16200000">
            <a:off x="11706172" y="5293271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BD31E9DA-D757-449D-97D4-13B80D80962A}"/>
              </a:ext>
            </a:extLst>
          </p:cNvPr>
          <p:cNvGrpSpPr/>
          <p:nvPr/>
        </p:nvGrpSpPr>
        <p:grpSpPr>
          <a:xfrm>
            <a:off x="6782255" y="4852710"/>
            <a:ext cx="2394917" cy="985370"/>
            <a:chOff x="1254034" y="2325189"/>
            <a:chExt cx="5968803" cy="245581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994E586-0503-491C-B77A-BC7A980A838B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A990D12-0CED-4B05-A8DB-D8A8CBA9402A}"/>
                </a:ext>
              </a:extLst>
            </p:cNvPr>
            <p:cNvCxnSpPr>
              <a:stCxn id="112" idx="0"/>
              <a:endCxn id="112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DBE5F-C0D2-423A-9B1F-FA6676D2DE2A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Légende : flèche vers la droite 114">
              <a:extLst>
                <a:ext uri="{FF2B5EF4-FFF2-40B4-BE49-F238E27FC236}">
                  <a16:creationId xmlns:a16="http://schemas.microsoft.com/office/drawing/2014/main" id="{B674650D-8DA9-470A-A966-04B629DD1F38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CF08E307-83CE-4CE2-9A80-778E8403148B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8AE73550-F2E4-41BE-8A32-927D14E80C25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9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79" grpId="0" animBg="1"/>
      <p:bldP spid="94" grpId="0"/>
      <p:bldP spid="95" grpId="0" animBg="1"/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Well</a:t>
            </a:r>
            <a:r>
              <a:rPr lang="fr-FR" dirty="0">
                <a:latin typeface="+mn-lt"/>
              </a:rPr>
              <a:t>, </a:t>
            </a:r>
            <a:r>
              <a:rPr lang="fr-FR" dirty="0" err="1">
                <a:latin typeface="+mn-lt"/>
              </a:rPr>
              <a:t>let’s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try</a:t>
            </a:r>
            <a:r>
              <a:rPr lang="fr-FR" dirty="0">
                <a:latin typeface="+mn-lt"/>
              </a:rPr>
              <a:t> one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Algo + Code</a:t>
            </a:r>
          </a:p>
        </p:txBody>
      </p:sp>
    </p:spTree>
    <p:extLst>
      <p:ext uri="{BB962C8B-B14F-4D97-AF65-F5344CB8AC3E}">
        <p14:creationId xmlns:p14="http://schemas.microsoft.com/office/powerpoint/2010/main" val="68991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Openclassroom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34373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Concept of </a:t>
            </a:r>
            <a:r>
              <a:rPr lang="fr-FR" dirty="0" err="1">
                <a:latin typeface="+mn-lt"/>
              </a:rPr>
              <a:t>lists</a:t>
            </a:r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Reach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Create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Openclassrooms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3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Summary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77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30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First version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2378763" y="3727670"/>
            <a:ext cx="2394917" cy="985370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1677106" y="1379768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1612108-ECE8-4111-92B6-874FBEEC8623}"/>
              </a:ext>
            </a:extLst>
          </p:cNvPr>
          <p:cNvGrpSpPr/>
          <p:nvPr/>
        </p:nvGrpSpPr>
        <p:grpSpPr>
          <a:xfrm>
            <a:off x="4840254" y="3727670"/>
            <a:ext cx="2394917" cy="985370"/>
            <a:chOff x="1254034" y="2325189"/>
            <a:chExt cx="5968803" cy="2455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99B27A-65C1-4CE1-B210-649B36C7C705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5F45E5-FFBA-425E-A800-9E598B4FE61B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4FCA2A-1E6A-4AAE-ABA0-FAFAD5D7C8E0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Légende : flèche vers la droite 37">
              <a:extLst>
                <a:ext uri="{FF2B5EF4-FFF2-40B4-BE49-F238E27FC236}">
                  <a16:creationId xmlns:a16="http://schemas.microsoft.com/office/drawing/2014/main" id="{F8CAEC81-F1C5-45A5-8418-CC3D87A542B1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9F872B3-38DB-4CE6-9F6F-FC659342AD6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8C3467-09FD-496C-BB2D-76037EAA2B02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2995F1-3796-497E-8886-16B3FB53E8C7}"/>
              </a:ext>
            </a:extLst>
          </p:cNvPr>
          <p:cNvGrpSpPr/>
          <p:nvPr/>
        </p:nvGrpSpPr>
        <p:grpSpPr>
          <a:xfrm>
            <a:off x="7301745" y="3705104"/>
            <a:ext cx="2394917" cy="985370"/>
            <a:chOff x="1254034" y="2325189"/>
            <a:chExt cx="5968803" cy="24558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EC760-243E-40C8-890C-6E2EE88205E0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19F64F-CB58-44C0-B23F-D73CAC7D0E50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8363ED-2908-4C96-8584-B7B1312506AC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Légende : flèche vers la droite 44">
              <a:extLst>
                <a:ext uri="{FF2B5EF4-FFF2-40B4-BE49-F238E27FC236}">
                  <a16:creationId xmlns:a16="http://schemas.microsoft.com/office/drawing/2014/main" id="{74F4C29C-B24D-4EAF-86B5-002CB3B56E02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6B04B92-5087-4AB1-9224-AF681F01298C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388CA05-ED26-472A-A4AC-010FCBD387ED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B9EA292-06D3-41EB-9CED-3053828A1CDC}"/>
              </a:ext>
            </a:extLst>
          </p:cNvPr>
          <p:cNvSpPr/>
          <p:nvPr/>
        </p:nvSpPr>
        <p:spPr>
          <a:xfrm rot="16200000">
            <a:off x="9763236" y="4145665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5896E211-30E0-476E-BC34-52C0ED32F051}"/>
              </a:ext>
            </a:extLst>
          </p:cNvPr>
          <p:cNvGrpSpPr/>
          <p:nvPr/>
        </p:nvGrpSpPr>
        <p:grpSpPr>
          <a:xfrm>
            <a:off x="2452821" y="1591060"/>
            <a:ext cx="914697" cy="985370"/>
            <a:chOff x="1254034" y="2325189"/>
            <a:chExt cx="4580709" cy="24558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B57B82C-0898-4326-B14E-AAD8A0E53252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E2E63AC9-0CE0-4EA5-B972-DA262F34D6D6}"/>
                </a:ext>
              </a:extLst>
            </p:cNvPr>
            <p:cNvSpPr txBox="1"/>
            <p:nvPr/>
          </p:nvSpPr>
          <p:spPr>
            <a:xfrm>
              <a:off x="1611087" y="2447109"/>
              <a:ext cx="3874230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first</a:t>
              </a:r>
            </a:p>
          </p:txBody>
        </p:sp>
      </p:grpSp>
      <p:sp>
        <p:nvSpPr>
          <p:cNvPr id="125" name="Légende : flèche vers la droite 124">
            <a:extLst>
              <a:ext uri="{FF2B5EF4-FFF2-40B4-BE49-F238E27FC236}">
                <a16:creationId xmlns:a16="http://schemas.microsoft.com/office/drawing/2014/main" id="{965DCF5A-A5AB-4073-AE3F-C94EB4B9971F}"/>
              </a:ext>
            </a:extLst>
          </p:cNvPr>
          <p:cNvSpPr/>
          <p:nvPr/>
        </p:nvSpPr>
        <p:spPr>
          <a:xfrm rot="5400000">
            <a:off x="2096650" y="2585043"/>
            <a:ext cx="1656162" cy="3965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283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3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31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Second version</a:t>
            </a:r>
            <a:endParaRPr lang="fr-FR" dirty="0">
              <a:latin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F38D8E-CB18-4C53-9BE0-CCFA445E3395}"/>
              </a:ext>
            </a:extLst>
          </p:cNvPr>
          <p:cNvGrpSpPr/>
          <p:nvPr/>
        </p:nvGrpSpPr>
        <p:grpSpPr>
          <a:xfrm>
            <a:off x="2378763" y="3727670"/>
            <a:ext cx="2394917" cy="985370"/>
            <a:chOff x="1254034" y="2325189"/>
            <a:chExt cx="5968803" cy="245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F0C7DD-C724-479F-AD81-86DD56A9422E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0CEE8B4-6384-4DEC-AA96-FA8E01541403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32B766-2006-4A00-9AE0-6D989763D9C2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égende : flèche vers la droite 10">
              <a:extLst>
                <a:ext uri="{FF2B5EF4-FFF2-40B4-BE49-F238E27FC236}">
                  <a16:creationId xmlns:a16="http://schemas.microsoft.com/office/drawing/2014/main" id="{AD24A824-3F92-4DEF-9ED4-E1712B82B3B3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835245-B0A9-4BB8-A9D7-A89D65AF9AF7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671442A-8170-4902-B393-EF4629BBAD09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57D8DB0-44E3-4CBB-8211-3CAA00DF4746}"/>
              </a:ext>
            </a:extLst>
          </p:cNvPr>
          <p:cNvSpPr txBox="1"/>
          <p:nvPr/>
        </p:nvSpPr>
        <p:spPr>
          <a:xfrm>
            <a:off x="1677106" y="1379768"/>
            <a:ext cx="8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myList</a:t>
            </a:r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1612108-ECE8-4111-92B6-874FBEEC8623}"/>
              </a:ext>
            </a:extLst>
          </p:cNvPr>
          <p:cNvGrpSpPr/>
          <p:nvPr/>
        </p:nvGrpSpPr>
        <p:grpSpPr>
          <a:xfrm>
            <a:off x="4840254" y="3727670"/>
            <a:ext cx="2394917" cy="985370"/>
            <a:chOff x="1254034" y="2325189"/>
            <a:chExt cx="5968803" cy="2455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99B27A-65C1-4CE1-B210-649B36C7C705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5F45E5-FFBA-425E-A800-9E598B4FE61B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4FCA2A-1E6A-4AAE-ABA0-FAFAD5D7C8E0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Légende : flèche vers la droite 37">
              <a:extLst>
                <a:ext uri="{FF2B5EF4-FFF2-40B4-BE49-F238E27FC236}">
                  <a16:creationId xmlns:a16="http://schemas.microsoft.com/office/drawing/2014/main" id="{F8CAEC81-F1C5-45A5-8418-CC3D87A542B1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9F872B3-38DB-4CE6-9F6F-FC659342AD62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8C3467-09FD-496C-BB2D-76037EAA2B02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2995F1-3796-497E-8886-16B3FB53E8C7}"/>
              </a:ext>
            </a:extLst>
          </p:cNvPr>
          <p:cNvGrpSpPr/>
          <p:nvPr/>
        </p:nvGrpSpPr>
        <p:grpSpPr>
          <a:xfrm>
            <a:off x="7301745" y="3705104"/>
            <a:ext cx="2394917" cy="985370"/>
            <a:chOff x="1254034" y="2325189"/>
            <a:chExt cx="5968803" cy="24558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EC760-243E-40C8-890C-6E2EE88205E0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19F64F-CB58-44C0-B23F-D73CAC7D0E50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8363ED-2908-4C96-8584-B7B1312506AC}"/>
                </a:ext>
              </a:extLst>
            </p:cNvPr>
            <p:cNvSpPr/>
            <p:nvPr/>
          </p:nvSpPr>
          <p:spPr>
            <a:xfrm>
              <a:off x="1693815" y="3143793"/>
              <a:ext cx="1415143" cy="1415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Légende : flèche vers la droite 44">
              <a:extLst>
                <a:ext uri="{FF2B5EF4-FFF2-40B4-BE49-F238E27FC236}">
                  <a16:creationId xmlns:a16="http://schemas.microsoft.com/office/drawing/2014/main" id="{74F4C29C-B24D-4EAF-86B5-002CB3B56E02}"/>
                </a:ext>
              </a:extLst>
            </p:cNvPr>
            <p:cNvSpPr/>
            <p:nvPr/>
          </p:nvSpPr>
          <p:spPr>
            <a:xfrm>
              <a:off x="4144327" y="3357152"/>
              <a:ext cx="3078510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119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6B04B92-5087-4AB1-9224-AF681F01298C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388CA05-ED26-472A-A4AC-010FCBD387ED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next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5" name="Interdiction 54">
            <a:extLst>
              <a:ext uri="{FF2B5EF4-FFF2-40B4-BE49-F238E27FC236}">
                <a16:creationId xmlns:a16="http://schemas.microsoft.com/office/drawing/2014/main" id="{BB9EA292-06D3-41EB-9CED-3053828A1CDC}"/>
              </a:ext>
            </a:extLst>
          </p:cNvPr>
          <p:cNvSpPr/>
          <p:nvPr/>
        </p:nvSpPr>
        <p:spPr>
          <a:xfrm rot="16200000">
            <a:off x="9763236" y="4145665"/>
            <a:ext cx="343599" cy="343599"/>
          </a:xfrm>
          <a:prstGeom prst="noSmoking">
            <a:avLst>
              <a:gd name="adj" fmla="val 96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5896E211-30E0-476E-BC34-52C0ED32F051}"/>
              </a:ext>
            </a:extLst>
          </p:cNvPr>
          <p:cNvGrpSpPr/>
          <p:nvPr/>
        </p:nvGrpSpPr>
        <p:grpSpPr>
          <a:xfrm>
            <a:off x="2452821" y="1591060"/>
            <a:ext cx="5348011" cy="1461658"/>
            <a:chOff x="1254034" y="2325189"/>
            <a:chExt cx="13328741" cy="36428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B57B82C-0898-4326-B14E-AAD8A0E53252}"/>
                </a:ext>
              </a:extLst>
            </p:cNvPr>
            <p:cNvSpPr/>
            <p:nvPr/>
          </p:nvSpPr>
          <p:spPr>
            <a:xfrm>
              <a:off x="1254034" y="2325189"/>
              <a:ext cx="4580709" cy="2455817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D3B5AE38-412F-4373-8AC3-FF1478240DDC}"/>
                </a:ext>
              </a:extLst>
            </p:cNvPr>
            <p:cNvCxnSpPr>
              <a:stCxn id="119" idx="0"/>
              <a:endCxn id="119" idx="2"/>
            </p:cNvCxnSpPr>
            <p:nvPr/>
          </p:nvCxnSpPr>
          <p:spPr>
            <a:xfrm>
              <a:off x="3544389" y="2325189"/>
              <a:ext cx="0" cy="245581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Légende : flèche vers la droite 121">
              <a:extLst>
                <a:ext uri="{FF2B5EF4-FFF2-40B4-BE49-F238E27FC236}">
                  <a16:creationId xmlns:a16="http://schemas.microsoft.com/office/drawing/2014/main" id="{48C527F3-4400-44A5-8DA8-C81F4E2A7A44}"/>
                </a:ext>
              </a:extLst>
            </p:cNvPr>
            <p:cNvSpPr/>
            <p:nvPr/>
          </p:nvSpPr>
          <p:spPr>
            <a:xfrm rot="1141735">
              <a:off x="3888501" y="4979626"/>
              <a:ext cx="10694274" cy="988423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58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E2E63AC9-0CE0-4EA5-B972-DA262F34D6D6}"/>
                </a:ext>
              </a:extLst>
            </p:cNvPr>
            <p:cNvSpPr txBox="1"/>
            <p:nvPr/>
          </p:nvSpPr>
          <p:spPr>
            <a:xfrm>
              <a:off x="1611085" y="2447109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first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E4136295-A5F3-4E6A-9914-C7B27B11AFC1}"/>
                </a:ext>
              </a:extLst>
            </p:cNvPr>
            <p:cNvSpPr txBox="1"/>
            <p:nvPr/>
          </p:nvSpPr>
          <p:spPr>
            <a:xfrm>
              <a:off x="3900486" y="2447106"/>
              <a:ext cx="1497865" cy="76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last</a:t>
              </a:r>
            </a:p>
          </p:txBody>
        </p:sp>
      </p:grpSp>
      <p:sp>
        <p:nvSpPr>
          <p:cNvPr id="125" name="Légende : flèche vers la droite 124">
            <a:extLst>
              <a:ext uri="{FF2B5EF4-FFF2-40B4-BE49-F238E27FC236}">
                <a16:creationId xmlns:a16="http://schemas.microsoft.com/office/drawing/2014/main" id="{965DCF5A-A5AB-4073-AE3F-C94EB4B9971F}"/>
              </a:ext>
            </a:extLst>
          </p:cNvPr>
          <p:cNvSpPr/>
          <p:nvPr/>
        </p:nvSpPr>
        <p:spPr>
          <a:xfrm rot="5400000">
            <a:off x="2096650" y="2585043"/>
            <a:ext cx="1656162" cy="3965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283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61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Arrays</a:t>
            </a:r>
            <a:r>
              <a:rPr lang="fr-FR" dirty="0">
                <a:latin typeface="+mn-lt"/>
              </a:rPr>
              <a:t> and memory management </a:t>
            </a:r>
            <a:r>
              <a:rPr lang="fr-FR" dirty="0" err="1">
                <a:latin typeface="+mn-lt"/>
              </a:rPr>
              <a:t>happiness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1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Objective : </a:t>
            </a:r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to a </a:t>
            </a:r>
            <a:r>
              <a:rPr lang="fr-FR" dirty="0" err="1">
                <a:latin typeface="+mn-lt"/>
              </a:rPr>
              <a:t>sorted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array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=&gt; Human </a:t>
            </a:r>
            <a:r>
              <a:rPr lang="fr-FR" dirty="0" err="1">
                <a:latin typeface="+mn-lt"/>
              </a:rPr>
              <a:t>testing</a:t>
            </a:r>
            <a:r>
              <a:rPr lang="fr-FR" dirty="0">
                <a:latin typeface="+mn-lt"/>
              </a:rPr>
              <a:t> :</a:t>
            </a:r>
          </a:p>
          <a:p>
            <a:pPr lvl="1"/>
            <a:r>
              <a:rPr lang="fr-FR" dirty="0">
                <a:latin typeface="+mn-lt"/>
              </a:rPr>
              <a:t>A </a:t>
            </a:r>
            <a:r>
              <a:rPr lang="fr-FR" dirty="0" err="1">
                <a:latin typeface="+mn-lt"/>
              </a:rPr>
              <a:t>row</a:t>
            </a:r>
            <a:r>
              <a:rPr lang="fr-FR" dirty="0">
                <a:latin typeface="+mn-lt"/>
              </a:rPr>
              <a:t> of </a:t>
            </a:r>
            <a:r>
              <a:rPr lang="fr-FR" dirty="0" err="1">
                <a:latin typeface="+mn-lt"/>
              </a:rPr>
              <a:t>students</a:t>
            </a:r>
            <a:r>
              <a:rPr lang="fr-FR" dirty="0">
                <a:latin typeface="+mn-lt"/>
              </a:rPr>
              <a:t>…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5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Starting</a:t>
            </a:r>
            <a:r>
              <a:rPr lang="fr-FR" dirty="0">
                <a:latin typeface="+mn-lt"/>
              </a:rPr>
              <a:t> point :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have an </a:t>
            </a:r>
            <a:r>
              <a:rPr lang="fr-FR" dirty="0" err="1">
                <a:latin typeface="+mn-lt"/>
              </a:rPr>
              <a:t>array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Issues :</a:t>
            </a:r>
          </a:p>
          <a:p>
            <a:pPr lvl="1"/>
            <a:r>
              <a:rPr lang="fr-FR" dirty="0">
                <a:latin typeface="+mn-lt"/>
              </a:rPr>
              <a:t>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to move </a:t>
            </a:r>
            <a:r>
              <a:rPr lang="fr-FR" dirty="0" err="1">
                <a:latin typeface="+mn-lt"/>
              </a:rPr>
              <a:t>many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elements</a:t>
            </a:r>
            <a:r>
              <a:rPr lang="fr-FR" dirty="0">
                <a:latin typeface="+mn-lt"/>
              </a:rPr>
              <a:t> (the </a:t>
            </a:r>
            <a:r>
              <a:rPr lang="fr-FR" dirty="0" err="1">
                <a:latin typeface="+mn-lt"/>
              </a:rPr>
              <a:t>following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ones</a:t>
            </a:r>
            <a:r>
              <a:rPr lang="fr-FR" dirty="0">
                <a:latin typeface="+mn-lt"/>
              </a:rPr>
              <a:t>)</a:t>
            </a:r>
          </a:p>
          <a:p>
            <a:pPr lvl="1"/>
            <a:r>
              <a:rPr lang="fr-FR" dirty="0">
                <a:latin typeface="+mn-lt"/>
              </a:rPr>
              <a:t>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more </a:t>
            </a:r>
            <a:r>
              <a:rPr lang="fr-FR" dirty="0" err="1">
                <a:latin typeface="+mn-lt"/>
              </a:rPr>
              <a:t>space</a:t>
            </a:r>
            <a:endParaRPr lang="fr-FR" dirty="0">
              <a:latin typeface="+mn-lt"/>
            </a:endParaRPr>
          </a:p>
          <a:p>
            <a:pPr lvl="1"/>
            <a:r>
              <a:rPr lang="fr-FR" dirty="0">
                <a:latin typeface="+mn-lt"/>
              </a:rPr>
              <a:t>I </a:t>
            </a:r>
            <a:r>
              <a:rPr lang="fr-FR" dirty="0" err="1">
                <a:latin typeface="+mn-lt"/>
              </a:rPr>
              <a:t>usually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to move all the </a:t>
            </a:r>
            <a:r>
              <a:rPr lang="fr-FR" dirty="0" err="1">
                <a:latin typeface="+mn-lt"/>
              </a:rPr>
              <a:t>elements</a:t>
            </a:r>
            <a:r>
              <a:rPr lang="fr-FR" dirty="0">
                <a:latin typeface="+mn-lt"/>
              </a:rPr>
              <a:t> to a new location</a:t>
            </a: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Why</a:t>
            </a:r>
            <a:r>
              <a:rPr lang="fr-FR" dirty="0">
                <a:latin typeface="+mn-lt"/>
              </a:rPr>
              <a:t> ?</a:t>
            </a:r>
          </a:p>
          <a:p>
            <a:pPr lvl="1"/>
            <a:r>
              <a:rPr lang="fr-FR" dirty="0" err="1">
                <a:latin typeface="+mn-lt"/>
              </a:rPr>
              <a:t>Array</a:t>
            </a:r>
            <a:r>
              <a:rPr lang="fr-FR" dirty="0">
                <a:latin typeface="+mn-lt"/>
              </a:rPr>
              <a:t> values are adjacent in memory.</a:t>
            </a:r>
          </a:p>
          <a:p>
            <a:pPr lvl="1"/>
            <a:r>
              <a:rPr lang="fr-FR" dirty="0">
                <a:latin typeface="+mn-lt"/>
              </a:rPr>
              <a:t>=&gt; 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to change the </a:t>
            </a:r>
            <a:r>
              <a:rPr lang="fr-FR" dirty="0" err="1">
                <a:latin typeface="+mn-lt"/>
              </a:rPr>
              <a:t>adress</a:t>
            </a:r>
            <a:r>
              <a:rPr lang="fr-FR" dirty="0">
                <a:latin typeface="+mn-lt"/>
              </a:rPr>
              <a:t> to have </a:t>
            </a:r>
            <a:r>
              <a:rPr lang="fr-FR" dirty="0" err="1">
                <a:latin typeface="+mn-lt"/>
              </a:rPr>
              <a:t>enough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space</a:t>
            </a:r>
            <a:r>
              <a:rPr lang="fr-FR" dirty="0">
                <a:latin typeface="+mn-lt"/>
              </a:rPr>
              <a:t>…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6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Add an element to a sorted array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0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Objective : </a:t>
            </a:r>
            <a:r>
              <a:rPr lang="fr-FR" dirty="0" err="1">
                <a:latin typeface="+mn-lt"/>
              </a:rPr>
              <a:t>Add</a:t>
            </a:r>
            <a:r>
              <a:rPr lang="fr-FR" dirty="0">
                <a:latin typeface="+mn-lt"/>
              </a:rPr>
              <a:t> an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to a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=&gt; Human </a:t>
            </a:r>
            <a:r>
              <a:rPr lang="fr-FR" dirty="0" err="1">
                <a:latin typeface="+mn-lt"/>
              </a:rPr>
              <a:t>testing</a:t>
            </a:r>
            <a:r>
              <a:rPr lang="fr-FR" dirty="0">
                <a:latin typeface="+mn-lt"/>
              </a:rPr>
              <a:t> :</a:t>
            </a:r>
          </a:p>
          <a:p>
            <a:pPr lvl="1"/>
            <a:r>
              <a:rPr lang="fr-FR" dirty="0">
                <a:latin typeface="+mn-lt"/>
              </a:rPr>
              <a:t>A </a:t>
            </a:r>
            <a:r>
              <a:rPr lang="fr-FR" dirty="0" err="1">
                <a:latin typeface="+mn-lt"/>
              </a:rPr>
              <a:t>chain</a:t>
            </a:r>
            <a:r>
              <a:rPr lang="fr-FR" dirty="0">
                <a:latin typeface="+mn-lt"/>
              </a:rPr>
              <a:t> of </a:t>
            </a:r>
            <a:r>
              <a:rPr lang="fr-FR" dirty="0" err="1">
                <a:latin typeface="+mn-lt"/>
              </a:rPr>
              <a:t>students</a:t>
            </a:r>
            <a:r>
              <a:rPr lang="fr-FR" dirty="0">
                <a:latin typeface="+mn-lt"/>
              </a:rPr>
              <a:t>…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7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Starting</a:t>
            </a:r>
            <a:r>
              <a:rPr lang="fr-FR" dirty="0">
                <a:latin typeface="+mn-lt"/>
              </a:rPr>
              <a:t> point : </a:t>
            </a:r>
            <a:r>
              <a:rPr lang="fr-FR" dirty="0" err="1">
                <a:latin typeface="+mn-lt"/>
              </a:rPr>
              <a:t>We</a:t>
            </a:r>
            <a:r>
              <a:rPr lang="fr-FR" dirty="0">
                <a:latin typeface="+mn-lt"/>
              </a:rPr>
              <a:t> have a </a:t>
            </a:r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33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Issues </a:t>
            </a:r>
            <a:r>
              <a:rPr lang="fr-FR" dirty="0" err="1">
                <a:latin typeface="+mn-lt"/>
              </a:rPr>
              <a:t>solved</a:t>
            </a:r>
            <a:r>
              <a:rPr lang="fr-FR" dirty="0">
                <a:latin typeface="+mn-lt"/>
              </a:rPr>
              <a:t>:</a:t>
            </a:r>
          </a:p>
          <a:p>
            <a:pPr lvl="1"/>
            <a:r>
              <a:rPr lang="fr-FR" dirty="0">
                <a:latin typeface="+mn-lt"/>
              </a:rPr>
              <a:t>I have </a:t>
            </a:r>
            <a:r>
              <a:rPr lang="fr-FR" dirty="0" err="1">
                <a:latin typeface="+mn-lt"/>
              </a:rPr>
              <a:t>moved</a:t>
            </a:r>
            <a:r>
              <a:rPr lang="fr-FR" dirty="0">
                <a:latin typeface="+mn-lt"/>
              </a:rPr>
              <a:t> 0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pPr lvl="1"/>
            <a:r>
              <a:rPr lang="fr-FR" dirty="0">
                <a:latin typeface="+mn-lt"/>
              </a:rPr>
              <a:t>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no extra </a:t>
            </a:r>
            <a:r>
              <a:rPr lang="fr-FR" dirty="0" err="1">
                <a:latin typeface="+mn-lt"/>
              </a:rPr>
              <a:t>space</a:t>
            </a:r>
            <a:r>
              <a:rPr lang="fr-FR" dirty="0">
                <a:latin typeface="+mn-lt"/>
              </a:rPr>
              <a:t> (the new </a:t>
            </a:r>
            <a:r>
              <a:rPr lang="fr-FR" dirty="0" err="1">
                <a:latin typeface="+mn-lt"/>
              </a:rPr>
              <a:t>element</a:t>
            </a:r>
            <a:r>
              <a:rPr lang="fr-FR" dirty="0">
                <a:latin typeface="+mn-lt"/>
              </a:rPr>
              <a:t> tops)</a:t>
            </a:r>
          </a:p>
          <a:p>
            <a:pPr lvl="1"/>
            <a:r>
              <a:rPr lang="fr-FR" dirty="0">
                <a:latin typeface="+mn-lt"/>
              </a:rPr>
              <a:t>I </a:t>
            </a:r>
            <a:r>
              <a:rPr lang="fr-FR" dirty="0" err="1">
                <a:latin typeface="+mn-lt"/>
              </a:rPr>
              <a:t>don’t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to move </a:t>
            </a:r>
            <a:r>
              <a:rPr lang="fr-FR" dirty="0" err="1">
                <a:latin typeface="+mn-lt"/>
              </a:rPr>
              <a:t>any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element</a:t>
            </a:r>
            <a:endParaRPr lang="fr-FR" dirty="0">
              <a:latin typeface="+mn-lt"/>
            </a:endParaRP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 err="1">
                <a:latin typeface="+mn-lt"/>
              </a:rPr>
              <a:t>Why</a:t>
            </a:r>
            <a:r>
              <a:rPr lang="fr-FR" dirty="0">
                <a:latin typeface="+mn-lt"/>
              </a:rPr>
              <a:t> ?</a:t>
            </a:r>
          </a:p>
          <a:p>
            <a:pPr lvl="1"/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values are NOT adjacent in memory.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Basic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8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Add an element to a linked 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98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+mn-lt"/>
              </a:rPr>
              <a:t>What</a:t>
            </a:r>
            <a:r>
              <a:rPr lang="fr-FR" dirty="0">
                <a:latin typeface="+mn-lt"/>
              </a:rPr>
              <a:t> do I </a:t>
            </a:r>
            <a:r>
              <a:rPr lang="fr-FR" dirty="0" err="1">
                <a:latin typeface="+mn-lt"/>
              </a:rPr>
              <a:t>need</a:t>
            </a:r>
            <a:r>
              <a:rPr lang="fr-FR" dirty="0">
                <a:latin typeface="+mn-lt"/>
              </a:rPr>
              <a:t> for </a:t>
            </a:r>
            <a:r>
              <a:rPr lang="fr-FR" dirty="0" err="1">
                <a:latin typeface="+mn-lt"/>
              </a:rPr>
              <a:t>each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link</a:t>
            </a:r>
            <a:r>
              <a:rPr lang="fr-FR" dirty="0">
                <a:latin typeface="+mn-lt"/>
              </a:rPr>
              <a:t> ?</a:t>
            </a:r>
          </a:p>
          <a:p>
            <a:pPr lvl="1"/>
            <a:r>
              <a:rPr lang="fr-FR" dirty="0" err="1">
                <a:latin typeface="+mn-lt"/>
              </a:rPr>
              <a:t>Some</a:t>
            </a:r>
            <a:r>
              <a:rPr lang="fr-FR" dirty="0">
                <a:latin typeface="+mn-lt"/>
              </a:rPr>
              <a:t> data</a:t>
            </a:r>
          </a:p>
          <a:p>
            <a:pPr lvl="1"/>
            <a:r>
              <a:rPr lang="fr-FR" dirty="0">
                <a:latin typeface="+mn-lt"/>
              </a:rPr>
              <a:t>A </a:t>
            </a:r>
            <a:r>
              <a:rPr lang="fr-FR" dirty="0" err="1">
                <a:latin typeface="+mn-lt"/>
              </a:rPr>
              <a:t>link</a:t>
            </a:r>
            <a:r>
              <a:rPr lang="fr-FR" dirty="0">
                <a:latin typeface="+mn-lt"/>
              </a:rPr>
              <a:t> to the </a:t>
            </a:r>
            <a:r>
              <a:rPr lang="fr-FR" dirty="0" err="1">
                <a:latin typeface="+mn-lt"/>
              </a:rPr>
              <a:t>next</a:t>
            </a:r>
            <a:r>
              <a:rPr lang="fr-FR" dirty="0">
                <a:latin typeface="+mn-lt"/>
              </a:rPr>
              <a:t> one.</a:t>
            </a:r>
          </a:p>
          <a:p>
            <a:pPr lvl="1"/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And </a:t>
            </a:r>
            <a:r>
              <a:rPr lang="fr-FR" dirty="0" err="1">
                <a:latin typeface="+mn-lt"/>
              </a:rPr>
              <a:t>this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is</a:t>
            </a:r>
            <a:r>
              <a:rPr lang="fr-FR" dirty="0">
                <a:latin typeface="+mn-lt"/>
              </a:rPr>
              <a:t> IT…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Linked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list</a:t>
            </a:r>
            <a:r>
              <a:rPr lang="fr-FR" dirty="0">
                <a:latin typeface="+mn-lt"/>
              </a:rPr>
              <a:t>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38C9EE-E8B2-4962-AD6A-2E7786741F48}" type="slidenum">
              <a:rPr lang="fr-FR" smtClean="0">
                <a:latin typeface="+mn-lt"/>
              </a:rPr>
              <a:t>9</a:t>
            </a:fld>
            <a:endParaRPr lang="fr-FR">
              <a:latin typeface="+mn-lt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Linked list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348385"/>
      </p:ext>
    </p:extLst>
  </p:cSld>
  <p:clrMapOvr>
    <a:masterClrMapping/>
  </p:clrMapOvr>
</p:sld>
</file>

<file path=ppt/theme/theme1.xml><?xml version="1.0" encoding="utf-8"?>
<a:theme xmlns:a="http://schemas.openxmlformats.org/drawingml/2006/main" name="PY_slideshow_modele_veryla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verylast" id="{C6DBFD9E-A82C-46D8-B6F7-3621144D150B}" vid="{B10E503E-1089-49A7-8FCF-D5B726C361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PY_slideshow_modele_verylast</Template>
  <TotalTime>323</TotalTime>
  <Words>692</Words>
  <Application>Microsoft Office PowerPoint</Application>
  <PresentationFormat>Grand écran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Eurostile</vt:lpstr>
      <vt:lpstr>Times New Roman</vt:lpstr>
      <vt:lpstr>Verdana</vt:lpstr>
      <vt:lpstr>Wingdings</vt:lpstr>
      <vt:lpstr>PY_slideshow_modele_verylast</vt:lpstr>
      <vt:lpstr>Lists</vt:lpstr>
      <vt:lpstr>Introduction</vt:lpstr>
      <vt:lpstr>Summary</vt:lpstr>
      <vt:lpstr>Problem</vt:lpstr>
      <vt:lpstr>Starting point : We have an array</vt:lpstr>
      <vt:lpstr>Add an element to a sorted array</vt:lpstr>
      <vt:lpstr>Starting point : We have a linked list</vt:lpstr>
      <vt:lpstr>Add an element to a linked list</vt:lpstr>
      <vt:lpstr>Linked list</vt:lpstr>
      <vt:lpstr>Linked Lists</vt:lpstr>
      <vt:lpstr>Linked list</vt:lpstr>
      <vt:lpstr>Linked list</vt:lpstr>
      <vt:lpstr>Linked list</vt:lpstr>
      <vt:lpstr>Linked list</vt:lpstr>
      <vt:lpstr>Going through a list</vt:lpstr>
      <vt:lpstr>Accessing data from these elements</vt:lpstr>
      <vt:lpstr>Accessing data from these elements</vt:lpstr>
      <vt:lpstr>So a list is basically what?</vt:lpstr>
      <vt:lpstr>How do I move through a list?</vt:lpstr>
      <vt:lpstr>How do I move through a list?</vt:lpstr>
      <vt:lpstr>Remember</vt:lpstr>
      <vt:lpstr>Create an element</vt:lpstr>
      <vt:lpstr>Create an element</vt:lpstr>
      <vt:lpstr>Linked list</vt:lpstr>
      <vt:lpstr>Remember</vt:lpstr>
      <vt:lpstr>Add an element</vt:lpstr>
      <vt:lpstr>How do I Add an element to a list ?</vt:lpstr>
      <vt:lpstr>Well, let’s try one</vt:lpstr>
      <vt:lpstr>Openclassroom</vt:lpstr>
      <vt:lpstr>First version</vt:lpstr>
      <vt:lpstr>Second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Marshall-Breton</cp:lastModifiedBy>
  <cp:revision>131</cp:revision>
  <dcterms:created xsi:type="dcterms:W3CDTF">2015-09-12T12:18:05Z</dcterms:created>
  <dcterms:modified xsi:type="dcterms:W3CDTF">2018-09-05T06:18:17Z</dcterms:modified>
</cp:coreProperties>
</file>