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271" r:id="rId2"/>
    <p:sldId id="281" r:id="rId3"/>
    <p:sldId id="282" r:id="rId4"/>
    <p:sldId id="272" r:id="rId5"/>
    <p:sldId id="275" r:id="rId6"/>
    <p:sldId id="277" r:id="rId7"/>
    <p:sldId id="273" r:id="rId8"/>
    <p:sldId id="274" r:id="rId9"/>
    <p:sldId id="279" r:id="rId10"/>
    <p:sldId id="278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6" autoAdjust="0"/>
  </p:normalViewPr>
  <p:slideViewPr>
    <p:cSldViewPr>
      <p:cViewPr varScale="1">
        <p:scale>
          <a:sx n="136" d="100"/>
          <a:sy n="136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Chaînage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Motivation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B1C3491-7B64-4A88-BD5B-2C0FFA8BCCDA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5F074517-DFC2-458F-B19D-BECD6BA53D3F}" type="presOf" srcId="{7228FBD6-B50F-4EC6-8B47-C0F45C0D83AB}" destId="{592670F2-EDA4-4888-8A82-6802DB07F5E3}" srcOrd="0" destOrd="0" presId="urn:microsoft.com/office/officeart/2005/8/layout/hChevron3"/>
    <dgm:cxn modelId="{5FC0CA0B-C53B-4246-A925-FC3FC2DCC7F7}" type="presOf" srcId="{6E852C43-644C-4101-BD0F-6475A158DBE7}" destId="{C43A7CB3-B940-4B7E-A05A-D43F483FE8C8}" srcOrd="0" destOrd="0" presId="urn:microsoft.com/office/officeart/2005/8/layout/hChevron3"/>
    <dgm:cxn modelId="{125BF782-9A57-4D53-836D-91C6CF3C2E6D}" type="presOf" srcId="{6C3EE543-A335-43FD-A857-13CCD5C0F8F2}" destId="{5927D72B-75A3-43C1-8A66-24A37E26AD43}" srcOrd="0" destOrd="0" presId="urn:microsoft.com/office/officeart/2005/8/layout/hChevron3"/>
    <dgm:cxn modelId="{173A1D0A-591C-4804-9F69-1AA900BCAF1C}" type="presParOf" srcId="{5927D72B-75A3-43C1-8A66-24A37E26AD43}" destId="{C43A7CB3-B940-4B7E-A05A-D43F483FE8C8}" srcOrd="0" destOrd="0" presId="urn:microsoft.com/office/officeart/2005/8/layout/hChevron3"/>
    <dgm:cxn modelId="{182E270B-C8FA-413C-9113-F217E402012C}" type="presParOf" srcId="{5927D72B-75A3-43C1-8A66-24A37E26AD43}" destId="{6C69F6F3-AC44-44F1-803E-CF8C428032E2}" srcOrd="1" destOrd="0" presId="urn:microsoft.com/office/officeart/2005/8/layout/hChevron3"/>
    <dgm:cxn modelId="{7B3D539A-8A00-4844-9D5F-68158CF15F4D}" type="presParOf" srcId="{5927D72B-75A3-43C1-8A66-24A37E26AD43}" destId="{592670F2-EDA4-4888-8A82-6802DB07F5E3}" srcOrd="2" destOrd="0" presId="urn:microsoft.com/office/officeart/2005/8/layout/hChevron3"/>
    <dgm:cxn modelId="{852DA306-B0D4-4C47-850C-7C9F73CD07A2}" type="presParOf" srcId="{5927D72B-75A3-43C1-8A66-24A37E26AD43}" destId="{A472B4A2-2133-4B31-A53F-C702483BE2FA}" srcOrd="3" destOrd="0" presId="urn:microsoft.com/office/officeart/2005/8/layout/hChevron3"/>
    <dgm:cxn modelId="{18912B87-A8FF-4784-9952-0D3F66E47F9B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0E9A5BF-3697-4608-8400-B7D2A5C16AEE}" type="presOf" srcId="{7228FBD6-B50F-4EC6-8B47-C0F45C0D83AB}" destId="{592670F2-EDA4-4888-8A82-6802DB07F5E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46086B53-938A-4955-955A-A1305E8DC32D}" type="presOf" srcId="{4FACCC9E-CB1B-4AD6-939B-2F29343F2F1C}" destId="{C22334E0-5656-4028-8E38-75E2454EF7AF}" srcOrd="0" destOrd="0" presId="urn:microsoft.com/office/officeart/2005/8/layout/hChevron3"/>
    <dgm:cxn modelId="{20985505-63F0-4BFC-9560-07F8E8A73E82}" type="presOf" srcId="{6E852C43-644C-4101-BD0F-6475A158DBE7}" destId="{C43A7CB3-B940-4B7E-A05A-D43F483FE8C8}" srcOrd="0" destOrd="0" presId="urn:microsoft.com/office/officeart/2005/8/layout/hChevron3"/>
    <dgm:cxn modelId="{AA4AD012-A1A6-4345-BB87-F574E8959068}" type="presOf" srcId="{6C3EE543-A335-43FD-A857-13CCD5C0F8F2}" destId="{5927D72B-75A3-43C1-8A66-24A37E26AD43}" srcOrd="0" destOrd="0" presId="urn:microsoft.com/office/officeart/2005/8/layout/hChevron3"/>
    <dgm:cxn modelId="{61E49CAC-12C4-4894-9378-0196BBA4C821}" type="presParOf" srcId="{5927D72B-75A3-43C1-8A66-24A37E26AD43}" destId="{C43A7CB3-B940-4B7E-A05A-D43F483FE8C8}" srcOrd="0" destOrd="0" presId="urn:microsoft.com/office/officeart/2005/8/layout/hChevron3"/>
    <dgm:cxn modelId="{FE9CBE61-C205-4E68-8FBD-879CD0D792C0}" type="presParOf" srcId="{5927D72B-75A3-43C1-8A66-24A37E26AD43}" destId="{6C69F6F3-AC44-44F1-803E-CF8C428032E2}" srcOrd="1" destOrd="0" presId="urn:microsoft.com/office/officeart/2005/8/layout/hChevron3"/>
    <dgm:cxn modelId="{00485EC7-F807-488C-91CC-83D33AA04A37}" type="presParOf" srcId="{5927D72B-75A3-43C1-8A66-24A37E26AD43}" destId="{592670F2-EDA4-4888-8A82-6802DB07F5E3}" srcOrd="2" destOrd="0" presId="urn:microsoft.com/office/officeart/2005/8/layout/hChevron3"/>
    <dgm:cxn modelId="{C3335546-D9DB-4039-8DB6-B0B66DCB2724}" type="presParOf" srcId="{5927D72B-75A3-43C1-8A66-24A37E26AD43}" destId="{A472B4A2-2133-4B31-A53F-C702483BE2FA}" srcOrd="3" destOrd="0" presId="urn:microsoft.com/office/officeart/2005/8/layout/hChevron3"/>
    <dgm:cxn modelId="{132CBBD3-EF69-4CB4-B3AC-720C571CDC5D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Evolution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D4CD8E0-C0FA-4E16-A6F1-652605FA6768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3C5580E6-2574-4C19-A880-ADAC0A956505}" type="presOf" srcId="{9CBED52A-131C-4A53-A034-5C62E4BEA5A1}" destId="{60F88932-906B-40C6-AE25-B7EDD4BB5690}" srcOrd="0" destOrd="0" presId="urn:microsoft.com/office/officeart/2005/8/layout/hChevron3"/>
    <dgm:cxn modelId="{E7BD6D48-6A44-450B-A302-B77F27BC3227}" type="presOf" srcId="{4FACCC9E-CB1B-4AD6-939B-2F29343F2F1C}" destId="{C22334E0-5656-4028-8E38-75E2454EF7AF}" srcOrd="0" destOrd="0" presId="urn:microsoft.com/office/officeart/2005/8/layout/hChevron3"/>
    <dgm:cxn modelId="{209BF303-EA61-45A1-8848-93521B4CAE52}" type="presOf" srcId="{6C3EE543-A335-43FD-A857-13CCD5C0F8F2}" destId="{5927D72B-75A3-43C1-8A66-24A37E26AD4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E7FF8339-4B68-4046-949D-74BADD83196A}" type="presOf" srcId="{6E852C43-644C-4101-BD0F-6475A158DBE7}" destId="{C43A7CB3-B940-4B7E-A05A-D43F483FE8C8}" srcOrd="0" destOrd="0" presId="urn:microsoft.com/office/officeart/2005/8/layout/hChevron3"/>
    <dgm:cxn modelId="{25F4558D-A350-48A5-9EE5-CB03BDC87451}" type="presParOf" srcId="{5927D72B-75A3-43C1-8A66-24A37E26AD43}" destId="{C43A7CB3-B940-4B7E-A05A-D43F483FE8C8}" srcOrd="0" destOrd="0" presId="urn:microsoft.com/office/officeart/2005/8/layout/hChevron3"/>
    <dgm:cxn modelId="{62505F95-2DBD-41E7-B4CD-D85AC45C3517}" type="presParOf" srcId="{5927D72B-75A3-43C1-8A66-24A37E26AD43}" destId="{6C69F6F3-AC44-44F1-803E-CF8C428032E2}" srcOrd="1" destOrd="0" presId="urn:microsoft.com/office/officeart/2005/8/layout/hChevron3"/>
    <dgm:cxn modelId="{7A7CF676-D77B-47E2-B040-B02F7267AC17}" type="presParOf" srcId="{5927D72B-75A3-43C1-8A66-24A37E26AD43}" destId="{592670F2-EDA4-4888-8A82-6802DB07F5E3}" srcOrd="2" destOrd="0" presId="urn:microsoft.com/office/officeart/2005/8/layout/hChevron3"/>
    <dgm:cxn modelId="{28ADC99E-9C21-4D43-B237-DA97CB20D5D8}" type="presParOf" srcId="{5927D72B-75A3-43C1-8A66-24A37E26AD43}" destId="{A472B4A2-2133-4B31-A53F-C702483BE2FA}" srcOrd="3" destOrd="0" presId="urn:microsoft.com/office/officeart/2005/8/layout/hChevron3"/>
    <dgm:cxn modelId="{CD2AD83F-38FF-4271-A488-FB7038449890}" type="presParOf" srcId="{5927D72B-75A3-43C1-8A66-24A37E26AD43}" destId="{C22334E0-5656-4028-8E38-75E2454EF7AF}" srcOrd="4" destOrd="0" presId="urn:microsoft.com/office/officeart/2005/8/layout/hChevron3"/>
    <dgm:cxn modelId="{A93A6783-DB1B-4ECF-87FD-E09778349BC9}" type="presParOf" srcId="{5927D72B-75A3-43C1-8A66-24A37E26AD43}" destId="{EA7F2AC7-5014-4E78-B0B8-D7361276D7D7}" srcOrd="5" destOrd="0" presId="urn:microsoft.com/office/officeart/2005/8/layout/hChevron3"/>
    <dgm:cxn modelId="{8B688F1E-FB75-4C9F-8917-D76DF98D0948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B605D62B-06A2-47E1-B2D8-2A663DE82F0B}" type="presOf" srcId="{4FACCC9E-CB1B-4AD6-939B-2F29343F2F1C}" destId="{C22334E0-5656-4028-8E38-75E2454EF7AF}" srcOrd="0" destOrd="0" presId="urn:microsoft.com/office/officeart/2005/8/layout/hChevron3"/>
    <dgm:cxn modelId="{6264D6BF-C8F4-453D-A417-A16E21A47864}" type="presOf" srcId="{6E852C43-644C-4101-BD0F-6475A158DBE7}" destId="{C43A7CB3-B940-4B7E-A05A-D43F483FE8C8}" srcOrd="0" destOrd="0" presId="urn:microsoft.com/office/officeart/2005/8/layout/hChevron3"/>
    <dgm:cxn modelId="{FE1FFDEF-93F9-432A-89A5-4E57DE53E57F}" type="presOf" srcId="{7228FBD6-B50F-4EC6-8B47-C0F45C0D83AB}" destId="{592670F2-EDA4-4888-8A82-6802DB07F5E3}" srcOrd="0" destOrd="0" presId="urn:microsoft.com/office/officeart/2005/8/layout/hChevron3"/>
    <dgm:cxn modelId="{CCB7A467-BE04-4E57-B632-FE8DDA8CBC2A}" type="presOf" srcId="{6C3EE543-A335-43FD-A857-13CCD5C0F8F2}" destId="{5927D72B-75A3-43C1-8A66-24A37E26AD43}" srcOrd="0" destOrd="0" presId="urn:microsoft.com/office/officeart/2005/8/layout/hChevron3"/>
    <dgm:cxn modelId="{20D03579-4FF1-4D38-B538-DF4891DC8B98}" type="presParOf" srcId="{5927D72B-75A3-43C1-8A66-24A37E26AD43}" destId="{C43A7CB3-B940-4B7E-A05A-D43F483FE8C8}" srcOrd="0" destOrd="0" presId="urn:microsoft.com/office/officeart/2005/8/layout/hChevron3"/>
    <dgm:cxn modelId="{86C5ED71-ED23-44A4-A465-7F182878A119}" type="presParOf" srcId="{5927D72B-75A3-43C1-8A66-24A37E26AD43}" destId="{6C69F6F3-AC44-44F1-803E-CF8C428032E2}" srcOrd="1" destOrd="0" presId="urn:microsoft.com/office/officeart/2005/8/layout/hChevron3"/>
    <dgm:cxn modelId="{B740CD3D-79B6-4A97-B3B0-E2FAA766C755}" type="presParOf" srcId="{5927D72B-75A3-43C1-8A66-24A37E26AD43}" destId="{592670F2-EDA4-4888-8A82-6802DB07F5E3}" srcOrd="2" destOrd="0" presId="urn:microsoft.com/office/officeart/2005/8/layout/hChevron3"/>
    <dgm:cxn modelId="{BAC22F38-67D7-446D-8D1D-3B8369BD6583}" type="presParOf" srcId="{5927D72B-75A3-43C1-8A66-24A37E26AD43}" destId="{A472B4A2-2133-4B31-A53F-C702483BE2FA}" srcOrd="3" destOrd="0" presId="urn:microsoft.com/office/officeart/2005/8/layout/hChevron3"/>
    <dgm:cxn modelId="{B879F253-15AE-406A-8906-5AE5D011C0C6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Dynamique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Spécification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EC36F2-859C-4045-A474-2A2EB24A5436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F4742D40-D537-43B5-A2DC-31C328C6DD7E}" type="presOf" srcId="{6C3EE543-A335-43FD-A857-13CCD5C0F8F2}" destId="{5927D72B-75A3-43C1-8A66-24A37E26AD43}" srcOrd="0" destOrd="0" presId="urn:microsoft.com/office/officeart/2005/8/layout/hChevron3"/>
    <dgm:cxn modelId="{D5A32EB7-DB97-4F58-926F-ACE4100F6117}" type="presOf" srcId="{4FACCC9E-CB1B-4AD6-939B-2F29343F2F1C}" destId="{C22334E0-5656-4028-8E38-75E2454EF7AF}" srcOrd="0" destOrd="0" presId="urn:microsoft.com/office/officeart/2005/8/layout/hChevron3"/>
    <dgm:cxn modelId="{D173598D-4275-449D-AACE-558D8D39913F}" type="presOf" srcId="{9CBED52A-131C-4A53-A034-5C62E4BEA5A1}" destId="{60F88932-906B-40C6-AE25-B7EDD4BB5690}" srcOrd="0" destOrd="0" presId="urn:microsoft.com/office/officeart/2005/8/layout/hChevron3"/>
    <dgm:cxn modelId="{193B1800-745C-493F-8B67-1834FFD9F5DE}" type="presOf" srcId="{6E852C43-644C-4101-BD0F-6475A158DBE7}" destId="{C43A7CB3-B940-4B7E-A05A-D43F483FE8C8}" srcOrd="0" destOrd="0" presId="urn:microsoft.com/office/officeart/2005/8/layout/hChevron3"/>
    <dgm:cxn modelId="{6C90CAC1-FD50-4F57-AF35-B14B6B1C5037}" type="presParOf" srcId="{5927D72B-75A3-43C1-8A66-24A37E26AD43}" destId="{C43A7CB3-B940-4B7E-A05A-D43F483FE8C8}" srcOrd="0" destOrd="0" presId="urn:microsoft.com/office/officeart/2005/8/layout/hChevron3"/>
    <dgm:cxn modelId="{13BA841B-BC2D-4772-B30F-DB71B2123C07}" type="presParOf" srcId="{5927D72B-75A3-43C1-8A66-24A37E26AD43}" destId="{6C69F6F3-AC44-44F1-803E-CF8C428032E2}" srcOrd="1" destOrd="0" presId="urn:microsoft.com/office/officeart/2005/8/layout/hChevron3"/>
    <dgm:cxn modelId="{7F8E2879-96C8-40F5-B834-C167D20ACCF2}" type="presParOf" srcId="{5927D72B-75A3-43C1-8A66-24A37E26AD43}" destId="{592670F2-EDA4-4888-8A82-6802DB07F5E3}" srcOrd="2" destOrd="0" presId="urn:microsoft.com/office/officeart/2005/8/layout/hChevron3"/>
    <dgm:cxn modelId="{3AD46624-8E1B-4284-8991-C2215E6A15EC}" type="presParOf" srcId="{5927D72B-75A3-43C1-8A66-24A37E26AD43}" destId="{A472B4A2-2133-4B31-A53F-C702483BE2FA}" srcOrd="3" destOrd="0" presId="urn:microsoft.com/office/officeart/2005/8/layout/hChevron3"/>
    <dgm:cxn modelId="{A7278EB4-8CF3-4871-BE4D-B9063D4BE80B}" type="presParOf" srcId="{5927D72B-75A3-43C1-8A66-24A37E26AD43}" destId="{C22334E0-5656-4028-8E38-75E2454EF7AF}" srcOrd="4" destOrd="0" presId="urn:microsoft.com/office/officeart/2005/8/layout/hChevron3"/>
    <dgm:cxn modelId="{7BD1B1DE-BEA0-4C35-90A0-86B0A47320E3}" type="presParOf" srcId="{5927D72B-75A3-43C1-8A66-24A37E26AD43}" destId="{EA7F2AC7-5014-4E78-B0B8-D7361276D7D7}" srcOrd="5" destOrd="0" presId="urn:microsoft.com/office/officeart/2005/8/layout/hChevron3"/>
    <dgm:cxn modelId="{5FC3233A-3FB8-4B70-B09D-6C8C78797DA2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Chaînage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Principe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504A83F-F576-404E-84FC-E717485B6C0F}" type="presOf" srcId="{6E852C43-644C-4101-BD0F-6475A158DBE7}" destId="{C43A7CB3-B940-4B7E-A05A-D43F483FE8C8}" srcOrd="0" destOrd="0" presId="urn:microsoft.com/office/officeart/2005/8/layout/hChevron3"/>
    <dgm:cxn modelId="{B687BC88-9F3F-49BD-ACD6-CAE6365E8DF7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93FE79A8-89BC-422E-B00C-2FE91A37D0BC}" type="presOf" srcId="{7228FBD6-B50F-4EC6-8B47-C0F45C0D83AB}" destId="{592670F2-EDA4-4888-8A82-6802DB07F5E3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C2B7B4D4-EC96-48AD-9EAA-E67E1B9E72C0}" type="presOf" srcId="{6C3EE543-A335-43FD-A857-13CCD5C0F8F2}" destId="{5927D72B-75A3-43C1-8A66-24A37E26AD43}" srcOrd="0" destOrd="0" presId="urn:microsoft.com/office/officeart/2005/8/layout/hChevron3"/>
    <dgm:cxn modelId="{AEE05CBC-F596-4FB3-AAD6-E9C40DAF47B4}" type="presParOf" srcId="{5927D72B-75A3-43C1-8A66-24A37E26AD43}" destId="{C43A7CB3-B940-4B7E-A05A-D43F483FE8C8}" srcOrd="0" destOrd="0" presId="urn:microsoft.com/office/officeart/2005/8/layout/hChevron3"/>
    <dgm:cxn modelId="{EF7C42F6-F7E1-4A8E-8B38-D1398B330A78}" type="presParOf" srcId="{5927D72B-75A3-43C1-8A66-24A37E26AD43}" destId="{6C69F6F3-AC44-44F1-803E-CF8C428032E2}" srcOrd="1" destOrd="0" presId="urn:microsoft.com/office/officeart/2005/8/layout/hChevron3"/>
    <dgm:cxn modelId="{6A453295-722D-4B1D-BAB7-48795D6465D9}" type="presParOf" srcId="{5927D72B-75A3-43C1-8A66-24A37E26AD43}" destId="{592670F2-EDA4-4888-8A82-6802DB07F5E3}" srcOrd="2" destOrd="0" presId="urn:microsoft.com/office/officeart/2005/8/layout/hChevron3"/>
    <dgm:cxn modelId="{39FF83AA-6343-4CD5-9A00-220D9870342A}" type="presParOf" srcId="{5927D72B-75A3-43C1-8A66-24A37E26AD43}" destId="{A472B4A2-2133-4B31-A53F-C702483BE2FA}" srcOrd="3" destOrd="0" presId="urn:microsoft.com/office/officeart/2005/8/layout/hChevron3"/>
    <dgm:cxn modelId="{B4303182-7810-416E-871B-2E81E390A895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Définition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ABFD6990-A4DA-4BEE-96A9-57655603DD48}" type="presOf" srcId="{6C3EE543-A335-43FD-A857-13CCD5C0F8F2}" destId="{5927D72B-75A3-43C1-8A66-24A37E26AD43}" srcOrd="0" destOrd="0" presId="urn:microsoft.com/office/officeart/2005/8/layout/hChevron3"/>
    <dgm:cxn modelId="{B40BF88B-B69A-4396-8A51-34C0B9E73FF9}" type="presOf" srcId="{7228FBD6-B50F-4EC6-8B47-C0F45C0D83AB}" destId="{592670F2-EDA4-4888-8A82-6802DB07F5E3}" srcOrd="0" destOrd="0" presId="urn:microsoft.com/office/officeart/2005/8/layout/hChevron3"/>
    <dgm:cxn modelId="{448A9E01-74FF-4CDE-B3B3-1818195D8E1E}" type="presOf" srcId="{6E852C43-644C-4101-BD0F-6475A158DBE7}" destId="{C43A7CB3-B940-4B7E-A05A-D43F483FE8C8}" srcOrd="0" destOrd="0" presId="urn:microsoft.com/office/officeart/2005/8/layout/hChevron3"/>
    <dgm:cxn modelId="{9EC68FAE-AFD5-4EC1-9552-09211D344546}" type="presOf" srcId="{4FACCC9E-CB1B-4AD6-939B-2F29343F2F1C}" destId="{C22334E0-5656-4028-8E38-75E2454EF7AF}" srcOrd="0" destOrd="0" presId="urn:microsoft.com/office/officeart/2005/8/layout/hChevron3"/>
    <dgm:cxn modelId="{54D070E4-894E-4B82-A6DC-C8349B869AF5}" type="presParOf" srcId="{5927D72B-75A3-43C1-8A66-24A37E26AD43}" destId="{C43A7CB3-B940-4B7E-A05A-D43F483FE8C8}" srcOrd="0" destOrd="0" presId="urn:microsoft.com/office/officeart/2005/8/layout/hChevron3"/>
    <dgm:cxn modelId="{69390718-8FFE-477A-912A-8DCBD807EECB}" type="presParOf" srcId="{5927D72B-75A3-43C1-8A66-24A37E26AD43}" destId="{6C69F6F3-AC44-44F1-803E-CF8C428032E2}" srcOrd="1" destOrd="0" presId="urn:microsoft.com/office/officeart/2005/8/layout/hChevron3"/>
    <dgm:cxn modelId="{E15AF603-4291-456B-8609-6E87E4C759B4}" type="presParOf" srcId="{5927D72B-75A3-43C1-8A66-24A37E26AD43}" destId="{592670F2-EDA4-4888-8A82-6802DB07F5E3}" srcOrd="2" destOrd="0" presId="urn:microsoft.com/office/officeart/2005/8/layout/hChevron3"/>
    <dgm:cxn modelId="{BB33D0C0-43F9-402E-996B-0E8AE0067B37}" type="presParOf" srcId="{5927D72B-75A3-43C1-8A66-24A37E26AD43}" destId="{A472B4A2-2133-4B31-A53F-C702483BE2FA}" srcOrd="3" destOrd="0" presId="urn:microsoft.com/office/officeart/2005/8/layout/hChevron3"/>
    <dgm:cxn modelId="{D06EFE0B-DA62-4E8E-A45B-11E1FF30B1C6}" type="presParOf" srcId="{5927D72B-75A3-43C1-8A66-24A37E26AD43}" destId="{C22334E0-5656-4028-8E38-75E2454EF7AF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6CBA7A0B-EB6B-488E-B511-CC209207820F}" type="presOf" srcId="{4FACCC9E-CB1B-4AD6-939B-2F29343F2F1C}" destId="{C22334E0-5656-4028-8E38-75E2454EF7AF}" srcOrd="0" destOrd="0" presId="urn:microsoft.com/office/officeart/2005/8/layout/hChevron3"/>
    <dgm:cxn modelId="{410ED4E4-D457-4166-B5BF-283962815A2A}" type="presOf" srcId="{6C3EE543-A335-43FD-A857-13CCD5C0F8F2}" destId="{5927D72B-75A3-43C1-8A66-24A37E26AD43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5F801FA7-7D07-4680-932C-2D8D3ED46184}" type="presOf" srcId="{6E852C43-644C-4101-BD0F-6475A158DBE7}" destId="{C43A7CB3-B940-4B7E-A05A-D43F483FE8C8}" srcOrd="0" destOrd="0" presId="urn:microsoft.com/office/officeart/2005/8/layout/hChevron3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6C6E75C0-DA8F-4688-B20C-A37A9CFC9736}" type="presOf" srcId="{7228FBD6-B50F-4EC6-8B47-C0F45C0D83AB}" destId="{592670F2-EDA4-4888-8A82-6802DB07F5E3}" srcOrd="0" destOrd="0" presId="urn:microsoft.com/office/officeart/2005/8/layout/hChevron3"/>
    <dgm:cxn modelId="{F6677C8A-1AF0-4DA6-9124-C7244A0729F7}" type="presOf" srcId="{9CBED52A-131C-4A53-A034-5C62E4BEA5A1}" destId="{60F88932-906B-40C6-AE25-B7EDD4BB5690}" srcOrd="0" destOrd="0" presId="urn:microsoft.com/office/officeart/2005/8/layout/hChevron3"/>
    <dgm:cxn modelId="{37B6D237-8267-4910-B13C-5E343C6C972B}" type="presParOf" srcId="{5927D72B-75A3-43C1-8A66-24A37E26AD43}" destId="{C43A7CB3-B940-4B7E-A05A-D43F483FE8C8}" srcOrd="0" destOrd="0" presId="urn:microsoft.com/office/officeart/2005/8/layout/hChevron3"/>
    <dgm:cxn modelId="{F6D3A741-A624-4A35-9848-94791E83F5C9}" type="presParOf" srcId="{5927D72B-75A3-43C1-8A66-24A37E26AD43}" destId="{6C69F6F3-AC44-44F1-803E-CF8C428032E2}" srcOrd="1" destOrd="0" presId="urn:microsoft.com/office/officeart/2005/8/layout/hChevron3"/>
    <dgm:cxn modelId="{7ED52B47-45E1-4902-A1B2-007C858BBB61}" type="presParOf" srcId="{5927D72B-75A3-43C1-8A66-24A37E26AD43}" destId="{592670F2-EDA4-4888-8A82-6802DB07F5E3}" srcOrd="2" destOrd="0" presId="urn:microsoft.com/office/officeart/2005/8/layout/hChevron3"/>
    <dgm:cxn modelId="{642AFEDF-15E4-4247-B00D-3FE1A8965E92}" type="presParOf" srcId="{5927D72B-75A3-43C1-8A66-24A37E26AD43}" destId="{A472B4A2-2133-4B31-A53F-C702483BE2FA}" srcOrd="3" destOrd="0" presId="urn:microsoft.com/office/officeart/2005/8/layout/hChevron3"/>
    <dgm:cxn modelId="{12155201-860D-4C6C-95F2-66BD31F9177C}" type="presParOf" srcId="{5927D72B-75A3-43C1-8A66-24A37E26AD43}" destId="{C22334E0-5656-4028-8E38-75E2454EF7AF}" srcOrd="4" destOrd="0" presId="urn:microsoft.com/office/officeart/2005/8/layout/hChevron3"/>
    <dgm:cxn modelId="{748271A7-03D5-4913-AAF5-5931DDC953A5}" type="presParOf" srcId="{5927D72B-75A3-43C1-8A66-24A37E26AD43}" destId="{EA7F2AC7-5014-4E78-B0B8-D7361276D7D7}" srcOrd="5" destOrd="0" presId="urn:microsoft.com/office/officeart/2005/8/layout/hChevron3"/>
    <dgm:cxn modelId="{C4C780A0-B204-4BE6-89D1-A17A1293DA1F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1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A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D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B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DB8CE39-DAD3-416D-9C03-F9ABE25B6D2B}" type="presOf" srcId="{B1C3392D-5019-4F11-A64E-061035CAA63B}" destId="{5A4481CB-5A76-4CF8-A4ED-23FEA596D0D3}" srcOrd="1" destOrd="0" presId="urn:microsoft.com/office/officeart/2005/8/layout/hProcess7#1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F44A07DF-A255-4A8B-BFE4-DAD3316EE2F2}" type="presOf" srcId="{6158B4A0-7A64-4B68-BF73-1A1D383FE728}" destId="{92136601-39AE-4AC5-98F3-45A3177D1670}" srcOrd="0" destOrd="0" presId="urn:microsoft.com/office/officeart/2005/8/layout/hProcess7#1"/>
    <dgm:cxn modelId="{085F13D9-1191-487E-96D7-C6CCFD3B5C6B}" type="presOf" srcId="{FACAB2A0-F608-463A-A95A-9656319A3781}" destId="{77414FEE-370F-4927-AB42-633E9F386ABD}" srcOrd="0" destOrd="0" presId="urn:microsoft.com/office/officeart/2005/8/layout/hProcess7#1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9D5431CD-EDA9-4FD7-98FF-50AFFCC554AB}" type="presOf" srcId="{B8A1B56F-4852-4086-8F0F-0FCE1AC35130}" destId="{5F940BAD-2E2B-45B4-91E9-DA5E31518150}" srcOrd="1" destOrd="0" presId="urn:microsoft.com/office/officeart/2005/8/layout/hProcess7#1"/>
    <dgm:cxn modelId="{11E85805-C492-4069-874B-000682280CAB}" type="presOf" srcId="{4FCB57DE-645B-49E7-891E-0C475547C45A}" destId="{4B139B8E-4613-4850-A1E4-991E121ACEF6}" srcOrd="0" destOrd="0" presId="urn:microsoft.com/office/officeart/2005/8/layout/hProcess7#1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46DA2F57-6B94-4E73-9C7A-64D811E2AF24}" type="presOf" srcId="{B1C3392D-5019-4F11-A64E-061035CAA63B}" destId="{D57EE2D5-D437-4DCA-B4CB-F846F47E84D8}" srcOrd="0" destOrd="0" presId="urn:microsoft.com/office/officeart/2005/8/layout/hProcess7#1"/>
    <dgm:cxn modelId="{4DB637CD-CF11-485F-AC3F-EEA1346C957F}" type="presOf" srcId="{FF71E31A-D646-4D07-9508-96F469BB54E9}" destId="{52630283-236A-4A1B-89E4-CE6555065AB8}" srcOrd="1" destOrd="0" presId="urn:microsoft.com/office/officeart/2005/8/layout/hProcess7#1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5CFA2F2B-C803-4F56-9C5F-A95F952D3D67}" type="presOf" srcId="{1CF8C0E3-2384-45A5-9F1F-6D406F0E9FE8}" destId="{28F0AD90-9917-4286-BA69-BA567951980D}" srcOrd="1" destOrd="0" presId="urn:microsoft.com/office/officeart/2005/8/layout/hProcess7#1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F6C2E860-DFC8-4DFF-AE79-32B73940DBF2}" type="presOf" srcId="{97E1AB94-BF6A-4B1D-9943-530E19EECCFD}" destId="{C1ECBE22-062D-4196-9C7E-F68DCF987565}" srcOrd="1" destOrd="0" presId="urn:microsoft.com/office/officeart/2005/8/layout/hProcess7#1"/>
    <dgm:cxn modelId="{8B2D196B-3ECE-44A1-AAB1-8FA5720A8A6C}" type="presOf" srcId="{FF71E31A-D646-4D07-9508-96F469BB54E9}" destId="{F5ACF959-1E4A-4CC5-9D39-9D562F668002}" srcOrd="0" destOrd="0" presId="urn:microsoft.com/office/officeart/2005/8/layout/hProcess7#1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27665FF8-EE1D-453E-8A26-20C2B95183AF}" type="presOf" srcId="{E07373AB-CFCF-4921-86C6-1EE81CD6D980}" destId="{75C809E5-5CD7-4357-BFB0-F866308F43D6}" srcOrd="0" destOrd="0" presId="urn:microsoft.com/office/officeart/2005/8/layout/hProcess7#1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95B3007A-0A2E-438A-8972-672A9D03F3AE}" type="presOf" srcId="{FACAB2A0-F608-463A-A95A-9656319A3781}" destId="{8F81C7A9-C71F-49DE-A0E7-A5FC38902A16}" srcOrd="1" destOrd="0" presId="urn:microsoft.com/office/officeart/2005/8/layout/hProcess7#1"/>
    <dgm:cxn modelId="{F23F5AD2-14D8-4A9C-AB84-599E9FD5FEED}" type="presOf" srcId="{EA0F7CB1-7DE8-4395-91E7-9B35CA84C231}" destId="{DAD53F68-2222-4D12-9682-A51CA18CF302}" srcOrd="0" destOrd="0" presId="urn:microsoft.com/office/officeart/2005/8/layout/hProcess7#1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9A08A4D8-ECB9-4485-99A6-CC14E01A6EE0}" type="presOf" srcId="{97E1AB94-BF6A-4B1D-9943-530E19EECCFD}" destId="{3743DFD4-851D-4A0A-86B7-8295D809738A}" srcOrd="0" destOrd="0" presId="urn:microsoft.com/office/officeart/2005/8/layout/hProcess7#1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134787B5-F8F1-49C7-B5FE-76BB71C10012}" type="presOf" srcId="{1CF8C0E3-2384-45A5-9F1F-6D406F0E9FE8}" destId="{492F2177-0B58-47DA-A349-6CE1C0E0A0D1}" srcOrd="0" destOrd="0" presId="urn:microsoft.com/office/officeart/2005/8/layout/hProcess7#1"/>
    <dgm:cxn modelId="{D0091998-F764-482E-AF1B-1FF75929EADE}" type="presOf" srcId="{B8A1B56F-4852-4086-8F0F-0FCE1AC35130}" destId="{95519175-0AEA-4A68-B7AA-68A0C77B3199}" srcOrd="0" destOrd="0" presId="urn:microsoft.com/office/officeart/2005/8/layout/hProcess7#1"/>
    <dgm:cxn modelId="{D15F6D13-EABB-4B00-A1D1-FECDE812799C}" type="presOf" srcId="{FE238B8F-4278-462D-BBBA-9EF03FC08BDA}" destId="{1652B199-E68F-4578-83C8-60F136969DFF}" srcOrd="0" destOrd="0" presId="urn:microsoft.com/office/officeart/2005/8/layout/hProcess7#1"/>
    <dgm:cxn modelId="{0A94BD3A-BCB9-4E8C-A821-5F464D9A8107}" type="presOf" srcId="{537B3935-98FC-4865-A066-597FABBAD3F0}" destId="{C74E2801-A924-4333-B77C-299F2E5139E3}" srcOrd="0" destOrd="0" presId="urn:microsoft.com/office/officeart/2005/8/layout/hProcess7#1"/>
    <dgm:cxn modelId="{838297A7-2242-4EF7-981E-89D4A5231B91}" type="presOf" srcId="{1707D281-8BB7-4997-BBA6-2D313D2EEDAB}" destId="{0E5EA6A6-22A8-462E-B6C8-0EA326AA12B3}" srcOrd="0" destOrd="0" presId="urn:microsoft.com/office/officeart/2005/8/layout/hProcess7#1"/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CF0001EB-E56E-4286-91FE-595AB78DCF9E}" type="presParOf" srcId="{1652B199-E68F-4578-83C8-60F136969DFF}" destId="{62975025-6A6D-472C-95B6-7F925127D9F1}" srcOrd="0" destOrd="0" presId="urn:microsoft.com/office/officeart/2005/8/layout/hProcess7#1"/>
    <dgm:cxn modelId="{3DB6A41E-8982-4B17-8F4C-D9F6580C5FB4}" type="presParOf" srcId="{62975025-6A6D-472C-95B6-7F925127D9F1}" destId="{492F2177-0B58-47DA-A349-6CE1C0E0A0D1}" srcOrd="0" destOrd="0" presId="urn:microsoft.com/office/officeart/2005/8/layout/hProcess7#1"/>
    <dgm:cxn modelId="{B9EEEEDA-0B1C-4B96-92F8-A06A90F6ED39}" type="presParOf" srcId="{62975025-6A6D-472C-95B6-7F925127D9F1}" destId="{28F0AD90-9917-4286-BA69-BA567951980D}" srcOrd="1" destOrd="0" presId="urn:microsoft.com/office/officeart/2005/8/layout/hProcess7#1"/>
    <dgm:cxn modelId="{0CB2B963-6E70-4780-BCD7-678271E83527}" type="presParOf" srcId="{62975025-6A6D-472C-95B6-7F925127D9F1}" destId="{0E5EA6A6-22A8-462E-B6C8-0EA326AA12B3}" srcOrd="2" destOrd="0" presId="urn:microsoft.com/office/officeart/2005/8/layout/hProcess7#1"/>
    <dgm:cxn modelId="{62A7BD68-2908-4790-90A4-B7EFE2B94D98}" type="presParOf" srcId="{1652B199-E68F-4578-83C8-60F136969DFF}" destId="{9943528A-13B1-48CF-BCB1-860F0BB7DE9C}" srcOrd="1" destOrd="0" presId="urn:microsoft.com/office/officeart/2005/8/layout/hProcess7#1"/>
    <dgm:cxn modelId="{0A09A082-F113-429D-A6A7-CA4F599A8BC2}" type="presParOf" srcId="{1652B199-E68F-4578-83C8-60F136969DFF}" destId="{20484D6A-7A2C-471B-A072-8CD7C49115D8}" srcOrd="2" destOrd="0" presId="urn:microsoft.com/office/officeart/2005/8/layout/hProcess7#1"/>
    <dgm:cxn modelId="{DD4D0D54-5F44-49BD-88D1-76230F80BF16}" type="presParOf" srcId="{20484D6A-7A2C-471B-A072-8CD7C49115D8}" destId="{1C323479-BF83-47CF-A70A-B18F523C0860}" srcOrd="0" destOrd="0" presId="urn:microsoft.com/office/officeart/2005/8/layout/hProcess7#1"/>
    <dgm:cxn modelId="{BC5DED3E-A4F1-469A-A52C-A5E9AC98D50F}" type="presParOf" srcId="{20484D6A-7A2C-471B-A072-8CD7C49115D8}" destId="{0025AC41-0C36-42D0-8E00-8BB0D1707ADF}" srcOrd="1" destOrd="0" presId="urn:microsoft.com/office/officeart/2005/8/layout/hProcess7#1"/>
    <dgm:cxn modelId="{071DAB1B-94C4-4E73-8317-092775D8BA65}" type="presParOf" srcId="{20484D6A-7A2C-471B-A072-8CD7C49115D8}" destId="{93AED35D-AAED-4312-969E-30DCDCBCB1E9}" srcOrd="2" destOrd="0" presId="urn:microsoft.com/office/officeart/2005/8/layout/hProcess7#1"/>
    <dgm:cxn modelId="{E50F5C27-D0BD-4479-B65D-222E1653F712}" type="presParOf" srcId="{1652B199-E68F-4578-83C8-60F136969DFF}" destId="{71DB0ECC-0BE0-4BF2-ABAC-EA748D74A4F3}" srcOrd="3" destOrd="0" presId="urn:microsoft.com/office/officeart/2005/8/layout/hProcess7#1"/>
    <dgm:cxn modelId="{A3B8BEF6-47B2-4CA3-87EA-287FD6AF1EB8}" type="presParOf" srcId="{1652B199-E68F-4578-83C8-60F136969DFF}" destId="{10132E15-9C0D-443C-945E-D695E36F2B4C}" srcOrd="4" destOrd="0" presId="urn:microsoft.com/office/officeart/2005/8/layout/hProcess7#1"/>
    <dgm:cxn modelId="{4CF6BD7B-9C81-4C4D-87DA-D0C99CF60CCB}" type="presParOf" srcId="{10132E15-9C0D-443C-945E-D695E36F2B4C}" destId="{F5ACF959-1E4A-4CC5-9D39-9D562F668002}" srcOrd="0" destOrd="0" presId="urn:microsoft.com/office/officeart/2005/8/layout/hProcess7#1"/>
    <dgm:cxn modelId="{B19FD3A9-67EE-44BF-BAD5-55A275000253}" type="presParOf" srcId="{10132E15-9C0D-443C-945E-D695E36F2B4C}" destId="{52630283-236A-4A1B-89E4-CE6555065AB8}" srcOrd="1" destOrd="0" presId="urn:microsoft.com/office/officeart/2005/8/layout/hProcess7#1"/>
    <dgm:cxn modelId="{D5686F48-1062-420A-9946-61F49C025248}" type="presParOf" srcId="{10132E15-9C0D-443C-945E-D695E36F2B4C}" destId="{75C809E5-5CD7-4357-BFB0-F866308F43D6}" srcOrd="2" destOrd="0" presId="urn:microsoft.com/office/officeart/2005/8/layout/hProcess7#1"/>
    <dgm:cxn modelId="{7668A8F1-3F93-43EA-8419-211C67350B11}" type="presParOf" srcId="{1652B199-E68F-4578-83C8-60F136969DFF}" destId="{9969C520-1728-40FB-801C-E7044FF82B84}" srcOrd="5" destOrd="0" presId="urn:microsoft.com/office/officeart/2005/8/layout/hProcess7#1"/>
    <dgm:cxn modelId="{E0E37A38-93CA-4561-9C1D-22311BA3ED11}" type="presParOf" srcId="{1652B199-E68F-4578-83C8-60F136969DFF}" destId="{35FFB959-3D35-47FB-AD03-ABD34FB04CE4}" srcOrd="6" destOrd="0" presId="urn:microsoft.com/office/officeart/2005/8/layout/hProcess7#1"/>
    <dgm:cxn modelId="{59EE69A5-3EDC-45E7-9128-6A0E55A63FAB}" type="presParOf" srcId="{35FFB959-3D35-47FB-AD03-ABD34FB04CE4}" destId="{224ED7A1-6A03-4FBF-AACD-EFB071D768F5}" srcOrd="0" destOrd="0" presId="urn:microsoft.com/office/officeart/2005/8/layout/hProcess7#1"/>
    <dgm:cxn modelId="{3834A283-1644-4D9D-93D7-172DEB3EAD40}" type="presParOf" srcId="{35FFB959-3D35-47FB-AD03-ABD34FB04CE4}" destId="{DB2C0FFD-A7FF-4C51-B9D0-B3847E3EE308}" srcOrd="1" destOrd="0" presId="urn:microsoft.com/office/officeart/2005/8/layout/hProcess7#1"/>
    <dgm:cxn modelId="{9323634D-2336-47E3-8CE0-33848AC4C341}" type="presParOf" srcId="{35FFB959-3D35-47FB-AD03-ABD34FB04CE4}" destId="{B9581CC4-027D-492E-9C84-EC30360D2E74}" srcOrd="2" destOrd="0" presId="urn:microsoft.com/office/officeart/2005/8/layout/hProcess7#1"/>
    <dgm:cxn modelId="{F8DB03AC-2FBD-407C-B6F2-F2E950B272BA}" type="presParOf" srcId="{1652B199-E68F-4578-83C8-60F136969DFF}" destId="{B6DD56AC-229E-4CD0-A7EC-0255DEF711F8}" srcOrd="7" destOrd="0" presId="urn:microsoft.com/office/officeart/2005/8/layout/hProcess7#1"/>
    <dgm:cxn modelId="{59DCEE45-0910-46FA-BEDB-1ECFBB354EFC}" type="presParOf" srcId="{1652B199-E68F-4578-83C8-60F136969DFF}" destId="{856879D8-C3A3-4397-9EB2-1411F74C7578}" srcOrd="8" destOrd="0" presId="urn:microsoft.com/office/officeart/2005/8/layout/hProcess7#1"/>
    <dgm:cxn modelId="{0D843B13-D13E-4BF6-8833-E0DA3A6A1232}" type="presParOf" srcId="{856879D8-C3A3-4397-9EB2-1411F74C7578}" destId="{77414FEE-370F-4927-AB42-633E9F386ABD}" srcOrd="0" destOrd="0" presId="urn:microsoft.com/office/officeart/2005/8/layout/hProcess7#1"/>
    <dgm:cxn modelId="{F5252A4B-1C0C-4E19-8934-B9B93C31AB9F}" type="presParOf" srcId="{856879D8-C3A3-4397-9EB2-1411F74C7578}" destId="{8F81C7A9-C71F-49DE-A0E7-A5FC38902A16}" srcOrd="1" destOrd="0" presId="urn:microsoft.com/office/officeart/2005/8/layout/hProcess7#1"/>
    <dgm:cxn modelId="{05C0D177-FBEB-417C-A012-607A4FA99888}" type="presParOf" srcId="{856879D8-C3A3-4397-9EB2-1411F74C7578}" destId="{92136601-39AE-4AC5-98F3-45A3177D1670}" srcOrd="2" destOrd="0" presId="urn:microsoft.com/office/officeart/2005/8/layout/hProcess7#1"/>
    <dgm:cxn modelId="{0D96B6CE-96B2-4F0B-9643-48736628159B}" type="presParOf" srcId="{1652B199-E68F-4578-83C8-60F136969DFF}" destId="{FCDE8D43-FE5A-4B13-8479-E27EE661E2C8}" srcOrd="9" destOrd="0" presId="urn:microsoft.com/office/officeart/2005/8/layout/hProcess7#1"/>
    <dgm:cxn modelId="{8883AB6E-7EC9-48A2-8E34-3A9548C23159}" type="presParOf" srcId="{1652B199-E68F-4578-83C8-60F136969DFF}" destId="{44F224DA-A332-419A-81E2-769E9AC6E50C}" srcOrd="10" destOrd="0" presId="urn:microsoft.com/office/officeart/2005/8/layout/hProcess7#1"/>
    <dgm:cxn modelId="{17E8BDBA-BBF3-46D9-A9D7-E2ACA2ED61E4}" type="presParOf" srcId="{44F224DA-A332-419A-81E2-769E9AC6E50C}" destId="{E0710395-7BC4-440B-BE10-F8612DA772C8}" srcOrd="0" destOrd="0" presId="urn:microsoft.com/office/officeart/2005/8/layout/hProcess7#1"/>
    <dgm:cxn modelId="{7F3A46F0-2EA6-412A-AA9B-F721B29C26ED}" type="presParOf" srcId="{44F224DA-A332-419A-81E2-769E9AC6E50C}" destId="{745E1E57-0ACA-4ECA-87B2-0FBBDC51023E}" srcOrd="1" destOrd="0" presId="urn:microsoft.com/office/officeart/2005/8/layout/hProcess7#1"/>
    <dgm:cxn modelId="{6D7D883C-EC3A-4533-8855-2AE0030F3EB8}" type="presParOf" srcId="{44F224DA-A332-419A-81E2-769E9AC6E50C}" destId="{34FE05DF-C75C-4D15-965C-190061F39BC1}" srcOrd="2" destOrd="0" presId="urn:microsoft.com/office/officeart/2005/8/layout/hProcess7#1"/>
    <dgm:cxn modelId="{E4FB6F2F-2008-4EDC-AB9E-6F736FE6989E}" type="presParOf" srcId="{1652B199-E68F-4578-83C8-60F136969DFF}" destId="{10981491-B5AC-4A1B-AF01-EFBDFECCFFC4}" srcOrd="11" destOrd="0" presId="urn:microsoft.com/office/officeart/2005/8/layout/hProcess7#1"/>
    <dgm:cxn modelId="{5EBBF18F-6ED8-45ED-BC67-F25E3FB608DA}" type="presParOf" srcId="{1652B199-E68F-4578-83C8-60F136969DFF}" destId="{026E6645-E746-4E58-9BF6-80D2138B73F5}" srcOrd="12" destOrd="0" presId="urn:microsoft.com/office/officeart/2005/8/layout/hProcess7#1"/>
    <dgm:cxn modelId="{825F2ED7-4C70-4D89-8F03-4EA48F4C1A7F}" type="presParOf" srcId="{026E6645-E746-4E58-9BF6-80D2138B73F5}" destId="{3743DFD4-851D-4A0A-86B7-8295D809738A}" srcOrd="0" destOrd="0" presId="urn:microsoft.com/office/officeart/2005/8/layout/hProcess7#1"/>
    <dgm:cxn modelId="{376C5B92-7734-4B59-9294-3666908A82D6}" type="presParOf" srcId="{026E6645-E746-4E58-9BF6-80D2138B73F5}" destId="{C1ECBE22-062D-4196-9C7E-F68DCF987565}" srcOrd="1" destOrd="0" presId="urn:microsoft.com/office/officeart/2005/8/layout/hProcess7#1"/>
    <dgm:cxn modelId="{B3602B49-3138-46ED-9842-EB18A499C052}" type="presParOf" srcId="{026E6645-E746-4E58-9BF6-80D2138B73F5}" destId="{C74E2801-A924-4333-B77C-299F2E5139E3}" srcOrd="2" destOrd="0" presId="urn:microsoft.com/office/officeart/2005/8/layout/hProcess7#1"/>
    <dgm:cxn modelId="{31C6EA8C-D48D-4F7F-8792-FD7C56E54676}" type="presParOf" srcId="{1652B199-E68F-4578-83C8-60F136969DFF}" destId="{A9E4576C-A6BE-4DEB-A340-D1F0AD6F179B}" srcOrd="13" destOrd="0" presId="urn:microsoft.com/office/officeart/2005/8/layout/hProcess7#1"/>
    <dgm:cxn modelId="{649FC953-5B2E-456B-978B-D79A3116D4BA}" type="presParOf" srcId="{1652B199-E68F-4578-83C8-60F136969DFF}" destId="{DB4F778B-5B18-4C1F-9E39-D355D99890AF}" srcOrd="14" destOrd="0" presId="urn:microsoft.com/office/officeart/2005/8/layout/hProcess7#1"/>
    <dgm:cxn modelId="{D477B37B-4ED6-4017-A794-036A55B628B8}" type="presParOf" srcId="{DB4F778B-5B18-4C1F-9E39-D355D99890AF}" destId="{3D6A0A03-CD83-48C9-AAEC-10101D689EF4}" srcOrd="0" destOrd="0" presId="urn:microsoft.com/office/officeart/2005/8/layout/hProcess7#1"/>
    <dgm:cxn modelId="{3F0D16C7-CE40-4B3F-9120-649C6EA30092}" type="presParOf" srcId="{DB4F778B-5B18-4C1F-9E39-D355D99890AF}" destId="{35D7B1DF-B768-4CA9-AF84-39DBAF8B4BD9}" srcOrd="1" destOrd="0" presId="urn:microsoft.com/office/officeart/2005/8/layout/hProcess7#1"/>
    <dgm:cxn modelId="{AB7FAA5D-6312-496B-917D-272D4FD14345}" type="presParOf" srcId="{DB4F778B-5B18-4C1F-9E39-D355D99890AF}" destId="{07B66933-1A7B-444A-9932-56F55EC09F8C}" srcOrd="2" destOrd="0" presId="urn:microsoft.com/office/officeart/2005/8/layout/hProcess7#1"/>
    <dgm:cxn modelId="{3C0A2D96-A22B-4A10-A8C6-40A89FAA36BD}" type="presParOf" srcId="{1652B199-E68F-4578-83C8-60F136969DFF}" destId="{25AB6E46-D50B-4008-96B8-6E0EB439B524}" srcOrd="15" destOrd="0" presId="urn:microsoft.com/office/officeart/2005/8/layout/hProcess7#1"/>
    <dgm:cxn modelId="{BC5B810D-415E-4E4F-A3E5-37474C356C30}" type="presParOf" srcId="{1652B199-E68F-4578-83C8-60F136969DFF}" destId="{03C8D0B1-4FF7-4B3A-873B-DCED43B04415}" srcOrd="16" destOrd="0" presId="urn:microsoft.com/office/officeart/2005/8/layout/hProcess7#1"/>
    <dgm:cxn modelId="{0928501E-0B6C-4F58-A773-2ACA07013837}" type="presParOf" srcId="{03C8D0B1-4FF7-4B3A-873B-DCED43B04415}" destId="{95519175-0AEA-4A68-B7AA-68A0C77B3199}" srcOrd="0" destOrd="0" presId="urn:microsoft.com/office/officeart/2005/8/layout/hProcess7#1"/>
    <dgm:cxn modelId="{D50C4D63-1159-48F9-A6B1-5A0FA3F9E12B}" type="presParOf" srcId="{03C8D0B1-4FF7-4B3A-873B-DCED43B04415}" destId="{5F940BAD-2E2B-45B4-91E9-DA5E31518150}" srcOrd="1" destOrd="0" presId="urn:microsoft.com/office/officeart/2005/8/layout/hProcess7#1"/>
    <dgm:cxn modelId="{20E0F34A-1A14-41A6-B405-05E68912A132}" type="presParOf" srcId="{03C8D0B1-4FF7-4B3A-873B-DCED43B04415}" destId="{4B139B8E-4613-4850-A1E4-991E121ACEF6}" srcOrd="2" destOrd="0" presId="urn:microsoft.com/office/officeart/2005/8/layout/hProcess7#1"/>
    <dgm:cxn modelId="{D35D67F2-EDC0-4109-AF1C-D94B044922EA}" type="presParOf" srcId="{1652B199-E68F-4578-83C8-60F136969DFF}" destId="{EF42600F-CC04-4692-950D-665DA8B7151D}" srcOrd="17" destOrd="0" presId="urn:microsoft.com/office/officeart/2005/8/layout/hProcess7#1"/>
    <dgm:cxn modelId="{F5D81C16-9525-48F0-930B-A7CD7E858B50}" type="presParOf" srcId="{1652B199-E68F-4578-83C8-60F136969DFF}" destId="{3DEEBBDF-20CF-4F38-AB43-5F9877B30E49}" srcOrd="18" destOrd="0" presId="urn:microsoft.com/office/officeart/2005/8/layout/hProcess7#1"/>
    <dgm:cxn modelId="{5CA5871D-F37C-42A5-A2F2-ECC86F0E142C}" type="presParOf" srcId="{3DEEBBDF-20CF-4F38-AB43-5F9877B30E49}" destId="{75F068C3-700E-4BAB-B1C7-A11F4B80F973}" srcOrd="0" destOrd="0" presId="urn:microsoft.com/office/officeart/2005/8/layout/hProcess7#1"/>
    <dgm:cxn modelId="{8687094A-E009-4AD7-8B1C-2527D2DD1913}" type="presParOf" srcId="{3DEEBBDF-20CF-4F38-AB43-5F9877B30E49}" destId="{9F537B7A-9DFD-4264-B857-02D8C184DB34}" srcOrd="1" destOrd="0" presId="urn:microsoft.com/office/officeart/2005/8/layout/hProcess7#1"/>
    <dgm:cxn modelId="{2D6889DA-72BA-4865-95BE-AB1C79F98CC7}" type="presParOf" srcId="{3DEEBBDF-20CF-4F38-AB43-5F9877B30E49}" destId="{735C530D-B7F8-4070-909D-490160CB28BF}" srcOrd="2" destOrd="0" presId="urn:microsoft.com/office/officeart/2005/8/layout/hProcess7#1"/>
    <dgm:cxn modelId="{35790B3E-D462-4458-851B-D9EE596F2EFC}" type="presParOf" srcId="{1652B199-E68F-4578-83C8-60F136969DFF}" destId="{9C6C1058-87F2-472C-9545-4C492B2BA5FB}" srcOrd="19" destOrd="0" presId="urn:microsoft.com/office/officeart/2005/8/layout/hProcess7#1"/>
    <dgm:cxn modelId="{02C2B756-C507-4D23-9D05-99D59F7EC10B}" type="presParOf" srcId="{1652B199-E68F-4578-83C8-60F136969DFF}" destId="{1F767C76-809F-484D-84C5-AF1E70857BAE}" srcOrd="20" destOrd="0" presId="urn:microsoft.com/office/officeart/2005/8/layout/hProcess7#1"/>
    <dgm:cxn modelId="{6DB255ED-C6E6-4749-8FC0-1E0345F16FEC}" type="presParOf" srcId="{1F767C76-809F-484D-84C5-AF1E70857BAE}" destId="{D57EE2D5-D437-4DCA-B4CB-F846F47E84D8}" srcOrd="0" destOrd="0" presId="urn:microsoft.com/office/officeart/2005/8/layout/hProcess7#1"/>
    <dgm:cxn modelId="{D1245578-ECAA-486E-81A6-212CED56CEF5}" type="presParOf" srcId="{1F767C76-809F-484D-84C5-AF1E70857BAE}" destId="{5A4481CB-5A76-4CF8-A4ED-23FEA596D0D3}" srcOrd="1" destOrd="0" presId="urn:microsoft.com/office/officeart/2005/8/layout/hProcess7#1"/>
    <dgm:cxn modelId="{DB2586FA-2779-4FDB-A3DE-8712948913EC}" type="presParOf" srcId="{1F767C76-809F-484D-84C5-AF1E70857BAE}" destId="{DAD53F68-2222-4D12-9682-A51CA18CF30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D65F70D3-0014-4475-AB9C-6CB8BFBFE7F1}" type="presOf" srcId="{537B3935-98FC-4865-A066-597FABBAD3F0}" destId="{C74E2801-A924-4333-B77C-299F2E5139E3}" srcOrd="0" destOrd="0" presId="urn:microsoft.com/office/officeart/2005/8/layout/hProcess7#2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6AA9B23E-C041-4F78-B71B-01485AEBEBFB}" type="presOf" srcId="{FACAB2A0-F608-463A-A95A-9656319A3781}" destId="{8F81C7A9-C71F-49DE-A0E7-A5FC38902A16}" srcOrd="1" destOrd="0" presId="urn:microsoft.com/office/officeart/2005/8/layout/hProcess7#2"/>
    <dgm:cxn modelId="{6B1AB38D-A49A-466D-9FD0-7F550DEA7731}" type="presOf" srcId="{1CF8C0E3-2384-45A5-9F1F-6D406F0E9FE8}" destId="{492F2177-0B58-47DA-A349-6CE1C0E0A0D1}" srcOrd="0" destOrd="0" presId="urn:microsoft.com/office/officeart/2005/8/layout/hProcess7#2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55181242-9299-4987-BF55-4209020D89F3}" type="presOf" srcId="{FACAB2A0-F608-463A-A95A-9656319A3781}" destId="{77414FEE-370F-4927-AB42-633E9F386ABD}" srcOrd="0" destOrd="0" presId="urn:microsoft.com/office/officeart/2005/8/layout/hProcess7#2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34412AC5-CCA5-4B0F-A75D-53DD8658B95E}" type="presOf" srcId="{FE238B8F-4278-462D-BBBA-9EF03FC08BDA}" destId="{1652B199-E68F-4578-83C8-60F136969DFF}" srcOrd="0" destOrd="0" presId="urn:microsoft.com/office/officeart/2005/8/layout/hProcess7#2"/>
    <dgm:cxn modelId="{478CE36A-357F-4C62-98CA-00133B885A24}" type="presOf" srcId="{97E1AB94-BF6A-4B1D-9943-530E19EECCFD}" destId="{3743DFD4-851D-4A0A-86B7-8295D809738A}" srcOrd="0" destOrd="0" presId="urn:microsoft.com/office/officeart/2005/8/layout/hProcess7#2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2FBC6075-5459-4E92-83B4-C7A80E426B61}" type="presOf" srcId="{1707D281-8BB7-4997-BBA6-2D313D2EEDAB}" destId="{0E5EA6A6-22A8-462E-B6C8-0EA326AA12B3}" srcOrd="0" destOrd="0" presId="urn:microsoft.com/office/officeart/2005/8/layout/hProcess7#2"/>
    <dgm:cxn modelId="{9256319E-03AF-4838-A5A3-6288A3EA0E50}" type="presOf" srcId="{E07373AB-CFCF-4921-86C6-1EE81CD6D980}" destId="{75C809E5-5CD7-4357-BFB0-F866308F43D6}" srcOrd="0" destOrd="0" presId="urn:microsoft.com/office/officeart/2005/8/layout/hProcess7#2"/>
    <dgm:cxn modelId="{DC4AB64B-84CB-4E3B-8A1B-28776EF0ADAE}" type="presOf" srcId="{B8A1B56F-4852-4086-8F0F-0FCE1AC35130}" destId="{5F940BAD-2E2B-45B4-91E9-DA5E31518150}" srcOrd="1" destOrd="0" presId="urn:microsoft.com/office/officeart/2005/8/layout/hProcess7#2"/>
    <dgm:cxn modelId="{068E5691-26DB-4EB4-AAEF-E7B9692EC30E}" type="presOf" srcId="{1CF8C0E3-2384-45A5-9F1F-6D406F0E9FE8}" destId="{28F0AD90-9917-4286-BA69-BA567951980D}" srcOrd="1" destOrd="0" presId="urn:microsoft.com/office/officeart/2005/8/layout/hProcess7#2"/>
    <dgm:cxn modelId="{D3E8C97E-0A00-4DA1-BFAE-E33CF49FDCAE}" type="presOf" srcId="{FF71E31A-D646-4D07-9508-96F469BB54E9}" destId="{F5ACF959-1E4A-4CC5-9D39-9D562F668002}" srcOrd="0" destOrd="0" presId="urn:microsoft.com/office/officeart/2005/8/layout/hProcess7#2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BAAFA9BD-1B95-43D5-AE5E-14427F7BFEAF}" type="presOf" srcId="{6158B4A0-7A64-4B68-BF73-1A1D383FE728}" destId="{92136601-39AE-4AC5-98F3-45A3177D1670}" srcOrd="0" destOrd="0" presId="urn:microsoft.com/office/officeart/2005/8/layout/hProcess7#2"/>
    <dgm:cxn modelId="{1A216E4E-111B-448D-846D-23CF58C9BE26}" type="presOf" srcId="{EA0F7CB1-7DE8-4395-91E7-9B35CA84C231}" destId="{DAD53F68-2222-4D12-9682-A51CA18CF302}" srcOrd="0" destOrd="0" presId="urn:microsoft.com/office/officeart/2005/8/layout/hProcess7#2"/>
    <dgm:cxn modelId="{513F810C-7252-4F26-B0F2-918F8823B260}" type="presOf" srcId="{4FCB57DE-645B-49E7-891E-0C475547C45A}" destId="{4B139B8E-4613-4850-A1E4-991E121ACEF6}" srcOrd="0" destOrd="0" presId="urn:microsoft.com/office/officeart/2005/8/layout/hProcess7#2"/>
    <dgm:cxn modelId="{AF03C424-A80D-4282-9BF9-1EBCF4B24479}" type="presOf" srcId="{B1C3392D-5019-4F11-A64E-061035CAA63B}" destId="{5A4481CB-5A76-4CF8-A4ED-23FEA596D0D3}" srcOrd="1" destOrd="0" presId="urn:microsoft.com/office/officeart/2005/8/layout/hProcess7#2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1950D1AD-122C-4354-8D48-B15C48524171}" type="presOf" srcId="{FF71E31A-D646-4D07-9508-96F469BB54E9}" destId="{52630283-236A-4A1B-89E4-CE6555065AB8}" srcOrd="1" destOrd="0" presId="urn:microsoft.com/office/officeart/2005/8/layout/hProcess7#2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E12AAA14-7836-4BD1-AF8E-499CE7B87849}" type="presOf" srcId="{B8A1B56F-4852-4086-8F0F-0FCE1AC35130}" destId="{95519175-0AEA-4A68-B7AA-68A0C77B3199}" srcOrd="0" destOrd="0" presId="urn:microsoft.com/office/officeart/2005/8/layout/hProcess7#2"/>
    <dgm:cxn modelId="{0B22F11B-6EAC-4254-838B-51EAC7FCDAFA}" type="presOf" srcId="{97E1AB94-BF6A-4B1D-9943-530E19EECCFD}" destId="{C1ECBE22-062D-4196-9C7E-F68DCF987565}" srcOrd="1" destOrd="0" presId="urn:microsoft.com/office/officeart/2005/8/layout/hProcess7#2"/>
    <dgm:cxn modelId="{21810913-39EE-4EFC-B612-E1FE84F2C5DD}" type="presOf" srcId="{B1C3392D-5019-4F11-A64E-061035CAA63B}" destId="{D57EE2D5-D437-4DCA-B4CB-F846F47E84D8}" srcOrd="0" destOrd="0" presId="urn:microsoft.com/office/officeart/2005/8/layout/hProcess7#2"/>
    <dgm:cxn modelId="{36282D3B-D7B0-4628-B1BA-BF6E4E90F663}" type="presParOf" srcId="{1652B199-E68F-4578-83C8-60F136969DFF}" destId="{62975025-6A6D-472C-95B6-7F925127D9F1}" srcOrd="0" destOrd="0" presId="urn:microsoft.com/office/officeart/2005/8/layout/hProcess7#2"/>
    <dgm:cxn modelId="{A795C065-1E38-42EB-942A-93FCC7549028}" type="presParOf" srcId="{62975025-6A6D-472C-95B6-7F925127D9F1}" destId="{492F2177-0B58-47DA-A349-6CE1C0E0A0D1}" srcOrd="0" destOrd="0" presId="urn:microsoft.com/office/officeart/2005/8/layout/hProcess7#2"/>
    <dgm:cxn modelId="{7C1E3039-7F2D-4264-84DC-1D31605D9E88}" type="presParOf" srcId="{62975025-6A6D-472C-95B6-7F925127D9F1}" destId="{28F0AD90-9917-4286-BA69-BA567951980D}" srcOrd="1" destOrd="0" presId="urn:microsoft.com/office/officeart/2005/8/layout/hProcess7#2"/>
    <dgm:cxn modelId="{8848CE6A-695D-4BC1-B7FC-74E8634F4390}" type="presParOf" srcId="{62975025-6A6D-472C-95B6-7F925127D9F1}" destId="{0E5EA6A6-22A8-462E-B6C8-0EA326AA12B3}" srcOrd="2" destOrd="0" presId="urn:microsoft.com/office/officeart/2005/8/layout/hProcess7#2"/>
    <dgm:cxn modelId="{2D4802BA-1375-4E52-9E28-CFF01BD47990}" type="presParOf" srcId="{1652B199-E68F-4578-83C8-60F136969DFF}" destId="{9943528A-13B1-48CF-BCB1-860F0BB7DE9C}" srcOrd="1" destOrd="0" presId="urn:microsoft.com/office/officeart/2005/8/layout/hProcess7#2"/>
    <dgm:cxn modelId="{7A5C647D-D01B-4598-84F6-FB5E5E87A810}" type="presParOf" srcId="{1652B199-E68F-4578-83C8-60F136969DFF}" destId="{20484D6A-7A2C-471B-A072-8CD7C49115D8}" srcOrd="2" destOrd="0" presId="urn:microsoft.com/office/officeart/2005/8/layout/hProcess7#2"/>
    <dgm:cxn modelId="{9347E815-EF0F-42EF-AC7D-5D1EEBA62523}" type="presParOf" srcId="{20484D6A-7A2C-471B-A072-8CD7C49115D8}" destId="{1C323479-BF83-47CF-A70A-B18F523C0860}" srcOrd="0" destOrd="0" presId="urn:microsoft.com/office/officeart/2005/8/layout/hProcess7#2"/>
    <dgm:cxn modelId="{B9CB0F8E-D0FD-48E1-B749-7C8EB8F1218A}" type="presParOf" srcId="{20484D6A-7A2C-471B-A072-8CD7C49115D8}" destId="{0025AC41-0C36-42D0-8E00-8BB0D1707ADF}" srcOrd="1" destOrd="0" presId="urn:microsoft.com/office/officeart/2005/8/layout/hProcess7#2"/>
    <dgm:cxn modelId="{2B40F8EF-357B-489F-B790-BBA4C37C3862}" type="presParOf" srcId="{20484D6A-7A2C-471B-A072-8CD7C49115D8}" destId="{93AED35D-AAED-4312-969E-30DCDCBCB1E9}" srcOrd="2" destOrd="0" presId="urn:microsoft.com/office/officeart/2005/8/layout/hProcess7#2"/>
    <dgm:cxn modelId="{176479CF-4BA2-4655-8B43-5FF4DEC30D65}" type="presParOf" srcId="{1652B199-E68F-4578-83C8-60F136969DFF}" destId="{71DB0ECC-0BE0-4BF2-ABAC-EA748D74A4F3}" srcOrd="3" destOrd="0" presId="urn:microsoft.com/office/officeart/2005/8/layout/hProcess7#2"/>
    <dgm:cxn modelId="{7F27EFDE-3AD0-4A23-936F-87B6539BAD16}" type="presParOf" srcId="{1652B199-E68F-4578-83C8-60F136969DFF}" destId="{10132E15-9C0D-443C-945E-D695E36F2B4C}" srcOrd="4" destOrd="0" presId="urn:microsoft.com/office/officeart/2005/8/layout/hProcess7#2"/>
    <dgm:cxn modelId="{F13F274B-66B5-45BC-AFDA-E2D152E9E77E}" type="presParOf" srcId="{10132E15-9C0D-443C-945E-D695E36F2B4C}" destId="{F5ACF959-1E4A-4CC5-9D39-9D562F668002}" srcOrd="0" destOrd="0" presId="urn:microsoft.com/office/officeart/2005/8/layout/hProcess7#2"/>
    <dgm:cxn modelId="{2407FA88-83F1-4828-9D82-2C4D84718716}" type="presParOf" srcId="{10132E15-9C0D-443C-945E-D695E36F2B4C}" destId="{52630283-236A-4A1B-89E4-CE6555065AB8}" srcOrd="1" destOrd="0" presId="urn:microsoft.com/office/officeart/2005/8/layout/hProcess7#2"/>
    <dgm:cxn modelId="{1697B725-E1F6-4F28-B95F-2C0223E9A5E4}" type="presParOf" srcId="{10132E15-9C0D-443C-945E-D695E36F2B4C}" destId="{75C809E5-5CD7-4357-BFB0-F866308F43D6}" srcOrd="2" destOrd="0" presId="urn:microsoft.com/office/officeart/2005/8/layout/hProcess7#2"/>
    <dgm:cxn modelId="{C3CECB8E-795D-4328-AB8D-D9A475DAEFD2}" type="presParOf" srcId="{1652B199-E68F-4578-83C8-60F136969DFF}" destId="{9969C520-1728-40FB-801C-E7044FF82B84}" srcOrd="5" destOrd="0" presId="urn:microsoft.com/office/officeart/2005/8/layout/hProcess7#2"/>
    <dgm:cxn modelId="{EC78E78E-9B9A-473C-BF5B-FFECA09DED32}" type="presParOf" srcId="{1652B199-E68F-4578-83C8-60F136969DFF}" destId="{35FFB959-3D35-47FB-AD03-ABD34FB04CE4}" srcOrd="6" destOrd="0" presId="urn:microsoft.com/office/officeart/2005/8/layout/hProcess7#2"/>
    <dgm:cxn modelId="{1B987B48-3CE4-46DB-A7E9-A55F0A0B2234}" type="presParOf" srcId="{35FFB959-3D35-47FB-AD03-ABD34FB04CE4}" destId="{224ED7A1-6A03-4FBF-AACD-EFB071D768F5}" srcOrd="0" destOrd="0" presId="urn:microsoft.com/office/officeart/2005/8/layout/hProcess7#2"/>
    <dgm:cxn modelId="{971CCBD9-7EB4-488E-A171-8204E3AF6B2F}" type="presParOf" srcId="{35FFB959-3D35-47FB-AD03-ABD34FB04CE4}" destId="{DB2C0FFD-A7FF-4C51-B9D0-B3847E3EE308}" srcOrd="1" destOrd="0" presId="urn:microsoft.com/office/officeart/2005/8/layout/hProcess7#2"/>
    <dgm:cxn modelId="{B58A8CD6-6E5D-4710-8586-5E7F830D618B}" type="presParOf" srcId="{35FFB959-3D35-47FB-AD03-ABD34FB04CE4}" destId="{B9581CC4-027D-492E-9C84-EC30360D2E74}" srcOrd="2" destOrd="0" presId="urn:microsoft.com/office/officeart/2005/8/layout/hProcess7#2"/>
    <dgm:cxn modelId="{910342A0-BC3E-409E-8A1B-2A2165774B19}" type="presParOf" srcId="{1652B199-E68F-4578-83C8-60F136969DFF}" destId="{B6DD56AC-229E-4CD0-A7EC-0255DEF711F8}" srcOrd="7" destOrd="0" presId="urn:microsoft.com/office/officeart/2005/8/layout/hProcess7#2"/>
    <dgm:cxn modelId="{1E49B69E-44EA-475E-B7EA-9E9A26C0CF1C}" type="presParOf" srcId="{1652B199-E68F-4578-83C8-60F136969DFF}" destId="{856879D8-C3A3-4397-9EB2-1411F74C7578}" srcOrd="8" destOrd="0" presId="urn:microsoft.com/office/officeart/2005/8/layout/hProcess7#2"/>
    <dgm:cxn modelId="{0804C0D8-720D-4D9C-98C0-EBF40A687C14}" type="presParOf" srcId="{856879D8-C3A3-4397-9EB2-1411F74C7578}" destId="{77414FEE-370F-4927-AB42-633E9F386ABD}" srcOrd="0" destOrd="0" presId="urn:microsoft.com/office/officeart/2005/8/layout/hProcess7#2"/>
    <dgm:cxn modelId="{EA0A1129-1286-4F65-8E58-A4A413B20E36}" type="presParOf" srcId="{856879D8-C3A3-4397-9EB2-1411F74C7578}" destId="{8F81C7A9-C71F-49DE-A0E7-A5FC38902A16}" srcOrd="1" destOrd="0" presId="urn:microsoft.com/office/officeart/2005/8/layout/hProcess7#2"/>
    <dgm:cxn modelId="{741ED036-9D97-4AD5-BFA4-32FE0C2FEACE}" type="presParOf" srcId="{856879D8-C3A3-4397-9EB2-1411F74C7578}" destId="{92136601-39AE-4AC5-98F3-45A3177D1670}" srcOrd="2" destOrd="0" presId="urn:microsoft.com/office/officeart/2005/8/layout/hProcess7#2"/>
    <dgm:cxn modelId="{975A864C-B3D2-4254-B6A1-4077B2AC1E09}" type="presParOf" srcId="{1652B199-E68F-4578-83C8-60F136969DFF}" destId="{FCDE8D43-FE5A-4B13-8479-E27EE661E2C8}" srcOrd="9" destOrd="0" presId="urn:microsoft.com/office/officeart/2005/8/layout/hProcess7#2"/>
    <dgm:cxn modelId="{C6DA6F8C-52D3-41A0-86E3-DE67264AC645}" type="presParOf" srcId="{1652B199-E68F-4578-83C8-60F136969DFF}" destId="{44F224DA-A332-419A-81E2-769E9AC6E50C}" srcOrd="10" destOrd="0" presId="urn:microsoft.com/office/officeart/2005/8/layout/hProcess7#2"/>
    <dgm:cxn modelId="{C7DA5427-6405-45BE-9041-936CDE9E2146}" type="presParOf" srcId="{44F224DA-A332-419A-81E2-769E9AC6E50C}" destId="{E0710395-7BC4-440B-BE10-F8612DA772C8}" srcOrd="0" destOrd="0" presId="urn:microsoft.com/office/officeart/2005/8/layout/hProcess7#2"/>
    <dgm:cxn modelId="{798D75E2-DE55-4DBB-B47C-21E13AB639FC}" type="presParOf" srcId="{44F224DA-A332-419A-81E2-769E9AC6E50C}" destId="{745E1E57-0ACA-4ECA-87B2-0FBBDC51023E}" srcOrd="1" destOrd="0" presId="urn:microsoft.com/office/officeart/2005/8/layout/hProcess7#2"/>
    <dgm:cxn modelId="{43FA085F-E90A-4244-803F-D0280165D591}" type="presParOf" srcId="{44F224DA-A332-419A-81E2-769E9AC6E50C}" destId="{34FE05DF-C75C-4D15-965C-190061F39BC1}" srcOrd="2" destOrd="0" presId="urn:microsoft.com/office/officeart/2005/8/layout/hProcess7#2"/>
    <dgm:cxn modelId="{2ACC7BAC-16B8-44E6-BAE6-F040C81DC859}" type="presParOf" srcId="{1652B199-E68F-4578-83C8-60F136969DFF}" destId="{10981491-B5AC-4A1B-AF01-EFBDFECCFFC4}" srcOrd="11" destOrd="0" presId="urn:microsoft.com/office/officeart/2005/8/layout/hProcess7#2"/>
    <dgm:cxn modelId="{5DEB8490-5CD4-4CB1-B7BD-83E96563EADE}" type="presParOf" srcId="{1652B199-E68F-4578-83C8-60F136969DFF}" destId="{026E6645-E746-4E58-9BF6-80D2138B73F5}" srcOrd="12" destOrd="0" presId="urn:microsoft.com/office/officeart/2005/8/layout/hProcess7#2"/>
    <dgm:cxn modelId="{CB3DFD62-0828-42A2-8184-CDF73F27E16C}" type="presParOf" srcId="{026E6645-E746-4E58-9BF6-80D2138B73F5}" destId="{3743DFD4-851D-4A0A-86B7-8295D809738A}" srcOrd="0" destOrd="0" presId="urn:microsoft.com/office/officeart/2005/8/layout/hProcess7#2"/>
    <dgm:cxn modelId="{CF8489E0-D114-498B-BE54-4D2AA3716C33}" type="presParOf" srcId="{026E6645-E746-4E58-9BF6-80D2138B73F5}" destId="{C1ECBE22-062D-4196-9C7E-F68DCF987565}" srcOrd="1" destOrd="0" presId="urn:microsoft.com/office/officeart/2005/8/layout/hProcess7#2"/>
    <dgm:cxn modelId="{B0A0C985-D316-41F4-A4A5-9E499B39BF46}" type="presParOf" srcId="{026E6645-E746-4E58-9BF6-80D2138B73F5}" destId="{C74E2801-A924-4333-B77C-299F2E5139E3}" srcOrd="2" destOrd="0" presId="urn:microsoft.com/office/officeart/2005/8/layout/hProcess7#2"/>
    <dgm:cxn modelId="{49EA818E-F1B2-42A6-A069-0F76D1806009}" type="presParOf" srcId="{1652B199-E68F-4578-83C8-60F136969DFF}" destId="{A9E4576C-A6BE-4DEB-A340-D1F0AD6F179B}" srcOrd="13" destOrd="0" presId="urn:microsoft.com/office/officeart/2005/8/layout/hProcess7#2"/>
    <dgm:cxn modelId="{2CE7A210-3F16-437E-AAC9-7BD524F60123}" type="presParOf" srcId="{1652B199-E68F-4578-83C8-60F136969DFF}" destId="{DB4F778B-5B18-4C1F-9E39-D355D99890AF}" srcOrd="14" destOrd="0" presId="urn:microsoft.com/office/officeart/2005/8/layout/hProcess7#2"/>
    <dgm:cxn modelId="{F37878DD-E2DE-4E00-A745-0406146A7E31}" type="presParOf" srcId="{DB4F778B-5B18-4C1F-9E39-D355D99890AF}" destId="{3D6A0A03-CD83-48C9-AAEC-10101D689EF4}" srcOrd="0" destOrd="0" presId="urn:microsoft.com/office/officeart/2005/8/layout/hProcess7#2"/>
    <dgm:cxn modelId="{E6876A19-6E59-4D27-983E-DBB235E5CBD8}" type="presParOf" srcId="{DB4F778B-5B18-4C1F-9E39-D355D99890AF}" destId="{35D7B1DF-B768-4CA9-AF84-39DBAF8B4BD9}" srcOrd="1" destOrd="0" presId="urn:microsoft.com/office/officeart/2005/8/layout/hProcess7#2"/>
    <dgm:cxn modelId="{A3FB11FA-30C2-493E-AA1A-23BA1AE6C397}" type="presParOf" srcId="{DB4F778B-5B18-4C1F-9E39-D355D99890AF}" destId="{07B66933-1A7B-444A-9932-56F55EC09F8C}" srcOrd="2" destOrd="0" presId="urn:microsoft.com/office/officeart/2005/8/layout/hProcess7#2"/>
    <dgm:cxn modelId="{1B5FFC27-ECE0-4A80-92F0-D9C5974DE6E3}" type="presParOf" srcId="{1652B199-E68F-4578-83C8-60F136969DFF}" destId="{25AB6E46-D50B-4008-96B8-6E0EB439B524}" srcOrd="15" destOrd="0" presId="urn:microsoft.com/office/officeart/2005/8/layout/hProcess7#2"/>
    <dgm:cxn modelId="{06D47D33-85C9-4FF9-B414-AF7809A32F79}" type="presParOf" srcId="{1652B199-E68F-4578-83C8-60F136969DFF}" destId="{03C8D0B1-4FF7-4B3A-873B-DCED43B04415}" srcOrd="16" destOrd="0" presId="urn:microsoft.com/office/officeart/2005/8/layout/hProcess7#2"/>
    <dgm:cxn modelId="{B882DB58-E20B-4F10-9D19-0B5575E75088}" type="presParOf" srcId="{03C8D0B1-4FF7-4B3A-873B-DCED43B04415}" destId="{95519175-0AEA-4A68-B7AA-68A0C77B3199}" srcOrd="0" destOrd="0" presId="urn:microsoft.com/office/officeart/2005/8/layout/hProcess7#2"/>
    <dgm:cxn modelId="{BAD80E75-CB6E-49AB-A8C2-7EF39B258F00}" type="presParOf" srcId="{03C8D0B1-4FF7-4B3A-873B-DCED43B04415}" destId="{5F940BAD-2E2B-45B4-91E9-DA5E31518150}" srcOrd="1" destOrd="0" presId="urn:microsoft.com/office/officeart/2005/8/layout/hProcess7#2"/>
    <dgm:cxn modelId="{C0DF8022-0D1F-4C86-99E9-5468E3B9232C}" type="presParOf" srcId="{03C8D0B1-4FF7-4B3A-873B-DCED43B04415}" destId="{4B139B8E-4613-4850-A1E4-991E121ACEF6}" srcOrd="2" destOrd="0" presId="urn:microsoft.com/office/officeart/2005/8/layout/hProcess7#2"/>
    <dgm:cxn modelId="{37E74B5B-5A96-4807-8673-F233513FA0FA}" type="presParOf" srcId="{1652B199-E68F-4578-83C8-60F136969DFF}" destId="{EF42600F-CC04-4692-950D-665DA8B7151D}" srcOrd="17" destOrd="0" presId="urn:microsoft.com/office/officeart/2005/8/layout/hProcess7#2"/>
    <dgm:cxn modelId="{E348C7E1-93DB-48C4-8910-C5B02F4C0BBF}" type="presParOf" srcId="{1652B199-E68F-4578-83C8-60F136969DFF}" destId="{3DEEBBDF-20CF-4F38-AB43-5F9877B30E49}" srcOrd="18" destOrd="0" presId="urn:microsoft.com/office/officeart/2005/8/layout/hProcess7#2"/>
    <dgm:cxn modelId="{C99F10D3-A83E-4511-B881-4F56B8EA6D0A}" type="presParOf" srcId="{3DEEBBDF-20CF-4F38-AB43-5F9877B30E49}" destId="{75F068C3-700E-4BAB-B1C7-A11F4B80F973}" srcOrd="0" destOrd="0" presId="urn:microsoft.com/office/officeart/2005/8/layout/hProcess7#2"/>
    <dgm:cxn modelId="{99D2A76C-671E-45FC-B0EF-2E65305980F1}" type="presParOf" srcId="{3DEEBBDF-20CF-4F38-AB43-5F9877B30E49}" destId="{9F537B7A-9DFD-4264-B857-02D8C184DB34}" srcOrd="1" destOrd="0" presId="urn:microsoft.com/office/officeart/2005/8/layout/hProcess7#2"/>
    <dgm:cxn modelId="{51486928-7D12-416D-81B3-2A262205B10C}" type="presParOf" srcId="{3DEEBBDF-20CF-4F38-AB43-5F9877B30E49}" destId="{735C530D-B7F8-4070-909D-490160CB28BF}" srcOrd="2" destOrd="0" presId="urn:microsoft.com/office/officeart/2005/8/layout/hProcess7#2"/>
    <dgm:cxn modelId="{FCDD7602-D6C2-423B-86AB-BDC39DE6751E}" type="presParOf" srcId="{1652B199-E68F-4578-83C8-60F136969DFF}" destId="{9C6C1058-87F2-472C-9545-4C492B2BA5FB}" srcOrd="19" destOrd="0" presId="urn:microsoft.com/office/officeart/2005/8/layout/hProcess7#2"/>
    <dgm:cxn modelId="{D2B3E84C-E676-4EDB-8A8E-FC973A9F692E}" type="presParOf" srcId="{1652B199-E68F-4578-83C8-60F136969DFF}" destId="{1F767C76-809F-484D-84C5-AF1E70857BAE}" srcOrd="20" destOrd="0" presId="urn:microsoft.com/office/officeart/2005/8/layout/hProcess7#2"/>
    <dgm:cxn modelId="{64B83EAA-93E1-400B-8DBC-9FF9E676D21C}" type="presParOf" srcId="{1F767C76-809F-484D-84C5-AF1E70857BAE}" destId="{D57EE2D5-D437-4DCA-B4CB-F846F47E84D8}" srcOrd="0" destOrd="0" presId="urn:microsoft.com/office/officeart/2005/8/layout/hProcess7#2"/>
    <dgm:cxn modelId="{3B89E0F1-E7D7-4387-B73B-A703D1BD61E8}" type="presParOf" srcId="{1F767C76-809F-484D-84C5-AF1E70857BAE}" destId="{5A4481CB-5A76-4CF8-A4ED-23FEA596D0D3}" srcOrd="1" destOrd="0" presId="urn:microsoft.com/office/officeart/2005/8/layout/hProcess7#2"/>
    <dgm:cxn modelId="{900F0CD9-30CF-4359-8B9B-495560582B3F}" type="presParOf" srcId="{1F767C76-809F-484D-84C5-AF1E70857BAE}" destId="{DAD53F68-2222-4D12-9682-A51CA18CF302}" srcOrd="2" destOrd="0" presId="urn:microsoft.com/office/officeart/2005/8/layout/hProcess7#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3EE543-A335-43FD-A857-13CCD5C0F8F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E852C43-644C-4101-BD0F-6475A158DBE7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Séquentiel</a:t>
          </a:r>
          <a:endParaRPr lang="fr-FR" dirty="0"/>
        </a:p>
      </dgm:t>
    </dgm:pt>
    <dgm:pt modelId="{2BFED45E-3287-4E8C-BD48-BF345565D884}" type="parTrans" cxnId="{8F0BD537-D225-4372-8176-D085F9EBB40F}">
      <dgm:prSet/>
      <dgm:spPr/>
      <dgm:t>
        <a:bodyPr/>
        <a:lstStyle/>
        <a:p>
          <a:endParaRPr lang="fr-FR"/>
        </a:p>
      </dgm:t>
    </dgm:pt>
    <dgm:pt modelId="{2C354A65-8E47-46E5-AA50-7AA0BD169E2D}" type="sibTrans" cxnId="{8F0BD537-D225-4372-8176-D085F9EBB40F}">
      <dgm:prSet/>
      <dgm:spPr/>
      <dgm:t>
        <a:bodyPr/>
        <a:lstStyle/>
        <a:p>
          <a:endParaRPr lang="fr-FR"/>
        </a:p>
      </dgm:t>
    </dgm:pt>
    <dgm:pt modelId="{7228FBD6-B50F-4EC6-8B47-C0F45C0D83AB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LSC</a:t>
          </a:r>
          <a:endParaRPr lang="fr-FR" dirty="0"/>
        </a:p>
      </dgm:t>
    </dgm:pt>
    <dgm:pt modelId="{9CAFA870-834C-4DED-BE51-89BF900FB9D4}" type="parTrans" cxnId="{ABDEB490-E04D-4D3E-8132-27D965D97CDF}">
      <dgm:prSet/>
      <dgm:spPr/>
      <dgm:t>
        <a:bodyPr/>
        <a:lstStyle/>
        <a:p>
          <a:endParaRPr lang="fr-FR"/>
        </a:p>
      </dgm:t>
    </dgm:pt>
    <dgm:pt modelId="{DBE27256-B660-47D2-AC31-3BE8E5C81FC6}" type="sibTrans" cxnId="{ABDEB490-E04D-4D3E-8132-27D965D97CDF}">
      <dgm:prSet/>
      <dgm:spPr/>
      <dgm:t>
        <a:bodyPr/>
        <a:lstStyle/>
        <a:p>
          <a:endParaRPr lang="fr-FR"/>
        </a:p>
      </dgm:t>
    </dgm:pt>
    <dgm:pt modelId="{4FACCC9E-CB1B-4AD6-939B-2F29343F2F1C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Statique</a:t>
          </a:r>
          <a:endParaRPr lang="fr-FR" dirty="0"/>
        </a:p>
      </dgm:t>
    </dgm:pt>
    <dgm:pt modelId="{CA00854C-D12A-4983-9BFC-10467927507D}" type="parTrans" cxnId="{0607B903-92C4-45A0-B5E9-A9D9FD990940}">
      <dgm:prSet/>
      <dgm:spPr/>
      <dgm:t>
        <a:bodyPr/>
        <a:lstStyle/>
        <a:p>
          <a:endParaRPr lang="fr-FR"/>
        </a:p>
      </dgm:t>
    </dgm:pt>
    <dgm:pt modelId="{6101DBC0-6A37-4EA5-974A-B237E7711C27}" type="sibTrans" cxnId="{0607B903-92C4-45A0-B5E9-A9D9FD990940}">
      <dgm:prSet/>
      <dgm:spPr/>
      <dgm:t>
        <a:bodyPr/>
        <a:lstStyle/>
        <a:p>
          <a:endParaRPr lang="fr-FR"/>
        </a:p>
      </dgm:t>
    </dgm:pt>
    <dgm:pt modelId="{9CBED52A-131C-4A53-A034-5C62E4BEA5A1}">
      <dgm:prSet phldrT="[Text]"/>
      <dgm:spPr>
        <a:solidFill>
          <a:schemeClr val="accent2">
            <a:lumMod val="75000"/>
          </a:schemeClr>
        </a:solidFill>
        <a:effectLst/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fr-FR" dirty="0" smtClean="0"/>
            <a:t>Exemple</a:t>
          </a:r>
          <a:endParaRPr lang="fr-FR" dirty="0"/>
        </a:p>
      </dgm:t>
    </dgm:pt>
    <dgm:pt modelId="{0D90FAD5-3E22-46B0-977D-30AD16E10C71}" type="parTrans" cxnId="{E448B3BF-7E08-4AD3-89EA-C382D80A0102}">
      <dgm:prSet/>
      <dgm:spPr/>
      <dgm:t>
        <a:bodyPr/>
        <a:lstStyle/>
        <a:p>
          <a:endParaRPr lang="fr-FR"/>
        </a:p>
      </dgm:t>
    </dgm:pt>
    <dgm:pt modelId="{87105730-512B-4DB6-BB20-8093A9AE89E1}" type="sibTrans" cxnId="{E448B3BF-7E08-4AD3-89EA-C382D80A0102}">
      <dgm:prSet/>
      <dgm:spPr/>
      <dgm:t>
        <a:bodyPr/>
        <a:lstStyle/>
        <a:p>
          <a:endParaRPr lang="fr-FR"/>
        </a:p>
      </dgm:t>
    </dgm:pt>
    <dgm:pt modelId="{5927D72B-75A3-43C1-8A66-24A37E26AD43}" type="pres">
      <dgm:prSet presAssocID="{6C3EE543-A335-43FD-A857-13CCD5C0F8F2}" presName="Name0" presStyleCnt="0">
        <dgm:presLayoutVars>
          <dgm:dir/>
          <dgm:resizeHandles val="exact"/>
        </dgm:presLayoutVars>
      </dgm:prSet>
      <dgm:spPr/>
    </dgm:pt>
    <dgm:pt modelId="{C43A7CB3-B940-4B7E-A05A-D43F483FE8C8}" type="pres">
      <dgm:prSet presAssocID="{6E852C43-644C-4101-BD0F-6475A158DBE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9F6F3-AC44-44F1-803E-CF8C428032E2}" type="pres">
      <dgm:prSet presAssocID="{2C354A65-8E47-46E5-AA50-7AA0BD169E2D}" presName="parSpace" presStyleCnt="0"/>
      <dgm:spPr/>
    </dgm:pt>
    <dgm:pt modelId="{592670F2-EDA4-4888-8A82-6802DB07F5E3}" type="pres">
      <dgm:prSet presAssocID="{7228FBD6-B50F-4EC6-8B47-C0F45C0D83A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72B4A2-2133-4B31-A53F-C702483BE2FA}" type="pres">
      <dgm:prSet presAssocID="{DBE27256-B660-47D2-AC31-3BE8E5C81FC6}" presName="parSpace" presStyleCnt="0"/>
      <dgm:spPr/>
    </dgm:pt>
    <dgm:pt modelId="{C22334E0-5656-4028-8E38-75E2454EF7AF}" type="pres">
      <dgm:prSet presAssocID="{4FACCC9E-CB1B-4AD6-939B-2F29343F2F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F2AC7-5014-4E78-B0B8-D7361276D7D7}" type="pres">
      <dgm:prSet presAssocID="{6101DBC0-6A37-4EA5-974A-B237E7711C27}" presName="parSpace" presStyleCnt="0"/>
      <dgm:spPr/>
    </dgm:pt>
    <dgm:pt modelId="{60F88932-906B-40C6-AE25-B7EDD4BB5690}" type="pres">
      <dgm:prSet presAssocID="{9CBED52A-131C-4A53-A034-5C62E4BEA5A1}" presName="parTxOnly" presStyleLbl="node1" presStyleIdx="3" presStyleCnt="4" custLinFactNeighborX="810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D4A5E4-86E1-488E-9E05-ED3BD7875D87}" type="presOf" srcId="{7228FBD6-B50F-4EC6-8B47-C0F45C0D83AB}" destId="{592670F2-EDA4-4888-8A82-6802DB07F5E3}" srcOrd="0" destOrd="0" presId="urn:microsoft.com/office/officeart/2005/8/layout/hChevron3"/>
    <dgm:cxn modelId="{E448B3BF-7E08-4AD3-89EA-C382D80A0102}" srcId="{6C3EE543-A335-43FD-A857-13CCD5C0F8F2}" destId="{9CBED52A-131C-4A53-A034-5C62E4BEA5A1}" srcOrd="3" destOrd="0" parTransId="{0D90FAD5-3E22-46B0-977D-30AD16E10C71}" sibTransId="{87105730-512B-4DB6-BB20-8093A9AE89E1}"/>
    <dgm:cxn modelId="{760E059E-6ECF-4524-9B3F-D7B941FE2F5B}" type="presOf" srcId="{4FACCC9E-CB1B-4AD6-939B-2F29343F2F1C}" destId="{C22334E0-5656-4028-8E38-75E2454EF7AF}" srcOrd="0" destOrd="0" presId="urn:microsoft.com/office/officeart/2005/8/layout/hChevron3"/>
    <dgm:cxn modelId="{ABDEB490-E04D-4D3E-8132-27D965D97CDF}" srcId="{6C3EE543-A335-43FD-A857-13CCD5C0F8F2}" destId="{7228FBD6-B50F-4EC6-8B47-C0F45C0D83AB}" srcOrd="1" destOrd="0" parTransId="{9CAFA870-834C-4DED-BE51-89BF900FB9D4}" sibTransId="{DBE27256-B660-47D2-AC31-3BE8E5C81FC6}"/>
    <dgm:cxn modelId="{8F0BD537-D225-4372-8176-D085F9EBB40F}" srcId="{6C3EE543-A335-43FD-A857-13CCD5C0F8F2}" destId="{6E852C43-644C-4101-BD0F-6475A158DBE7}" srcOrd="0" destOrd="0" parTransId="{2BFED45E-3287-4E8C-BD48-BF345565D884}" sibTransId="{2C354A65-8E47-46E5-AA50-7AA0BD169E2D}"/>
    <dgm:cxn modelId="{0607B903-92C4-45A0-B5E9-A9D9FD990940}" srcId="{6C3EE543-A335-43FD-A857-13CCD5C0F8F2}" destId="{4FACCC9E-CB1B-4AD6-939B-2F29343F2F1C}" srcOrd="2" destOrd="0" parTransId="{CA00854C-D12A-4983-9BFC-10467927507D}" sibTransId="{6101DBC0-6A37-4EA5-974A-B237E7711C27}"/>
    <dgm:cxn modelId="{8DE9C715-2411-412B-A459-22E65703EEEB}" type="presOf" srcId="{9CBED52A-131C-4A53-A034-5C62E4BEA5A1}" destId="{60F88932-906B-40C6-AE25-B7EDD4BB5690}" srcOrd="0" destOrd="0" presId="urn:microsoft.com/office/officeart/2005/8/layout/hChevron3"/>
    <dgm:cxn modelId="{0191FD2C-CD0F-4F44-ABA0-81998047E158}" type="presOf" srcId="{6C3EE543-A335-43FD-A857-13CCD5C0F8F2}" destId="{5927D72B-75A3-43C1-8A66-24A37E26AD43}" srcOrd="0" destOrd="0" presId="urn:microsoft.com/office/officeart/2005/8/layout/hChevron3"/>
    <dgm:cxn modelId="{D4231AFF-5C22-4505-983A-691FC12C15B5}" type="presOf" srcId="{6E852C43-644C-4101-BD0F-6475A158DBE7}" destId="{C43A7CB3-B940-4B7E-A05A-D43F483FE8C8}" srcOrd="0" destOrd="0" presId="urn:microsoft.com/office/officeart/2005/8/layout/hChevron3"/>
    <dgm:cxn modelId="{DC7CEB5F-4AB0-4D6E-8AF6-5EA5BB85E07A}" type="presParOf" srcId="{5927D72B-75A3-43C1-8A66-24A37E26AD43}" destId="{C43A7CB3-B940-4B7E-A05A-D43F483FE8C8}" srcOrd="0" destOrd="0" presId="urn:microsoft.com/office/officeart/2005/8/layout/hChevron3"/>
    <dgm:cxn modelId="{7622EC38-4FDE-461D-931D-259E2856CFBE}" type="presParOf" srcId="{5927D72B-75A3-43C1-8A66-24A37E26AD43}" destId="{6C69F6F3-AC44-44F1-803E-CF8C428032E2}" srcOrd="1" destOrd="0" presId="urn:microsoft.com/office/officeart/2005/8/layout/hChevron3"/>
    <dgm:cxn modelId="{702C37D8-F9E3-4D1A-AE46-FBB97779E176}" type="presParOf" srcId="{5927D72B-75A3-43C1-8A66-24A37E26AD43}" destId="{592670F2-EDA4-4888-8A82-6802DB07F5E3}" srcOrd="2" destOrd="0" presId="urn:microsoft.com/office/officeart/2005/8/layout/hChevron3"/>
    <dgm:cxn modelId="{E74E5C94-426A-45F5-A199-6063C5799A3E}" type="presParOf" srcId="{5927D72B-75A3-43C1-8A66-24A37E26AD43}" destId="{A472B4A2-2133-4B31-A53F-C702483BE2FA}" srcOrd="3" destOrd="0" presId="urn:microsoft.com/office/officeart/2005/8/layout/hChevron3"/>
    <dgm:cxn modelId="{933FB7C2-34FB-40F5-84AC-348B93F0C9CB}" type="presParOf" srcId="{5927D72B-75A3-43C1-8A66-24A37E26AD43}" destId="{C22334E0-5656-4028-8E38-75E2454EF7AF}" srcOrd="4" destOrd="0" presId="urn:microsoft.com/office/officeart/2005/8/layout/hChevron3"/>
    <dgm:cxn modelId="{2BC0D28D-5F84-4ED8-BE6D-830D5F45D212}" type="presParOf" srcId="{5927D72B-75A3-43C1-8A66-24A37E26AD43}" destId="{EA7F2AC7-5014-4E78-B0B8-D7361276D7D7}" srcOrd="5" destOrd="0" presId="urn:microsoft.com/office/officeart/2005/8/layout/hChevron3"/>
    <dgm:cxn modelId="{20173363-A8F8-4137-934D-3E5AF8A08845}" type="presParOf" srcId="{5927D72B-75A3-43C1-8A66-24A37E26AD43}" destId="{60F88932-906B-40C6-AE25-B7EDD4BB569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3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r>
            <a:rPr lang="fr-FR" dirty="0" smtClean="0"/>
            <a:t>C</a:t>
          </a:r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A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D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B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6111756F-0EAC-4683-BB78-E7D2E57B5529}" type="presOf" srcId="{FACAB2A0-F608-463A-A95A-9656319A3781}" destId="{8F81C7A9-C71F-49DE-A0E7-A5FC38902A16}" srcOrd="1" destOrd="0" presId="urn:microsoft.com/office/officeart/2005/8/layout/hProcess7#3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7E831541-784E-4D89-871A-EDC9213B65A2}" type="presOf" srcId="{537B3935-98FC-4865-A066-597FABBAD3F0}" destId="{C74E2801-A924-4333-B77C-299F2E5139E3}" srcOrd="0" destOrd="0" presId="urn:microsoft.com/office/officeart/2005/8/layout/hProcess7#3"/>
    <dgm:cxn modelId="{FF133A9E-EDC6-40F6-A975-6E002B6C0A8E}" type="presOf" srcId="{FF71E31A-D646-4D07-9508-96F469BB54E9}" destId="{F5ACF959-1E4A-4CC5-9D39-9D562F668002}" srcOrd="0" destOrd="0" presId="urn:microsoft.com/office/officeart/2005/8/layout/hProcess7#3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5BAE9E2E-3C9D-4C53-B163-D7E617D65E26}" type="presOf" srcId="{FACAB2A0-F608-463A-A95A-9656319A3781}" destId="{77414FEE-370F-4927-AB42-633E9F386ABD}" srcOrd="0" destOrd="0" presId="urn:microsoft.com/office/officeart/2005/8/layout/hProcess7#3"/>
    <dgm:cxn modelId="{FAEE4DBF-DC2C-4A83-800F-7F0A56B5BB74}" type="presOf" srcId="{B1C3392D-5019-4F11-A64E-061035CAA63B}" destId="{D57EE2D5-D437-4DCA-B4CB-F846F47E84D8}" srcOrd="0" destOrd="0" presId="urn:microsoft.com/office/officeart/2005/8/layout/hProcess7#3"/>
    <dgm:cxn modelId="{4A953A66-7781-4DDD-91AA-5616E0B4C84A}" type="presOf" srcId="{B8A1B56F-4852-4086-8F0F-0FCE1AC35130}" destId="{5F940BAD-2E2B-45B4-91E9-DA5E31518150}" srcOrd="1" destOrd="0" presId="urn:microsoft.com/office/officeart/2005/8/layout/hProcess7#3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389885A5-EC92-4251-98EA-034EC08FA3C7}" type="presOf" srcId="{FE238B8F-4278-462D-BBBA-9EF03FC08BDA}" destId="{1652B199-E68F-4578-83C8-60F136969DFF}" srcOrd="0" destOrd="0" presId="urn:microsoft.com/office/officeart/2005/8/layout/hProcess7#3"/>
    <dgm:cxn modelId="{D19FC360-190F-4FEF-BEA9-6013306A7CDF}" type="presOf" srcId="{FF71E31A-D646-4D07-9508-96F469BB54E9}" destId="{52630283-236A-4A1B-89E4-CE6555065AB8}" srcOrd="1" destOrd="0" presId="urn:microsoft.com/office/officeart/2005/8/layout/hProcess7#3"/>
    <dgm:cxn modelId="{273C8BCE-526F-4DE4-803B-10629262A589}" type="presOf" srcId="{97E1AB94-BF6A-4B1D-9943-530E19EECCFD}" destId="{3743DFD4-851D-4A0A-86B7-8295D809738A}" srcOrd="0" destOrd="0" presId="urn:microsoft.com/office/officeart/2005/8/layout/hProcess7#3"/>
    <dgm:cxn modelId="{1E6D8EB0-7327-4A2E-80E8-ED16600877CE}" type="presOf" srcId="{B1C3392D-5019-4F11-A64E-061035CAA63B}" destId="{5A4481CB-5A76-4CF8-A4ED-23FEA596D0D3}" srcOrd="1" destOrd="0" presId="urn:microsoft.com/office/officeart/2005/8/layout/hProcess7#3"/>
    <dgm:cxn modelId="{3B966560-3CE5-4F66-B28A-33D3B79400D7}" type="presOf" srcId="{1707D281-8BB7-4997-BBA6-2D313D2EEDAB}" destId="{0E5EA6A6-22A8-462E-B6C8-0EA326AA12B3}" srcOrd="0" destOrd="0" presId="urn:microsoft.com/office/officeart/2005/8/layout/hProcess7#3"/>
    <dgm:cxn modelId="{62C5432D-F32C-4989-A2CC-3F37BF13B52A}" type="presOf" srcId="{B8A1B56F-4852-4086-8F0F-0FCE1AC35130}" destId="{95519175-0AEA-4A68-B7AA-68A0C77B3199}" srcOrd="0" destOrd="0" presId="urn:microsoft.com/office/officeart/2005/8/layout/hProcess7#3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419A1780-06CB-40F4-A077-D80D5CDDD464}" type="presOf" srcId="{E07373AB-CFCF-4921-86C6-1EE81CD6D980}" destId="{75C809E5-5CD7-4357-BFB0-F866308F43D6}" srcOrd="0" destOrd="0" presId="urn:microsoft.com/office/officeart/2005/8/layout/hProcess7#3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697A6B25-5510-4C28-944B-3E9BB8244078}" type="presOf" srcId="{6158B4A0-7A64-4B68-BF73-1A1D383FE728}" destId="{92136601-39AE-4AC5-98F3-45A3177D1670}" srcOrd="0" destOrd="0" presId="urn:microsoft.com/office/officeart/2005/8/layout/hProcess7#3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930C39F1-BD52-4DBA-B871-69D7E78863DD}" type="presOf" srcId="{1CF8C0E3-2384-45A5-9F1F-6D406F0E9FE8}" destId="{492F2177-0B58-47DA-A349-6CE1C0E0A0D1}" srcOrd="0" destOrd="0" presId="urn:microsoft.com/office/officeart/2005/8/layout/hProcess7#3"/>
    <dgm:cxn modelId="{B4EBE5C3-9A50-4517-9097-89A386B337E9}" type="presOf" srcId="{EA0F7CB1-7DE8-4395-91E7-9B35CA84C231}" destId="{DAD53F68-2222-4D12-9682-A51CA18CF302}" srcOrd="0" destOrd="0" presId="urn:microsoft.com/office/officeart/2005/8/layout/hProcess7#3"/>
    <dgm:cxn modelId="{F2E17511-B490-40F7-8C7A-7BADB16DA783}" type="presOf" srcId="{97E1AB94-BF6A-4B1D-9943-530E19EECCFD}" destId="{C1ECBE22-062D-4196-9C7E-F68DCF987565}" srcOrd="1" destOrd="0" presId="urn:microsoft.com/office/officeart/2005/8/layout/hProcess7#3"/>
    <dgm:cxn modelId="{0FF3BE0C-7F12-4CDF-A9E0-07A5B3F42FFE}" type="presOf" srcId="{4FCB57DE-645B-49E7-891E-0C475547C45A}" destId="{4B139B8E-4613-4850-A1E4-991E121ACEF6}" srcOrd="0" destOrd="0" presId="urn:microsoft.com/office/officeart/2005/8/layout/hProcess7#3"/>
    <dgm:cxn modelId="{1D166D3C-1A32-4DD9-9192-C45C39AAFB2F}" type="presOf" srcId="{1CF8C0E3-2384-45A5-9F1F-6D406F0E9FE8}" destId="{28F0AD90-9917-4286-BA69-BA567951980D}" srcOrd="1" destOrd="0" presId="urn:microsoft.com/office/officeart/2005/8/layout/hProcess7#3"/>
    <dgm:cxn modelId="{8502A0CA-2E1A-4522-ADF9-132B908757E5}" type="presParOf" srcId="{1652B199-E68F-4578-83C8-60F136969DFF}" destId="{62975025-6A6D-472C-95B6-7F925127D9F1}" srcOrd="0" destOrd="0" presId="urn:microsoft.com/office/officeart/2005/8/layout/hProcess7#3"/>
    <dgm:cxn modelId="{A7B82D55-CDA1-41DE-96E9-D6C8F919BBEC}" type="presParOf" srcId="{62975025-6A6D-472C-95B6-7F925127D9F1}" destId="{492F2177-0B58-47DA-A349-6CE1C0E0A0D1}" srcOrd="0" destOrd="0" presId="urn:microsoft.com/office/officeart/2005/8/layout/hProcess7#3"/>
    <dgm:cxn modelId="{3F350A3A-5E66-42A9-B5E1-113BD6DE9994}" type="presParOf" srcId="{62975025-6A6D-472C-95B6-7F925127D9F1}" destId="{28F0AD90-9917-4286-BA69-BA567951980D}" srcOrd="1" destOrd="0" presId="urn:microsoft.com/office/officeart/2005/8/layout/hProcess7#3"/>
    <dgm:cxn modelId="{7E5FBAC7-1D56-4607-8FE8-F427816437EF}" type="presParOf" srcId="{62975025-6A6D-472C-95B6-7F925127D9F1}" destId="{0E5EA6A6-22A8-462E-B6C8-0EA326AA12B3}" srcOrd="2" destOrd="0" presId="urn:microsoft.com/office/officeart/2005/8/layout/hProcess7#3"/>
    <dgm:cxn modelId="{CD33F3EC-60D8-4F8A-9A4E-359988A24367}" type="presParOf" srcId="{1652B199-E68F-4578-83C8-60F136969DFF}" destId="{9943528A-13B1-48CF-BCB1-860F0BB7DE9C}" srcOrd="1" destOrd="0" presId="urn:microsoft.com/office/officeart/2005/8/layout/hProcess7#3"/>
    <dgm:cxn modelId="{ACDB4013-67B5-4D45-B2A9-C8F8479B0617}" type="presParOf" srcId="{1652B199-E68F-4578-83C8-60F136969DFF}" destId="{20484D6A-7A2C-471B-A072-8CD7C49115D8}" srcOrd="2" destOrd="0" presId="urn:microsoft.com/office/officeart/2005/8/layout/hProcess7#3"/>
    <dgm:cxn modelId="{0E2044D8-EED8-43BD-8C02-842F6D64C0DA}" type="presParOf" srcId="{20484D6A-7A2C-471B-A072-8CD7C49115D8}" destId="{1C323479-BF83-47CF-A70A-B18F523C0860}" srcOrd="0" destOrd="0" presId="urn:microsoft.com/office/officeart/2005/8/layout/hProcess7#3"/>
    <dgm:cxn modelId="{23935FD6-8163-41F6-81B4-8DFF4E4BA8B9}" type="presParOf" srcId="{20484D6A-7A2C-471B-A072-8CD7C49115D8}" destId="{0025AC41-0C36-42D0-8E00-8BB0D1707ADF}" srcOrd="1" destOrd="0" presId="urn:microsoft.com/office/officeart/2005/8/layout/hProcess7#3"/>
    <dgm:cxn modelId="{D097D6F5-1BE7-4A63-ACE3-E251333EB197}" type="presParOf" srcId="{20484D6A-7A2C-471B-A072-8CD7C49115D8}" destId="{93AED35D-AAED-4312-969E-30DCDCBCB1E9}" srcOrd="2" destOrd="0" presId="urn:microsoft.com/office/officeart/2005/8/layout/hProcess7#3"/>
    <dgm:cxn modelId="{62E1489E-F817-42EF-ABE7-BEA7FEA229CB}" type="presParOf" srcId="{1652B199-E68F-4578-83C8-60F136969DFF}" destId="{71DB0ECC-0BE0-4BF2-ABAC-EA748D74A4F3}" srcOrd="3" destOrd="0" presId="urn:microsoft.com/office/officeart/2005/8/layout/hProcess7#3"/>
    <dgm:cxn modelId="{4AD2CEFD-3609-4381-B9D7-090CE7FF64ED}" type="presParOf" srcId="{1652B199-E68F-4578-83C8-60F136969DFF}" destId="{10132E15-9C0D-443C-945E-D695E36F2B4C}" srcOrd="4" destOrd="0" presId="urn:microsoft.com/office/officeart/2005/8/layout/hProcess7#3"/>
    <dgm:cxn modelId="{00A9E994-9BD4-4177-AF5C-6AE58DCDF2A0}" type="presParOf" srcId="{10132E15-9C0D-443C-945E-D695E36F2B4C}" destId="{F5ACF959-1E4A-4CC5-9D39-9D562F668002}" srcOrd="0" destOrd="0" presId="urn:microsoft.com/office/officeart/2005/8/layout/hProcess7#3"/>
    <dgm:cxn modelId="{9D85F651-BFA9-48D5-B1EB-8089ACEF7452}" type="presParOf" srcId="{10132E15-9C0D-443C-945E-D695E36F2B4C}" destId="{52630283-236A-4A1B-89E4-CE6555065AB8}" srcOrd="1" destOrd="0" presId="urn:microsoft.com/office/officeart/2005/8/layout/hProcess7#3"/>
    <dgm:cxn modelId="{1C33B977-AEF8-4399-A3EC-474276A96688}" type="presParOf" srcId="{10132E15-9C0D-443C-945E-D695E36F2B4C}" destId="{75C809E5-5CD7-4357-BFB0-F866308F43D6}" srcOrd="2" destOrd="0" presId="urn:microsoft.com/office/officeart/2005/8/layout/hProcess7#3"/>
    <dgm:cxn modelId="{ADF7CCA3-65CA-45DC-B906-C0B9733BE97F}" type="presParOf" srcId="{1652B199-E68F-4578-83C8-60F136969DFF}" destId="{9969C520-1728-40FB-801C-E7044FF82B84}" srcOrd="5" destOrd="0" presId="urn:microsoft.com/office/officeart/2005/8/layout/hProcess7#3"/>
    <dgm:cxn modelId="{466453EB-EC71-4058-A3EC-0735BF284CB2}" type="presParOf" srcId="{1652B199-E68F-4578-83C8-60F136969DFF}" destId="{35FFB959-3D35-47FB-AD03-ABD34FB04CE4}" srcOrd="6" destOrd="0" presId="urn:microsoft.com/office/officeart/2005/8/layout/hProcess7#3"/>
    <dgm:cxn modelId="{72433C54-E3BF-49DA-B932-3FA82B1ADD07}" type="presParOf" srcId="{35FFB959-3D35-47FB-AD03-ABD34FB04CE4}" destId="{224ED7A1-6A03-4FBF-AACD-EFB071D768F5}" srcOrd="0" destOrd="0" presId="urn:microsoft.com/office/officeart/2005/8/layout/hProcess7#3"/>
    <dgm:cxn modelId="{739C3A5D-4A67-4245-919D-3CA035130EFC}" type="presParOf" srcId="{35FFB959-3D35-47FB-AD03-ABD34FB04CE4}" destId="{DB2C0FFD-A7FF-4C51-B9D0-B3847E3EE308}" srcOrd="1" destOrd="0" presId="urn:microsoft.com/office/officeart/2005/8/layout/hProcess7#3"/>
    <dgm:cxn modelId="{33C7B500-B43A-4EEB-92CE-30417DCF1663}" type="presParOf" srcId="{35FFB959-3D35-47FB-AD03-ABD34FB04CE4}" destId="{B9581CC4-027D-492E-9C84-EC30360D2E74}" srcOrd="2" destOrd="0" presId="urn:microsoft.com/office/officeart/2005/8/layout/hProcess7#3"/>
    <dgm:cxn modelId="{089E0EE9-DAC5-4FBD-8C48-837A346BB0DA}" type="presParOf" srcId="{1652B199-E68F-4578-83C8-60F136969DFF}" destId="{B6DD56AC-229E-4CD0-A7EC-0255DEF711F8}" srcOrd="7" destOrd="0" presId="urn:microsoft.com/office/officeart/2005/8/layout/hProcess7#3"/>
    <dgm:cxn modelId="{723538D7-0F67-4D9A-960D-C0476B7EFC5F}" type="presParOf" srcId="{1652B199-E68F-4578-83C8-60F136969DFF}" destId="{856879D8-C3A3-4397-9EB2-1411F74C7578}" srcOrd="8" destOrd="0" presId="urn:microsoft.com/office/officeart/2005/8/layout/hProcess7#3"/>
    <dgm:cxn modelId="{6C3B9C5A-40FE-4E85-BF00-2351FD603E4A}" type="presParOf" srcId="{856879D8-C3A3-4397-9EB2-1411F74C7578}" destId="{77414FEE-370F-4927-AB42-633E9F386ABD}" srcOrd="0" destOrd="0" presId="urn:microsoft.com/office/officeart/2005/8/layout/hProcess7#3"/>
    <dgm:cxn modelId="{14813E30-F350-4A3F-8699-08B4D1C33415}" type="presParOf" srcId="{856879D8-C3A3-4397-9EB2-1411F74C7578}" destId="{8F81C7A9-C71F-49DE-A0E7-A5FC38902A16}" srcOrd="1" destOrd="0" presId="urn:microsoft.com/office/officeart/2005/8/layout/hProcess7#3"/>
    <dgm:cxn modelId="{4D7EABA5-745D-4F52-B685-5828D38606DA}" type="presParOf" srcId="{856879D8-C3A3-4397-9EB2-1411F74C7578}" destId="{92136601-39AE-4AC5-98F3-45A3177D1670}" srcOrd="2" destOrd="0" presId="urn:microsoft.com/office/officeart/2005/8/layout/hProcess7#3"/>
    <dgm:cxn modelId="{EC223A29-0D00-4F18-8E0E-1255E05F442E}" type="presParOf" srcId="{1652B199-E68F-4578-83C8-60F136969DFF}" destId="{FCDE8D43-FE5A-4B13-8479-E27EE661E2C8}" srcOrd="9" destOrd="0" presId="urn:microsoft.com/office/officeart/2005/8/layout/hProcess7#3"/>
    <dgm:cxn modelId="{1EEB0066-B8FB-4D73-B50C-5B4D7B67DF8F}" type="presParOf" srcId="{1652B199-E68F-4578-83C8-60F136969DFF}" destId="{44F224DA-A332-419A-81E2-769E9AC6E50C}" srcOrd="10" destOrd="0" presId="urn:microsoft.com/office/officeart/2005/8/layout/hProcess7#3"/>
    <dgm:cxn modelId="{0704AFA5-2532-42FE-BB80-8F0EF7BF8161}" type="presParOf" srcId="{44F224DA-A332-419A-81E2-769E9AC6E50C}" destId="{E0710395-7BC4-440B-BE10-F8612DA772C8}" srcOrd="0" destOrd="0" presId="urn:microsoft.com/office/officeart/2005/8/layout/hProcess7#3"/>
    <dgm:cxn modelId="{B127B3F7-83A3-434F-974D-1A4AE066A8D9}" type="presParOf" srcId="{44F224DA-A332-419A-81E2-769E9AC6E50C}" destId="{745E1E57-0ACA-4ECA-87B2-0FBBDC51023E}" srcOrd="1" destOrd="0" presId="urn:microsoft.com/office/officeart/2005/8/layout/hProcess7#3"/>
    <dgm:cxn modelId="{DD5007FB-A9CD-4D3B-921E-BE116399C3CE}" type="presParOf" srcId="{44F224DA-A332-419A-81E2-769E9AC6E50C}" destId="{34FE05DF-C75C-4D15-965C-190061F39BC1}" srcOrd="2" destOrd="0" presId="urn:microsoft.com/office/officeart/2005/8/layout/hProcess7#3"/>
    <dgm:cxn modelId="{EDDA1F7F-9337-44BB-B9BA-55E7ED40C2E6}" type="presParOf" srcId="{1652B199-E68F-4578-83C8-60F136969DFF}" destId="{10981491-B5AC-4A1B-AF01-EFBDFECCFFC4}" srcOrd="11" destOrd="0" presId="urn:microsoft.com/office/officeart/2005/8/layout/hProcess7#3"/>
    <dgm:cxn modelId="{DC50CD8C-6CD0-4A1C-B740-74485818020C}" type="presParOf" srcId="{1652B199-E68F-4578-83C8-60F136969DFF}" destId="{026E6645-E746-4E58-9BF6-80D2138B73F5}" srcOrd="12" destOrd="0" presId="urn:microsoft.com/office/officeart/2005/8/layout/hProcess7#3"/>
    <dgm:cxn modelId="{109EEC48-7251-4FC2-A879-22B3BDBC2159}" type="presParOf" srcId="{026E6645-E746-4E58-9BF6-80D2138B73F5}" destId="{3743DFD4-851D-4A0A-86B7-8295D809738A}" srcOrd="0" destOrd="0" presId="urn:microsoft.com/office/officeart/2005/8/layout/hProcess7#3"/>
    <dgm:cxn modelId="{C5DC7199-C05C-4457-B440-F6B3DE699436}" type="presParOf" srcId="{026E6645-E746-4E58-9BF6-80D2138B73F5}" destId="{C1ECBE22-062D-4196-9C7E-F68DCF987565}" srcOrd="1" destOrd="0" presId="urn:microsoft.com/office/officeart/2005/8/layout/hProcess7#3"/>
    <dgm:cxn modelId="{5EE268D2-8FA6-4B14-A424-E04B6FCC1BB1}" type="presParOf" srcId="{026E6645-E746-4E58-9BF6-80D2138B73F5}" destId="{C74E2801-A924-4333-B77C-299F2E5139E3}" srcOrd="2" destOrd="0" presId="urn:microsoft.com/office/officeart/2005/8/layout/hProcess7#3"/>
    <dgm:cxn modelId="{7BD7CD76-654B-4949-A096-C75FEBE696E7}" type="presParOf" srcId="{1652B199-E68F-4578-83C8-60F136969DFF}" destId="{A9E4576C-A6BE-4DEB-A340-D1F0AD6F179B}" srcOrd="13" destOrd="0" presId="urn:microsoft.com/office/officeart/2005/8/layout/hProcess7#3"/>
    <dgm:cxn modelId="{E77907CD-E7CC-4A4B-940E-347A8827F672}" type="presParOf" srcId="{1652B199-E68F-4578-83C8-60F136969DFF}" destId="{DB4F778B-5B18-4C1F-9E39-D355D99890AF}" srcOrd="14" destOrd="0" presId="urn:microsoft.com/office/officeart/2005/8/layout/hProcess7#3"/>
    <dgm:cxn modelId="{1D912982-EA60-4BB1-A0E9-1F71197FDCD5}" type="presParOf" srcId="{DB4F778B-5B18-4C1F-9E39-D355D99890AF}" destId="{3D6A0A03-CD83-48C9-AAEC-10101D689EF4}" srcOrd="0" destOrd="0" presId="urn:microsoft.com/office/officeart/2005/8/layout/hProcess7#3"/>
    <dgm:cxn modelId="{0DF7ADD0-3996-459E-BD85-96902AC37BE1}" type="presParOf" srcId="{DB4F778B-5B18-4C1F-9E39-D355D99890AF}" destId="{35D7B1DF-B768-4CA9-AF84-39DBAF8B4BD9}" srcOrd="1" destOrd="0" presId="urn:microsoft.com/office/officeart/2005/8/layout/hProcess7#3"/>
    <dgm:cxn modelId="{6F0BC7EE-6545-437E-944C-AAED6081713D}" type="presParOf" srcId="{DB4F778B-5B18-4C1F-9E39-D355D99890AF}" destId="{07B66933-1A7B-444A-9932-56F55EC09F8C}" srcOrd="2" destOrd="0" presId="urn:microsoft.com/office/officeart/2005/8/layout/hProcess7#3"/>
    <dgm:cxn modelId="{71BD6B72-3688-45C9-A832-BCFF0FE773D6}" type="presParOf" srcId="{1652B199-E68F-4578-83C8-60F136969DFF}" destId="{25AB6E46-D50B-4008-96B8-6E0EB439B524}" srcOrd="15" destOrd="0" presId="urn:microsoft.com/office/officeart/2005/8/layout/hProcess7#3"/>
    <dgm:cxn modelId="{0B6CB0DB-643B-4B61-97B0-A1BF746591D0}" type="presParOf" srcId="{1652B199-E68F-4578-83C8-60F136969DFF}" destId="{03C8D0B1-4FF7-4B3A-873B-DCED43B04415}" srcOrd="16" destOrd="0" presId="urn:microsoft.com/office/officeart/2005/8/layout/hProcess7#3"/>
    <dgm:cxn modelId="{9FAA9CF8-B11D-4770-B5AF-D93A45FD936C}" type="presParOf" srcId="{03C8D0B1-4FF7-4B3A-873B-DCED43B04415}" destId="{95519175-0AEA-4A68-B7AA-68A0C77B3199}" srcOrd="0" destOrd="0" presId="urn:microsoft.com/office/officeart/2005/8/layout/hProcess7#3"/>
    <dgm:cxn modelId="{8A5A762D-0A92-452B-8262-13915531F6A5}" type="presParOf" srcId="{03C8D0B1-4FF7-4B3A-873B-DCED43B04415}" destId="{5F940BAD-2E2B-45B4-91E9-DA5E31518150}" srcOrd="1" destOrd="0" presId="urn:microsoft.com/office/officeart/2005/8/layout/hProcess7#3"/>
    <dgm:cxn modelId="{F8A5B2AC-F64C-476E-A922-D5948B4969C7}" type="presParOf" srcId="{03C8D0B1-4FF7-4B3A-873B-DCED43B04415}" destId="{4B139B8E-4613-4850-A1E4-991E121ACEF6}" srcOrd="2" destOrd="0" presId="urn:microsoft.com/office/officeart/2005/8/layout/hProcess7#3"/>
    <dgm:cxn modelId="{435E4A63-3E0F-4E73-87F4-00B57D859A6C}" type="presParOf" srcId="{1652B199-E68F-4578-83C8-60F136969DFF}" destId="{EF42600F-CC04-4692-950D-665DA8B7151D}" srcOrd="17" destOrd="0" presId="urn:microsoft.com/office/officeart/2005/8/layout/hProcess7#3"/>
    <dgm:cxn modelId="{745CDCEE-8AB7-41A3-A9BC-E651369A14AE}" type="presParOf" srcId="{1652B199-E68F-4578-83C8-60F136969DFF}" destId="{3DEEBBDF-20CF-4F38-AB43-5F9877B30E49}" srcOrd="18" destOrd="0" presId="urn:microsoft.com/office/officeart/2005/8/layout/hProcess7#3"/>
    <dgm:cxn modelId="{4A59EF2B-4D63-4DE9-8632-E7C0C3AD6073}" type="presParOf" srcId="{3DEEBBDF-20CF-4F38-AB43-5F9877B30E49}" destId="{75F068C3-700E-4BAB-B1C7-A11F4B80F973}" srcOrd="0" destOrd="0" presId="urn:microsoft.com/office/officeart/2005/8/layout/hProcess7#3"/>
    <dgm:cxn modelId="{5409DBA8-098F-44B5-A4D1-F101A32D82E1}" type="presParOf" srcId="{3DEEBBDF-20CF-4F38-AB43-5F9877B30E49}" destId="{9F537B7A-9DFD-4264-B857-02D8C184DB34}" srcOrd="1" destOrd="0" presId="urn:microsoft.com/office/officeart/2005/8/layout/hProcess7#3"/>
    <dgm:cxn modelId="{E2D4F67E-42E0-490A-9214-2F91BE53CB43}" type="presParOf" srcId="{3DEEBBDF-20CF-4F38-AB43-5F9877B30E49}" destId="{735C530D-B7F8-4070-909D-490160CB28BF}" srcOrd="2" destOrd="0" presId="urn:microsoft.com/office/officeart/2005/8/layout/hProcess7#3"/>
    <dgm:cxn modelId="{61280F6C-42A7-4017-9B73-E63675DC9C3E}" type="presParOf" srcId="{1652B199-E68F-4578-83C8-60F136969DFF}" destId="{9C6C1058-87F2-472C-9545-4C492B2BA5FB}" srcOrd="19" destOrd="0" presId="urn:microsoft.com/office/officeart/2005/8/layout/hProcess7#3"/>
    <dgm:cxn modelId="{D94B3F7F-2610-43C8-9EF3-DE1A4A191DF6}" type="presParOf" srcId="{1652B199-E68F-4578-83C8-60F136969DFF}" destId="{1F767C76-809F-484D-84C5-AF1E70857BAE}" srcOrd="20" destOrd="0" presId="urn:microsoft.com/office/officeart/2005/8/layout/hProcess7#3"/>
    <dgm:cxn modelId="{6844121A-4499-47B7-862F-7A5B2A8A09BA}" type="presParOf" srcId="{1F767C76-809F-484D-84C5-AF1E70857BAE}" destId="{D57EE2D5-D437-4DCA-B4CB-F846F47E84D8}" srcOrd="0" destOrd="0" presId="urn:microsoft.com/office/officeart/2005/8/layout/hProcess7#3"/>
    <dgm:cxn modelId="{0B89A373-0B29-4F49-B6D9-12A6B34CB8E1}" type="presParOf" srcId="{1F767C76-809F-484D-84C5-AF1E70857BAE}" destId="{5A4481CB-5A76-4CF8-A4ED-23FEA596D0D3}" srcOrd="1" destOrd="0" presId="urn:microsoft.com/office/officeart/2005/8/layout/hProcess7#3"/>
    <dgm:cxn modelId="{73FC1891-5849-4EEF-89AB-6DBE8D39DBA8}" type="presParOf" srcId="{1F767C76-809F-484D-84C5-AF1E70857BAE}" destId="{DAD53F68-2222-4D12-9682-A51CA18CF302}" srcOrd="2" destOrd="0" presId="urn:microsoft.com/office/officeart/2005/8/layout/hProcess7#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238B8F-4278-462D-BBBA-9EF03FC08BDA}" type="doc">
      <dgm:prSet loTypeId="urn:microsoft.com/office/officeart/2005/8/layout/hProcess7#4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1CF8C0E3-2384-45A5-9F1F-6D406F0E9FE8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B1D8AD87-980C-4E7A-B65A-5E3B459DD9AA}" type="parTrans" cxnId="{B8679147-367D-4E6C-A181-37A491C3E262}">
      <dgm:prSet/>
      <dgm:spPr/>
      <dgm:t>
        <a:bodyPr/>
        <a:lstStyle/>
        <a:p>
          <a:endParaRPr lang="fr-FR"/>
        </a:p>
      </dgm:t>
    </dgm:pt>
    <dgm:pt modelId="{29B6560A-52D2-4318-8E4F-5DEB8AA32376}" type="sibTrans" cxnId="{B8679147-367D-4E6C-A181-37A491C3E262}">
      <dgm:prSet/>
      <dgm:spPr/>
      <dgm:t>
        <a:bodyPr/>
        <a:lstStyle/>
        <a:p>
          <a:endParaRPr lang="fr-FR"/>
        </a:p>
      </dgm:t>
    </dgm:pt>
    <dgm:pt modelId="{1707D281-8BB7-4997-BBA6-2D313D2EEDAB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803A9A4A-8F96-49D2-8553-AC41760F290A}" type="parTrans" cxnId="{20A24EF5-03F2-4423-989E-EE85F1CB7887}">
      <dgm:prSet/>
      <dgm:spPr/>
      <dgm:t>
        <a:bodyPr/>
        <a:lstStyle/>
        <a:p>
          <a:endParaRPr lang="fr-FR"/>
        </a:p>
      </dgm:t>
    </dgm:pt>
    <dgm:pt modelId="{6920EB4C-584D-43E1-A87D-AACD990D57D7}" type="sibTrans" cxnId="{20A24EF5-03F2-4423-989E-EE85F1CB7887}">
      <dgm:prSet/>
      <dgm:spPr/>
      <dgm:t>
        <a:bodyPr/>
        <a:lstStyle/>
        <a:p>
          <a:endParaRPr lang="fr-FR"/>
        </a:p>
      </dgm:t>
    </dgm:pt>
    <dgm:pt modelId="{FF71E31A-D646-4D07-9508-96F469BB54E9}">
      <dgm:prSet phldrT="[Text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41CDA361-51A0-4D75-9380-8CF388931486}" type="parTrans" cxnId="{912FD54C-FF1B-41AD-B253-AC2805149205}">
      <dgm:prSet/>
      <dgm:spPr/>
      <dgm:t>
        <a:bodyPr/>
        <a:lstStyle/>
        <a:p>
          <a:endParaRPr lang="fr-FR"/>
        </a:p>
      </dgm:t>
    </dgm:pt>
    <dgm:pt modelId="{8A5B57BA-2959-406D-8A1E-646CFCE1E900}" type="sibTrans" cxnId="{912FD54C-FF1B-41AD-B253-AC2805149205}">
      <dgm:prSet/>
      <dgm:spPr/>
      <dgm:t>
        <a:bodyPr/>
        <a:lstStyle/>
        <a:p>
          <a:endParaRPr lang="fr-FR"/>
        </a:p>
      </dgm:t>
    </dgm:pt>
    <dgm:pt modelId="{E07373AB-CFCF-4921-86C6-1EE81CD6D980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968F1450-44A8-4226-B7C0-7E1E55B5B477}" type="parTrans" cxnId="{D9F26DA4-3E6B-4C82-BE24-764D3339B629}">
      <dgm:prSet/>
      <dgm:spPr/>
      <dgm:t>
        <a:bodyPr/>
        <a:lstStyle/>
        <a:p>
          <a:endParaRPr lang="fr-FR"/>
        </a:p>
      </dgm:t>
    </dgm:pt>
    <dgm:pt modelId="{19879471-593F-4444-8B89-A950B6F5CD0B}" type="sibTrans" cxnId="{D9F26DA4-3E6B-4C82-BE24-764D3339B629}">
      <dgm:prSet/>
      <dgm:spPr/>
      <dgm:t>
        <a:bodyPr/>
        <a:lstStyle/>
        <a:p>
          <a:endParaRPr lang="fr-FR"/>
        </a:p>
      </dgm:t>
    </dgm:pt>
    <dgm:pt modelId="{FACAB2A0-F608-463A-A95A-9656319A3781}">
      <dgm:prSet phldrT="[Text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9F26B31E-D925-43A8-A1AD-F3132FEC3DBD}" type="parTrans" cxnId="{7D74F6D1-0CFC-4BF8-8C2F-C84AD8F57ACA}">
      <dgm:prSet/>
      <dgm:spPr/>
      <dgm:t>
        <a:bodyPr/>
        <a:lstStyle/>
        <a:p>
          <a:endParaRPr lang="fr-FR"/>
        </a:p>
      </dgm:t>
    </dgm:pt>
    <dgm:pt modelId="{0ED8F032-545C-454F-A9C9-877FC04F6E0E}" type="sibTrans" cxnId="{7D74F6D1-0CFC-4BF8-8C2F-C84AD8F57ACA}">
      <dgm:prSet/>
      <dgm:spPr/>
      <dgm:t>
        <a:bodyPr/>
        <a:lstStyle/>
        <a:p>
          <a:endParaRPr lang="fr-FR"/>
        </a:p>
      </dgm:t>
    </dgm:pt>
    <dgm:pt modelId="{6158B4A0-7A64-4B68-BF73-1A1D383FE728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EA444F6B-21EE-4329-BBCB-87D58BC3AB13}" type="parTrans" cxnId="{65829207-6C8B-4CF2-8C01-076503383D9B}">
      <dgm:prSet/>
      <dgm:spPr/>
      <dgm:t>
        <a:bodyPr/>
        <a:lstStyle/>
        <a:p>
          <a:endParaRPr lang="fr-FR"/>
        </a:p>
      </dgm:t>
    </dgm:pt>
    <dgm:pt modelId="{CD9F6702-24CD-4F66-9CC3-B17566EFB30D}" type="sibTrans" cxnId="{65829207-6C8B-4CF2-8C01-076503383D9B}">
      <dgm:prSet/>
      <dgm:spPr/>
      <dgm:t>
        <a:bodyPr/>
        <a:lstStyle/>
        <a:p>
          <a:endParaRPr lang="fr-FR"/>
        </a:p>
      </dgm:t>
    </dgm:pt>
    <dgm:pt modelId="{97E1AB94-BF6A-4B1D-9943-530E19EECCFD}">
      <dgm:prSet phldrT="[Text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567A40DE-32E5-4685-AD52-03275FB8E2BC}" type="parTrans" cxnId="{E19209E4-5E10-4FF5-AA1A-50A8ABAE93F7}">
      <dgm:prSet/>
      <dgm:spPr/>
      <dgm:t>
        <a:bodyPr/>
        <a:lstStyle/>
        <a:p>
          <a:endParaRPr lang="fr-FR"/>
        </a:p>
      </dgm:t>
    </dgm:pt>
    <dgm:pt modelId="{60FD52E9-BA41-4966-80B1-7594629BAF70}" type="sibTrans" cxnId="{E19209E4-5E10-4FF5-AA1A-50A8ABAE93F7}">
      <dgm:prSet/>
      <dgm:spPr/>
      <dgm:t>
        <a:bodyPr/>
        <a:lstStyle/>
        <a:p>
          <a:endParaRPr lang="fr-FR"/>
        </a:p>
      </dgm:t>
    </dgm:pt>
    <dgm:pt modelId="{537B3935-98FC-4865-A066-597FABBAD3F0}">
      <dgm:prSet phldrT="[Text]"/>
      <dgm:spPr/>
      <dgm:t>
        <a:bodyPr/>
        <a:lstStyle/>
        <a:p>
          <a:r>
            <a:rPr lang="fr-FR" dirty="0" smtClean="0"/>
            <a:t>0</a:t>
          </a:r>
          <a:endParaRPr lang="fr-FR" dirty="0"/>
        </a:p>
      </dgm:t>
    </dgm:pt>
    <dgm:pt modelId="{A7DC4A6F-D96B-41F4-83A4-84B2022C79A5}" type="parTrans" cxnId="{84097F8E-66FE-494C-82A0-CDF1C5460B7F}">
      <dgm:prSet/>
      <dgm:spPr/>
      <dgm:t>
        <a:bodyPr/>
        <a:lstStyle/>
        <a:p>
          <a:endParaRPr lang="fr-FR"/>
        </a:p>
      </dgm:t>
    </dgm:pt>
    <dgm:pt modelId="{2519A4C9-69F3-4994-A060-DF33490E076A}" type="sibTrans" cxnId="{84097F8E-66FE-494C-82A0-CDF1C5460B7F}">
      <dgm:prSet/>
      <dgm:spPr/>
      <dgm:t>
        <a:bodyPr/>
        <a:lstStyle/>
        <a:p>
          <a:endParaRPr lang="fr-FR"/>
        </a:p>
      </dgm:t>
    </dgm:pt>
    <dgm:pt modelId="{B8A1B56F-4852-4086-8F0F-0FCE1AC35130}">
      <dgm:prSet phldrT="[Text]"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A5338AE4-430E-48CE-862D-29B850ABCBB0}" type="parTrans" cxnId="{0515F688-76AE-4455-8256-F8B033BD336B}">
      <dgm:prSet/>
      <dgm:spPr/>
      <dgm:t>
        <a:bodyPr/>
        <a:lstStyle/>
        <a:p>
          <a:endParaRPr lang="fr-FR"/>
        </a:p>
      </dgm:t>
    </dgm:pt>
    <dgm:pt modelId="{892F8043-3F29-44B4-8626-72AD22549903}" type="sibTrans" cxnId="{0515F688-76AE-4455-8256-F8B033BD336B}">
      <dgm:prSet/>
      <dgm:spPr/>
      <dgm:t>
        <a:bodyPr/>
        <a:lstStyle/>
        <a:p>
          <a:endParaRPr lang="fr-FR"/>
        </a:p>
      </dgm:t>
    </dgm:pt>
    <dgm:pt modelId="{B1C3392D-5019-4F11-A64E-061035CAA63B}">
      <dgm:prSet phldrT="[Text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639ACBAD-F1B3-47A9-8F6E-6144D074A9BC}" type="parTrans" cxnId="{C952A861-33C6-4252-B521-6EE48CAB2734}">
      <dgm:prSet/>
      <dgm:spPr/>
      <dgm:t>
        <a:bodyPr/>
        <a:lstStyle/>
        <a:p>
          <a:endParaRPr lang="fr-FR"/>
        </a:p>
      </dgm:t>
    </dgm:pt>
    <dgm:pt modelId="{FF5D29BB-D613-49BA-A94D-80A3D81CA995}" type="sibTrans" cxnId="{C952A861-33C6-4252-B521-6EE48CAB2734}">
      <dgm:prSet/>
      <dgm:spPr/>
      <dgm:t>
        <a:bodyPr/>
        <a:lstStyle/>
        <a:p>
          <a:endParaRPr lang="fr-FR"/>
        </a:p>
      </dgm:t>
    </dgm:pt>
    <dgm:pt modelId="{4FCB57DE-645B-49E7-891E-0C475547C45A}">
      <dgm:prSet phldrT="[Text]"/>
      <dgm:spPr/>
      <dgm:t>
        <a:bodyPr/>
        <a:lstStyle/>
        <a:p>
          <a:endParaRPr lang="fr-FR" dirty="0"/>
        </a:p>
      </dgm:t>
    </dgm:pt>
    <dgm:pt modelId="{C8C336DA-2A45-4014-AD96-4DDE4FA4023C}" type="parTrans" cxnId="{F04B46B3-755D-4F41-AB19-A11F6BD08055}">
      <dgm:prSet/>
      <dgm:spPr/>
      <dgm:t>
        <a:bodyPr/>
        <a:lstStyle/>
        <a:p>
          <a:endParaRPr lang="fr-FR"/>
        </a:p>
      </dgm:t>
    </dgm:pt>
    <dgm:pt modelId="{27B97FD3-9E6D-41F9-9398-73C2EB0CEEF8}" type="sibTrans" cxnId="{F04B46B3-755D-4F41-AB19-A11F6BD08055}">
      <dgm:prSet/>
      <dgm:spPr/>
      <dgm:t>
        <a:bodyPr/>
        <a:lstStyle/>
        <a:p>
          <a:endParaRPr lang="fr-FR"/>
        </a:p>
      </dgm:t>
    </dgm:pt>
    <dgm:pt modelId="{EA0F7CB1-7DE8-4395-91E7-9B35CA84C231}">
      <dgm:prSet phldrT="[Text]"/>
      <dgm:spPr/>
      <dgm:t>
        <a:bodyPr/>
        <a:lstStyle/>
        <a:p>
          <a:r>
            <a:rPr lang="fr-FR" dirty="0" smtClean="0"/>
            <a:t>\0</a:t>
          </a:r>
          <a:endParaRPr lang="fr-FR" dirty="0"/>
        </a:p>
      </dgm:t>
    </dgm:pt>
    <dgm:pt modelId="{BEB84AF2-80B9-4158-9AA0-FC1190F2FCCD}" type="parTrans" cxnId="{FA935ADC-51E6-4412-A2AB-10302B95E9AF}">
      <dgm:prSet/>
      <dgm:spPr/>
      <dgm:t>
        <a:bodyPr/>
        <a:lstStyle/>
        <a:p>
          <a:endParaRPr lang="fr-FR"/>
        </a:p>
      </dgm:t>
    </dgm:pt>
    <dgm:pt modelId="{CA801432-5198-4DB1-9AB6-B0A4EBEF9705}" type="sibTrans" cxnId="{FA935ADC-51E6-4412-A2AB-10302B95E9AF}">
      <dgm:prSet/>
      <dgm:spPr/>
      <dgm:t>
        <a:bodyPr/>
        <a:lstStyle/>
        <a:p>
          <a:endParaRPr lang="fr-FR"/>
        </a:p>
      </dgm:t>
    </dgm:pt>
    <dgm:pt modelId="{1652B199-E68F-4578-83C8-60F136969DFF}" type="pres">
      <dgm:prSet presAssocID="{FE238B8F-4278-462D-BBBA-9EF03FC08B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2975025-6A6D-472C-95B6-7F925127D9F1}" type="pres">
      <dgm:prSet presAssocID="{1CF8C0E3-2384-45A5-9F1F-6D406F0E9FE8}" presName="compositeNode" presStyleCnt="0">
        <dgm:presLayoutVars>
          <dgm:bulletEnabled val="1"/>
        </dgm:presLayoutVars>
      </dgm:prSet>
      <dgm:spPr/>
    </dgm:pt>
    <dgm:pt modelId="{492F2177-0B58-47DA-A349-6CE1C0E0A0D1}" type="pres">
      <dgm:prSet presAssocID="{1CF8C0E3-2384-45A5-9F1F-6D406F0E9FE8}" presName="bgRect" presStyleLbl="node1" presStyleIdx="0" presStyleCnt="6"/>
      <dgm:spPr/>
      <dgm:t>
        <a:bodyPr/>
        <a:lstStyle/>
        <a:p>
          <a:endParaRPr lang="fr-FR"/>
        </a:p>
      </dgm:t>
    </dgm:pt>
    <dgm:pt modelId="{28F0AD90-9917-4286-BA69-BA567951980D}" type="pres">
      <dgm:prSet presAssocID="{1CF8C0E3-2384-45A5-9F1F-6D406F0E9FE8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5EA6A6-22A8-462E-B6C8-0EA326AA12B3}" type="pres">
      <dgm:prSet presAssocID="{1CF8C0E3-2384-45A5-9F1F-6D406F0E9FE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43528A-13B1-48CF-BCB1-860F0BB7DE9C}" type="pres">
      <dgm:prSet presAssocID="{29B6560A-52D2-4318-8E4F-5DEB8AA32376}" presName="hSp" presStyleCnt="0"/>
      <dgm:spPr/>
    </dgm:pt>
    <dgm:pt modelId="{20484D6A-7A2C-471B-A072-8CD7C49115D8}" type="pres">
      <dgm:prSet presAssocID="{29B6560A-52D2-4318-8E4F-5DEB8AA32376}" presName="vProcSp" presStyleCnt="0"/>
      <dgm:spPr/>
    </dgm:pt>
    <dgm:pt modelId="{1C323479-BF83-47CF-A70A-B18F523C0860}" type="pres">
      <dgm:prSet presAssocID="{29B6560A-52D2-4318-8E4F-5DEB8AA32376}" presName="vSp1" presStyleCnt="0"/>
      <dgm:spPr/>
    </dgm:pt>
    <dgm:pt modelId="{0025AC41-0C36-42D0-8E00-8BB0D1707ADF}" type="pres">
      <dgm:prSet presAssocID="{29B6560A-52D2-4318-8E4F-5DEB8AA32376}" presName="simulatedConn" presStyleLbl="solidFgAcc1" presStyleIdx="0" presStyleCnt="5"/>
      <dgm:spPr/>
    </dgm:pt>
    <dgm:pt modelId="{93AED35D-AAED-4312-969E-30DCDCBCB1E9}" type="pres">
      <dgm:prSet presAssocID="{29B6560A-52D2-4318-8E4F-5DEB8AA32376}" presName="vSp2" presStyleCnt="0"/>
      <dgm:spPr/>
    </dgm:pt>
    <dgm:pt modelId="{71DB0ECC-0BE0-4BF2-ABAC-EA748D74A4F3}" type="pres">
      <dgm:prSet presAssocID="{29B6560A-52D2-4318-8E4F-5DEB8AA32376}" presName="sibTrans" presStyleCnt="0"/>
      <dgm:spPr/>
    </dgm:pt>
    <dgm:pt modelId="{10132E15-9C0D-443C-945E-D695E36F2B4C}" type="pres">
      <dgm:prSet presAssocID="{FF71E31A-D646-4D07-9508-96F469BB54E9}" presName="compositeNode" presStyleCnt="0">
        <dgm:presLayoutVars>
          <dgm:bulletEnabled val="1"/>
        </dgm:presLayoutVars>
      </dgm:prSet>
      <dgm:spPr/>
    </dgm:pt>
    <dgm:pt modelId="{F5ACF959-1E4A-4CC5-9D39-9D562F668002}" type="pres">
      <dgm:prSet presAssocID="{FF71E31A-D646-4D07-9508-96F469BB54E9}" presName="bgRect" presStyleLbl="node1" presStyleIdx="1" presStyleCnt="6"/>
      <dgm:spPr/>
      <dgm:t>
        <a:bodyPr/>
        <a:lstStyle/>
        <a:p>
          <a:endParaRPr lang="fr-FR"/>
        </a:p>
      </dgm:t>
    </dgm:pt>
    <dgm:pt modelId="{52630283-236A-4A1B-89E4-CE6555065AB8}" type="pres">
      <dgm:prSet presAssocID="{FF71E31A-D646-4D07-9508-96F469BB54E9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C809E5-5CD7-4357-BFB0-F866308F43D6}" type="pres">
      <dgm:prSet presAssocID="{FF71E31A-D646-4D07-9508-96F469BB54E9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69C520-1728-40FB-801C-E7044FF82B84}" type="pres">
      <dgm:prSet presAssocID="{8A5B57BA-2959-406D-8A1E-646CFCE1E900}" presName="hSp" presStyleCnt="0"/>
      <dgm:spPr/>
    </dgm:pt>
    <dgm:pt modelId="{35FFB959-3D35-47FB-AD03-ABD34FB04CE4}" type="pres">
      <dgm:prSet presAssocID="{8A5B57BA-2959-406D-8A1E-646CFCE1E900}" presName="vProcSp" presStyleCnt="0"/>
      <dgm:spPr/>
    </dgm:pt>
    <dgm:pt modelId="{224ED7A1-6A03-4FBF-AACD-EFB071D768F5}" type="pres">
      <dgm:prSet presAssocID="{8A5B57BA-2959-406D-8A1E-646CFCE1E900}" presName="vSp1" presStyleCnt="0"/>
      <dgm:spPr/>
    </dgm:pt>
    <dgm:pt modelId="{DB2C0FFD-A7FF-4C51-B9D0-B3847E3EE308}" type="pres">
      <dgm:prSet presAssocID="{8A5B57BA-2959-406D-8A1E-646CFCE1E900}" presName="simulatedConn" presStyleLbl="solidFgAcc1" presStyleIdx="1" presStyleCnt="5"/>
      <dgm:spPr/>
    </dgm:pt>
    <dgm:pt modelId="{B9581CC4-027D-492E-9C84-EC30360D2E74}" type="pres">
      <dgm:prSet presAssocID="{8A5B57BA-2959-406D-8A1E-646CFCE1E900}" presName="vSp2" presStyleCnt="0"/>
      <dgm:spPr/>
    </dgm:pt>
    <dgm:pt modelId="{B6DD56AC-229E-4CD0-A7EC-0255DEF711F8}" type="pres">
      <dgm:prSet presAssocID="{8A5B57BA-2959-406D-8A1E-646CFCE1E900}" presName="sibTrans" presStyleCnt="0"/>
      <dgm:spPr/>
    </dgm:pt>
    <dgm:pt modelId="{856879D8-C3A3-4397-9EB2-1411F74C7578}" type="pres">
      <dgm:prSet presAssocID="{FACAB2A0-F608-463A-A95A-9656319A3781}" presName="compositeNode" presStyleCnt="0">
        <dgm:presLayoutVars>
          <dgm:bulletEnabled val="1"/>
        </dgm:presLayoutVars>
      </dgm:prSet>
      <dgm:spPr/>
    </dgm:pt>
    <dgm:pt modelId="{77414FEE-370F-4927-AB42-633E9F386ABD}" type="pres">
      <dgm:prSet presAssocID="{FACAB2A0-F608-463A-A95A-9656319A3781}" presName="bgRect" presStyleLbl="node1" presStyleIdx="2" presStyleCnt="6"/>
      <dgm:spPr/>
      <dgm:t>
        <a:bodyPr/>
        <a:lstStyle/>
        <a:p>
          <a:endParaRPr lang="fr-FR"/>
        </a:p>
      </dgm:t>
    </dgm:pt>
    <dgm:pt modelId="{8F81C7A9-C71F-49DE-A0E7-A5FC38902A16}" type="pres">
      <dgm:prSet presAssocID="{FACAB2A0-F608-463A-A95A-9656319A3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136601-39AE-4AC5-98F3-45A3177D1670}" type="pres">
      <dgm:prSet presAssocID="{FACAB2A0-F608-463A-A95A-9656319A3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DE8D43-FE5A-4B13-8479-E27EE661E2C8}" type="pres">
      <dgm:prSet presAssocID="{0ED8F032-545C-454F-A9C9-877FC04F6E0E}" presName="hSp" presStyleCnt="0"/>
      <dgm:spPr/>
    </dgm:pt>
    <dgm:pt modelId="{44F224DA-A332-419A-81E2-769E9AC6E50C}" type="pres">
      <dgm:prSet presAssocID="{0ED8F032-545C-454F-A9C9-877FC04F6E0E}" presName="vProcSp" presStyleCnt="0"/>
      <dgm:spPr/>
    </dgm:pt>
    <dgm:pt modelId="{E0710395-7BC4-440B-BE10-F8612DA772C8}" type="pres">
      <dgm:prSet presAssocID="{0ED8F032-545C-454F-A9C9-877FC04F6E0E}" presName="vSp1" presStyleCnt="0"/>
      <dgm:spPr/>
    </dgm:pt>
    <dgm:pt modelId="{745E1E57-0ACA-4ECA-87B2-0FBBDC51023E}" type="pres">
      <dgm:prSet presAssocID="{0ED8F032-545C-454F-A9C9-877FC04F6E0E}" presName="simulatedConn" presStyleLbl="solidFgAcc1" presStyleIdx="2" presStyleCnt="5"/>
      <dgm:spPr/>
    </dgm:pt>
    <dgm:pt modelId="{34FE05DF-C75C-4D15-965C-190061F39BC1}" type="pres">
      <dgm:prSet presAssocID="{0ED8F032-545C-454F-A9C9-877FC04F6E0E}" presName="vSp2" presStyleCnt="0"/>
      <dgm:spPr/>
    </dgm:pt>
    <dgm:pt modelId="{10981491-B5AC-4A1B-AF01-EFBDFECCFFC4}" type="pres">
      <dgm:prSet presAssocID="{0ED8F032-545C-454F-A9C9-877FC04F6E0E}" presName="sibTrans" presStyleCnt="0"/>
      <dgm:spPr/>
    </dgm:pt>
    <dgm:pt modelId="{026E6645-E746-4E58-9BF6-80D2138B73F5}" type="pres">
      <dgm:prSet presAssocID="{97E1AB94-BF6A-4B1D-9943-530E19EECCFD}" presName="compositeNode" presStyleCnt="0">
        <dgm:presLayoutVars>
          <dgm:bulletEnabled val="1"/>
        </dgm:presLayoutVars>
      </dgm:prSet>
      <dgm:spPr/>
    </dgm:pt>
    <dgm:pt modelId="{3743DFD4-851D-4A0A-86B7-8295D809738A}" type="pres">
      <dgm:prSet presAssocID="{97E1AB94-BF6A-4B1D-9943-530E19EECCFD}" presName="bgRect" presStyleLbl="node1" presStyleIdx="3" presStyleCnt="6"/>
      <dgm:spPr/>
      <dgm:t>
        <a:bodyPr/>
        <a:lstStyle/>
        <a:p>
          <a:endParaRPr lang="fr-FR"/>
        </a:p>
      </dgm:t>
    </dgm:pt>
    <dgm:pt modelId="{C1ECBE22-062D-4196-9C7E-F68DCF987565}" type="pres">
      <dgm:prSet presAssocID="{97E1AB94-BF6A-4B1D-9943-530E19EECCFD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4E2801-A924-4333-B77C-299F2E5139E3}" type="pres">
      <dgm:prSet presAssocID="{97E1AB94-BF6A-4B1D-9943-530E19EECCF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4576C-A6BE-4DEB-A340-D1F0AD6F179B}" type="pres">
      <dgm:prSet presAssocID="{60FD52E9-BA41-4966-80B1-7594629BAF70}" presName="hSp" presStyleCnt="0"/>
      <dgm:spPr/>
    </dgm:pt>
    <dgm:pt modelId="{DB4F778B-5B18-4C1F-9E39-D355D99890AF}" type="pres">
      <dgm:prSet presAssocID="{60FD52E9-BA41-4966-80B1-7594629BAF70}" presName="vProcSp" presStyleCnt="0"/>
      <dgm:spPr/>
    </dgm:pt>
    <dgm:pt modelId="{3D6A0A03-CD83-48C9-AAEC-10101D689EF4}" type="pres">
      <dgm:prSet presAssocID="{60FD52E9-BA41-4966-80B1-7594629BAF70}" presName="vSp1" presStyleCnt="0"/>
      <dgm:spPr/>
    </dgm:pt>
    <dgm:pt modelId="{35D7B1DF-B768-4CA9-AF84-39DBAF8B4BD9}" type="pres">
      <dgm:prSet presAssocID="{60FD52E9-BA41-4966-80B1-7594629BAF70}" presName="simulatedConn" presStyleLbl="solidFgAcc1" presStyleIdx="3" presStyleCnt="5"/>
      <dgm:spPr/>
    </dgm:pt>
    <dgm:pt modelId="{07B66933-1A7B-444A-9932-56F55EC09F8C}" type="pres">
      <dgm:prSet presAssocID="{60FD52E9-BA41-4966-80B1-7594629BAF70}" presName="vSp2" presStyleCnt="0"/>
      <dgm:spPr/>
    </dgm:pt>
    <dgm:pt modelId="{25AB6E46-D50B-4008-96B8-6E0EB439B524}" type="pres">
      <dgm:prSet presAssocID="{60FD52E9-BA41-4966-80B1-7594629BAF70}" presName="sibTrans" presStyleCnt="0"/>
      <dgm:spPr/>
    </dgm:pt>
    <dgm:pt modelId="{03C8D0B1-4FF7-4B3A-873B-DCED43B04415}" type="pres">
      <dgm:prSet presAssocID="{B8A1B56F-4852-4086-8F0F-0FCE1AC35130}" presName="compositeNode" presStyleCnt="0">
        <dgm:presLayoutVars>
          <dgm:bulletEnabled val="1"/>
        </dgm:presLayoutVars>
      </dgm:prSet>
      <dgm:spPr/>
    </dgm:pt>
    <dgm:pt modelId="{95519175-0AEA-4A68-B7AA-68A0C77B3199}" type="pres">
      <dgm:prSet presAssocID="{B8A1B56F-4852-4086-8F0F-0FCE1AC35130}" presName="bgRect" presStyleLbl="node1" presStyleIdx="4" presStyleCnt="6"/>
      <dgm:spPr/>
      <dgm:t>
        <a:bodyPr/>
        <a:lstStyle/>
        <a:p>
          <a:endParaRPr lang="fr-FR"/>
        </a:p>
      </dgm:t>
    </dgm:pt>
    <dgm:pt modelId="{5F940BAD-2E2B-45B4-91E9-DA5E31518150}" type="pres">
      <dgm:prSet presAssocID="{B8A1B56F-4852-4086-8F0F-0FCE1AC35130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139B8E-4613-4850-A1E4-991E121ACEF6}" type="pres">
      <dgm:prSet presAssocID="{B8A1B56F-4852-4086-8F0F-0FCE1AC35130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42600F-CC04-4692-950D-665DA8B7151D}" type="pres">
      <dgm:prSet presAssocID="{892F8043-3F29-44B4-8626-72AD22549903}" presName="hSp" presStyleCnt="0"/>
      <dgm:spPr/>
    </dgm:pt>
    <dgm:pt modelId="{3DEEBBDF-20CF-4F38-AB43-5F9877B30E49}" type="pres">
      <dgm:prSet presAssocID="{892F8043-3F29-44B4-8626-72AD22549903}" presName="vProcSp" presStyleCnt="0"/>
      <dgm:spPr/>
    </dgm:pt>
    <dgm:pt modelId="{75F068C3-700E-4BAB-B1C7-A11F4B80F973}" type="pres">
      <dgm:prSet presAssocID="{892F8043-3F29-44B4-8626-72AD22549903}" presName="vSp1" presStyleCnt="0"/>
      <dgm:spPr/>
    </dgm:pt>
    <dgm:pt modelId="{9F537B7A-9DFD-4264-B857-02D8C184DB34}" type="pres">
      <dgm:prSet presAssocID="{892F8043-3F29-44B4-8626-72AD22549903}" presName="simulatedConn" presStyleLbl="solidFgAcc1" presStyleIdx="4" presStyleCnt="5"/>
      <dgm:spPr/>
    </dgm:pt>
    <dgm:pt modelId="{735C530D-B7F8-4070-909D-490160CB28BF}" type="pres">
      <dgm:prSet presAssocID="{892F8043-3F29-44B4-8626-72AD22549903}" presName="vSp2" presStyleCnt="0"/>
      <dgm:spPr/>
    </dgm:pt>
    <dgm:pt modelId="{9C6C1058-87F2-472C-9545-4C492B2BA5FB}" type="pres">
      <dgm:prSet presAssocID="{892F8043-3F29-44B4-8626-72AD22549903}" presName="sibTrans" presStyleCnt="0"/>
      <dgm:spPr/>
    </dgm:pt>
    <dgm:pt modelId="{1F767C76-809F-484D-84C5-AF1E70857BAE}" type="pres">
      <dgm:prSet presAssocID="{B1C3392D-5019-4F11-A64E-061035CAA63B}" presName="compositeNode" presStyleCnt="0">
        <dgm:presLayoutVars>
          <dgm:bulletEnabled val="1"/>
        </dgm:presLayoutVars>
      </dgm:prSet>
      <dgm:spPr/>
    </dgm:pt>
    <dgm:pt modelId="{D57EE2D5-D437-4DCA-B4CB-F846F47E84D8}" type="pres">
      <dgm:prSet presAssocID="{B1C3392D-5019-4F11-A64E-061035CAA63B}" presName="bgRect" presStyleLbl="node1" presStyleIdx="5" presStyleCnt="6"/>
      <dgm:spPr/>
      <dgm:t>
        <a:bodyPr/>
        <a:lstStyle/>
        <a:p>
          <a:endParaRPr lang="fr-FR"/>
        </a:p>
      </dgm:t>
    </dgm:pt>
    <dgm:pt modelId="{5A4481CB-5A76-4CF8-A4ED-23FEA596D0D3}" type="pres">
      <dgm:prSet presAssocID="{B1C3392D-5019-4F11-A64E-061035CAA63B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AD53F68-2222-4D12-9682-A51CA18CF302}" type="pres">
      <dgm:prSet presAssocID="{B1C3392D-5019-4F11-A64E-061035CAA63B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1CDD0DC-22F2-4497-8379-52C891E03F7B}" type="presOf" srcId="{97E1AB94-BF6A-4B1D-9943-530E19EECCFD}" destId="{3743DFD4-851D-4A0A-86B7-8295D809738A}" srcOrd="0" destOrd="0" presId="urn:microsoft.com/office/officeart/2005/8/layout/hProcess7#4"/>
    <dgm:cxn modelId="{055980A2-11F4-4091-B5A4-E803D75CA9FE}" type="presOf" srcId="{1CF8C0E3-2384-45A5-9F1F-6D406F0E9FE8}" destId="{28F0AD90-9917-4286-BA69-BA567951980D}" srcOrd="1" destOrd="0" presId="urn:microsoft.com/office/officeart/2005/8/layout/hProcess7#4"/>
    <dgm:cxn modelId="{65829207-6C8B-4CF2-8C01-076503383D9B}" srcId="{FACAB2A0-F608-463A-A95A-9656319A3781}" destId="{6158B4A0-7A64-4B68-BF73-1A1D383FE728}" srcOrd="0" destOrd="0" parTransId="{EA444F6B-21EE-4329-BBCB-87D58BC3AB13}" sibTransId="{CD9F6702-24CD-4F66-9CC3-B17566EFB30D}"/>
    <dgm:cxn modelId="{0515F688-76AE-4455-8256-F8B033BD336B}" srcId="{FE238B8F-4278-462D-BBBA-9EF03FC08BDA}" destId="{B8A1B56F-4852-4086-8F0F-0FCE1AC35130}" srcOrd="4" destOrd="0" parTransId="{A5338AE4-430E-48CE-862D-29B850ABCBB0}" sibTransId="{892F8043-3F29-44B4-8626-72AD22549903}"/>
    <dgm:cxn modelId="{E19209E4-5E10-4FF5-AA1A-50A8ABAE93F7}" srcId="{FE238B8F-4278-462D-BBBA-9EF03FC08BDA}" destId="{97E1AB94-BF6A-4B1D-9943-530E19EECCFD}" srcOrd="3" destOrd="0" parTransId="{567A40DE-32E5-4685-AD52-03275FB8E2BC}" sibTransId="{60FD52E9-BA41-4966-80B1-7594629BAF70}"/>
    <dgm:cxn modelId="{D9F26DA4-3E6B-4C82-BE24-764D3339B629}" srcId="{FF71E31A-D646-4D07-9508-96F469BB54E9}" destId="{E07373AB-CFCF-4921-86C6-1EE81CD6D980}" srcOrd="0" destOrd="0" parTransId="{968F1450-44A8-4226-B7C0-7E1E55B5B477}" sibTransId="{19879471-593F-4444-8B89-A950B6F5CD0B}"/>
    <dgm:cxn modelId="{557F0038-C861-4F5E-9BF3-56832F2AEDCD}" type="presOf" srcId="{B1C3392D-5019-4F11-A64E-061035CAA63B}" destId="{5A4481CB-5A76-4CF8-A4ED-23FEA596D0D3}" srcOrd="1" destOrd="0" presId="urn:microsoft.com/office/officeart/2005/8/layout/hProcess7#4"/>
    <dgm:cxn modelId="{CC206F15-7BD1-4B61-A2B9-44CBB686A919}" type="presOf" srcId="{B8A1B56F-4852-4086-8F0F-0FCE1AC35130}" destId="{95519175-0AEA-4A68-B7AA-68A0C77B3199}" srcOrd="0" destOrd="0" presId="urn:microsoft.com/office/officeart/2005/8/layout/hProcess7#4"/>
    <dgm:cxn modelId="{DCD7E37F-3235-46A2-991B-325D00EDA6C1}" type="presOf" srcId="{97E1AB94-BF6A-4B1D-9943-530E19EECCFD}" destId="{C1ECBE22-062D-4196-9C7E-F68DCF987565}" srcOrd="1" destOrd="0" presId="urn:microsoft.com/office/officeart/2005/8/layout/hProcess7#4"/>
    <dgm:cxn modelId="{B0C5E807-0C3B-4B5B-8289-17DCA4203CC9}" type="presOf" srcId="{EA0F7CB1-7DE8-4395-91E7-9B35CA84C231}" destId="{DAD53F68-2222-4D12-9682-A51CA18CF302}" srcOrd="0" destOrd="0" presId="urn:microsoft.com/office/officeart/2005/8/layout/hProcess7#4"/>
    <dgm:cxn modelId="{D2155F2C-A3F2-410B-AF5F-A9D9E0FC7E0A}" type="presOf" srcId="{E07373AB-CFCF-4921-86C6-1EE81CD6D980}" destId="{75C809E5-5CD7-4357-BFB0-F866308F43D6}" srcOrd="0" destOrd="0" presId="urn:microsoft.com/office/officeart/2005/8/layout/hProcess7#4"/>
    <dgm:cxn modelId="{F04B46B3-755D-4F41-AB19-A11F6BD08055}" srcId="{B8A1B56F-4852-4086-8F0F-0FCE1AC35130}" destId="{4FCB57DE-645B-49E7-891E-0C475547C45A}" srcOrd="0" destOrd="0" parTransId="{C8C336DA-2A45-4014-AD96-4DDE4FA4023C}" sibTransId="{27B97FD3-9E6D-41F9-9398-73C2EB0CEEF8}"/>
    <dgm:cxn modelId="{7D74F6D1-0CFC-4BF8-8C2F-C84AD8F57ACA}" srcId="{FE238B8F-4278-462D-BBBA-9EF03FC08BDA}" destId="{FACAB2A0-F608-463A-A95A-9656319A3781}" srcOrd="2" destOrd="0" parTransId="{9F26B31E-D925-43A8-A1AD-F3132FEC3DBD}" sibTransId="{0ED8F032-545C-454F-A9C9-877FC04F6E0E}"/>
    <dgm:cxn modelId="{B8679147-367D-4E6C-A181-37A491C3E262}" srcId="{FE238B8F-4278-462D-BBBA-9EF03FC08BDA}" destId="{1CF8C0E3-2384-45A5-9F1F-6D406F0E9FE8}" srcOrd="0" destOrd="0" parTransId="{B1D8AD87-980C-4E7A-B65A-5E3B459DD9AA}" sibTransId="{29B6560A-52D2-4318-8E4F-5DEB8AA32376}"/>
    <dgm:cxn modelId="{F3D32662-880B-45BD-95E4-73D271A4E31C}" type="presOf" srcId="{FACAB2A0-F608-463A-A95A-9656319A3781}" destId="{77414FEE-370F-4927-AB42-633E9F386ABD}" srcOrd="0" destOrd="0" presId="urn:microsoft.com/office/officeart/2005/8/layout/hProcess7#4"/>
    <dgm:cxn modelId="{C952A861-33C6-4252-B521-6EE48CAB2734}" srcId="{FE238B8F-4278-462D-BBBA-9EF03FC08BDA}" destId="{B1C3392D-5019-4F11-A64E-061035CAA63B}" srcOrd="5" destOrd="0" parTransId="{639ACBAD-F1B3-47A9-8F6E-6144D074A9BC}" sibTransId="{FF5D29BB-D613-49BA-A94D-80A3D81CA995}"/>
    <dgm:cxn modelId="{FE990D9D-310B-4E7F-A383-383E232E748E}" type="presOf" srcId="{B1C3392D-5019-4F11-A64E-061035CAA63B}" destId="{D57EE2D5-D437-4DCA-B4CB-F846F47E84D8}" srcOrd="0" destOrd="0" presId="urn:microsoft.com/office/officeart/2005/8/layout/hProcess7#4"/>
    <dgm:cxn modelId="{BC62B603-483F-4801-83CC-13E386097A7C}" type="presOf" srcId="{1CF8C0E3-2384-45A5-9F1F-6D406F0E9FE8}" destId="{492F2177-0B58-47DA-A349-6CE1C0E0A0D1}" srcOrd="0" destOrd="0" presId="urn:microsoft.com/office/officeart/2005/8/layout/hProcess7#4"/>
    <dgm:cxn modelId="{21BAD12E-C0EB-4344-8ECF-916CD7FD9423}" type="presOf" srcId="{FACAB2A0-F608-463A-A95A-9656319A3781}" destId="{8F81C7A9-C71F-49DE-A0E7-A5FC38902A16}" srcOrd="1" destOrd="0" presId="urn:microsoft.com/office/officeart/2005/8/layout/hProcess7#4"/>
    <dgm:cxn modelId="{F0EE3D0F-3788-4CF8-9213-4882F53E43B1}" type="presOf" srcId="{FF71E31A-D646-4D07-9508-96F469BB54E9}" destId="{52630283-236A-4A1B-89E4-CE6555065AB8}" srcOrd="1" destOrd="0" presId="urn:microsoft.com/office/officeart/2005/8/layout/hProcess7#4"/>
    <dgm:cxn modelId="{89E7C5B4-E957-4C8C-9A12-05C622F6BA4E}" type="presOf" srcId="{6158B4A0-7A64-4B68-BF73-1A1D383FE728}" destId="{92136601-39AE-4AC5-98F3-45A3177D1670}" srcOrd="0" destOrd="0" presId="urn:microsoft.com/office/officeart/2005/8/layout/hProcess7#4"/>
    <dgm:cxn modelId="{79BB9388-9F14-44DB-99BD-79062F57A848}" type="presOf" srcId="{FF71E31A-D646-4D07-9508-96F469BB54E9}" destId="{F5ACF959-1E4A-4CC5-9D39-9D562F668002}" srcOrd="0" destOrd="0" presId="urn:microsoft.com/office/officeart/2005/8/layout/hProcess7#4"/>
    <dgm:cxn modelId="{FA935ADC-51E6-4412-A2AB-10302B95E9AF}" srcId="{B1C3392D-5019-4F11-A64E-061035CAA63B}" destId="{EA0F7CB1-7DE8-4395-91E7-9B35CA84C231}" srcOrd="0" destOrd="0" parTransId="{BEB84AF2-80B9-4158-9AA0-FC1190F2FCCD}" sibTransId="{CA801432-5198-4DB1-9AB6-B0A4EBEF9705}"/>
    <dgm:cxn modelId="{818A2FDD-5071-4C46-9329-FAD2432246BB}" type="presOf" srcId="{537B3935-98FC-4865-A066-597FABBAD3F0}" destId="{C74E2801-A924-4333-B77C-299F2E5139E3}" srcOrd="0" destOrd="0" presId="urn:microsoft.com/office/officeart/2005/8/layout/hProcess7#4"/>
    <dgm:cxn modelId="{D7A4F101-34EF-468A-B543-7B338B274549}" type="presOf" srcId="{B8A1B56F-4852-4086-8F0F-0FCE1AC35130}" destId="{5F940BAD-2E2B-45B4-91E9-DA5E31518150}" srcOrd="1" destOrd="0" presId="urn:microsoft.com/office/officeart/2005/8/layout/hProcess7#4"/>
    <dgm:cxn modelId="{C183D437-D9C7-4A7C-BF80-458B7B9377F2}" type="presOf" srcId="{FE238B8F-4278-462D-BBBA-9EF03FC08BDA}" destId="{1652B199-E68F-4578-83C8-60F136969DFF}" srcOrd="0" destOrd="0" presId="urn:microsoft.com/office/officeart/2005/8/layout/hProcess7#4"/>
    <dgm:cxn modelId="{912FD54C-FF1B-41AD-B253-AC2805149205}" srcId="{FE238B8F-4278-462D-BBBA-9EF03FC08BDA}" destId="{FF71E31A-D646-4D07-9508-96F469BB54E9}" srcOrd="1" destOrd="0" parTransId="{41CDA361-51A0-4D75-9380-8CF388931486}" sibTransId="{8A5B57BA-2959-406D-8A1E-646CFCE1E900}"/>
    <dgm:cxn modelId="{20A24EF5-03F2-4423-989E-EE85F1CB7887}" srcId="{1CF8C0E3-2384-45A5-9F1F-6D406F0E9FE8}" destId="{1707D281-8BB7-4997-BBA6-2D313D2EEDAB}" srcOrd="0" destOrd="0" parTransId="{803A9A4A-8F96-49D2-8553-AC41760F290A}" sibTransId="{6920EB4C-584D-43E1-A87D-AACD990D57D7}"/>
    <dgm:cxn modelId="{875E0A4B-1B32-4476-8EE1-FE54D4A1AAF6}" type="presOf" srcId="{4FCB57DE-645B-49E7-891E-0C475547C45A}" destId="{4B139B8E-4613-4850-A1E4-991E121ACEF6}" srcOrd="0" destOrd="0" presId="urn:microsoft.com/office/officeart/2005/8/layout/hProcess7#4"/>
    <dgm:cxn modelId="{84097F8E-66FE-494C-82A0-CDF1C5460B7F}" srcId="{97E1AB94-BF6A-4B1D-9943-530E19EECCFD}" destId="{537B3935-98FC-4865-A066-597FABBAD3F0}" srcOrd="0" destOrd="0" parTransId="{A7DC4A6F-D96B-41F4-83A4-84B2022C79A5}" sibTransId="{2519A4C9-69F3-4994-A060-DF33490E076A}"/>
    <dgm:cxn modelId="{18586405-7C70-4327-AE37-C6B91DEEA1C5}" type="presOf" srcId="{1707D281-8BB7-4997-BBA6-2D313D2EEDAB}" destId="{0E5EA6A6-22A8-462E-B6C8-0EA326AA12B3}" srcOrd="0" destOrd="0" presId="urn:microsoft.com/office/officeart/2005/8/layout/hProcess7#4"/>
    <dgm:cxn modelId="{5C87958A-2C26-4C04-8214-6A1F676BC09F}" type="presParOf" srcId="{1652B199-E68F-4578-83C8-60F136969DFF}" destId="{62975025-6A6D-472C-95B6-7F925127D9F1}" srcOrd="0" destOrd="0" presId="urn:microsoft.com/office/officeart/2005/8/layout/hProcess7#4"/>
    <dgm:cxn modelId="{4D0957EF-3ABD-43E7-BC69-C7357BA1FAAA}" type="presParOf" srcId="{62975025-6A6D-472C-95B6-7F925127D9F1}" destId="{492F2177-0B58-47DA-A349-6CE1C0E0A0D1}" srcOrd="0" destOrd="0" presId="urn:microsoft.com/office/officeart/2005/8/layout/hProcess7#4"/>
    <dgm:cxn modelId="{462D5D8F-D94D-49C6-BF38-2595E5118C71}" type="presParOf" srcId="{62975025-6A6D-472C-95B6-7F925127D9F1}" destId="{28F0AD90-9917-4286-BA69-BA567951980D}" srcOrd="1" destOrd="0" presId="urn:microsoft.com/office/officeart/2005/8/layout/hProcess7#4"/>
    <dgm:cxn modelId="{64676079-37C0-4F16-A6AC-3CBB6C712C8B}" type="presParOf" srcId="{62975025-6A6D-472C-95B6-7F925127D9F1}" destId="{0E5EA6A6-22A8-462E-B6C8-0EA326AA12B3}" srcOrd="2" destOrd="0" presId="urn:microsoft.com/office/officeart/2005/8/layout/hProcess7#4"/>
    <dgm:cxn modelId="{4DD655DE-EB23-4218-ACCD-5EA1876DA624}" type="presParOf" srcId="{1652B199-E68F-4578-83C8-60F136969DFF}" destId="{9943528A-13B1-48CF-BCB1-860F0BB7DE9C}" srcOrd="1" destOrd="0" presId="urn:microsoft.com/office/officeart/2005/8/layout/hProcess7#4"/>
    <dgm:cxn modelId="{218934F7-1C63-43F6-B1EE-70ED8F7AFA20}" type="presParOf" srcId="{1652B199-E68F-4578-83C8-60F136969DFF}" destId="{20484D6A-7A2C-471B-A072-8CD7C49115D8}" srcOrd="2" destOrd="0" presId="urn:microsoft.com/office/officeart/2005/8/layout/hProcess7#4"/>
    <dgm:cxn modelId="{B8CAB0ED-EF29-4CF6-B0CC-57AE052728E1}" type="presParOf" srcId="{20484D6A-7A2C-471B-A072-8CD7C49115D8}" destId="{1C323479-BF83-47CF-A70A-B18F523C0860}" srcOrd="0" destOrd="0" presId="urn:microsoft.com/office/officeart/2005/8/layout/hProcess7#4"/>
    <dgm:cxn modelId="{2E66C1B4-F992-4302-8227-D1CE278611EB}" type="presParOf" srcId="{20484D6A-7A2C-471B-A072-8CD7C49115D8}" destId="{0025AC41-0C36-42D0-8E00-8BB0D1707ADF}" srcOrd="1" destOrd="0" presId="urn:microsoft.com/office/officeart/2005/8/layout/hProcess7#4"/>
    <dgm:cxn modelId="{95A50CA8-3CFF-494E-A35C-2866B192F78F}" type="presParOf" srcId="{20484D6A-7A2C-471B-A072-8CD7C49115D8}" destId="{93AED35D-AAED-4312-969E-30DCDCBCB1E9}" srcOrd="2" destOrd="0" presId="urn:microsoft.com/office/officeart/2005/8/layout/hProcess7#4"/>
    <dgm:cxn modelId="{FD590EFF-D97A-409F-875D-8876C7329E2E}" type="presParOf" srcId="{1652B199-E68F-4578-83C8-60F136969DFF}" destId="{71DB0ECC-0BE0-4BF2-ABAC-EA748D74A4F3}" srcOrd="3" destOrd="0" presId="urn:microsoft.com/office/officeart/2005/8/layout/hProcess7#4"/>
    <dgm:cxn modelId="{27941BA0-86A2-4A02-BF2C-AD11083BA2C6}" type="presParOf" srcId="{1652B199-E68F-4578-83C8-60F136969DFF}" destId="{10132E15-9C0D-443C-945E-D695E36F2B4C}" srcOrd="4" destOrd="0" presId="urn:microsoft.com/office/officeart/2005/8/layout/hProcess7#4"/>
    <dgm:cxn modelId="{C1340C51-602C-4311-BE7C-920111DCEF11}" type="presParOf" srcId="{10132E15-9C0D-443C-945E-D695E36F2B4C}" destId="{F5ACF959-1E4A-4CC5-9D39-9D562F668002}" srcOrd="0" destOrd="0" presId="urn:microsoft.com/office/officeart/2005/8/layout/hProcess7#4"/>
    <dgm:cxn modelId="{065648CC-B669-41F9-98E9-D613BEE44674}" type="presParOf" srcId="{10132E15-9C0D-443C-945E-D695E36F2B4C}" destId="{52630283-236A-4A1B-89E4-CE6555065AB8}" srcOrd="1" destOrd="0" presId="urn:microsoft.com/office/officeart/2005/8/layout/hProcess7#4"/>
    <dgm:cxn modelId="{1CD8E984-E5FE-46F2-90BD-B3143F0944CC}" type="presParOf" srcId="{10132E15-9C0D-443C-945E-D695E36F2B4C}" destId="{75C809E5-5CD7-4357-BFB0-F866308F43D6}" srcOrd="2" destOrd="0" presId="urn:microsoft.com/office/officeart/2005/8/layout/hProcess7#4"/>
    <dgm:cxn modelId="{676A46AA-5CD8-44FE-AEFF-1795D44D2113}" type="presParOf" srcId="{1652B199-E68F-4578-83C8-60F136969DFF}" destId="{9969C520-1728-40FB-801C-E7044FF82B84}" srcOrd="5" destOrd="0" presId="urn:microsoft.com/office/officeart/2005/8/layout/hProcess7#4"/>
    <dgm:cxn modelId="{1C72A3FD-A86C-437A-9F7A-41F555DD4CE9}" type="presParOf" srcId="{1652B199-E68F-4578-83C8-60F136969DFF}" destId="{35FFB959-3D35-47FB-AD03-ABD34FB04CE4}" srcOrd="6" destOrd="0" presId="urn:microsoft.com/office/officeart/2005/8/layout/hProcess7#4"/>
    <dgm:cxn modelId="{B1280B91-4985-47D3-AC9C-4E7B86DD9A91}" type="presParOf" srcId="{35FFB959-3D35-47FB-AD03-ABD34FB04CE4}" destId="{224ED7A1-6A03-4FBF-AACD-EFB071D768F5}" srcOrd="0" destOrd="0" presId="urn:microsoft.com/office/officeart/2005/8/layout/hProcess7#4"/>
    <dgm:cxn modelId="{797F00CD-67BA-499B-BA8A-A930380B6B2D}" type="presParOf" srcId="{35FFB959-3D35-47FB-AD03-ABD34FB04CE4}" destId="{DB2C0FFD-A7FF-4C51-B9D0-B3847E3EE308}" srcOrd="1" destOrd="0" presId="urn:microsoft.com/office/officeart/2005/8/layout/hProcess7#4"/>
    <dgm:cxn modelId="{7C673D63-7C1D-4A08-9127-75071E72D314}" type="presParOf" srcId="{35FFB959-3D35-47FB-AD03-ABD34FB04CE4}" destId="{B9581CC4-027D-492E-9C84-EC30360D2E74}" srcOrd="2" destOrd="0" presId="urn:microsoft.com/office/officeart/2005/8/layout/hProcess7#4"/>
    <dgm:cxn modelId="{E1B544AB-DACC-4F36-BAC4-952B54C636AA}" type="presParOf" srcId="{1652B199-E68F-4578-83C8-60F136969DFF}" destId="{B6DD56AC-229E-4CD0-A7EC-0255DEF711F8}" srcOrd="7" destOrd="0" presId="urn:microsoft.com/office/officeart/2005/8/layout/hProcess7#4"/>
    <dgm:cxn modelId="{7C5B86F5-4523-4050-A3D0-75D73371FAF3}" type="presParOf" srcId="{1652B199-E68F-4578-83C8-60F136969DFF}" destId="{856879D8-C3A3-4397-9EB2-1411F74C7578}" srcOrd="8" destOrd="0" presId="urn:microsoft.com/office/officeart/2005/8/layout/hProcess7#4"/>
    <dgm:cxn modelId="{842EE1CA-4EFC-4CC3-B8DE-F20CF9AEF21E}" type="presParOf" srcId="{856879D8-C3A3-4397-9EB2-1411F74C7578}" destId="{77414FEE-370F-4927-AB42-633E9F386ABD}" srcOrd="0" destOrd="0" presId="urn:microsoft.com/office/officeart/2005/8/layout/hProcess7#4"/>
    <dgm:cxn modelId="{BCC5B56D-4230-40C0-ADD6-5B878F848DE5}" type="presParOf" srcId="{856879D8-C3A3-4397-9EB2-1411F74C7578}" destId="{8F81C7A9-C71F-49DE-A0E7-A5FC38902A16}" srcOrd="1" destOrd="0" presId="urn:microsoft.com/office/officeart/2005/8/layout/hProcess7#4"/>
    <dgm:cxn modelId="{B6359106-286B-41FD-96FB-F3A01372A393}" type="presParOf" srcId="{856879D8-C3A3-4397-9EB2-1411F74C7578}" destId="{92136601-39AE-4AC5-98F3-45A3177D1670}" srcOrd="2" destOrd="0" presId="urn:microsoft.com/office/officeart/2005/8/layout/hProcess7#4"/>
    <dgm:cxn modelId="{FE28A84A-2BC9-42CD-BE27-DF8F7D869E24}" type="presParOf" srcId="{1652B199-E68F-4578-83C8-60F136969DFF}" destId="{FCDE8D43-FE5A-4B13-8479-E27EE661E2C8}" srcOrd="9" destOrd="0" presId="urn:microsoft.com/office/officeart/2005/8/layout/hProcess7#4"/>
    <dgm:cxn modelId="{A709E0ED-1229-4CD3-9077-E35BC04F7F34}" type="presParOf" srcId="{1652B199-E68F-4578-83C8-60F136969DFF}" destId="{44F224DA-A332-419A-81E2-769E9AC6E50C}" srcOrd="10" destOrd="0" presId="urn:microsoft.com/office/officeart/2005/8/layout/hProcess7#4"/>
    <dgm:cxn modelId="{056496A2-D2E0-4034-8F6C-A54C62D31F1F}" type="presParOf" srcId="{44F224DA-A332-419A-81E2-769E9AC6E50C}" destId="{E0710395-7BC4-440B-BE10-F8612DA772C8}" srcOrd="0" destOrd="0" presId="urn:microsoft.com/office/officeart/2005/8/layout/hProcess7#4"/>
    <dgm:cxn modelId="{E37C7E71-B3C5-45AD-A3C9-AA2EB15BCA30}" type="presParOf" srcId="{44F224DA-A332-419A-81E2-769E9AC6E50C}" destId="{745E1E57-0ACA-4ECA-87B2-0FBBDC51023E}" srcOrd="1" destOrd="0" presId="urn:microsoft.com/office/officeart/2005/8/layout/hProcess7#4"/>
    <dgm:cxn modelId="{120730AD-1CC9-489E-A692-F28AA7FA2186}" type="presParOf" srcId="{44F224DA-A332-419A-81E2-769E9AC6E50C}" destId="{34FE05DF-C75C-4D15-965C-190061F39BC1}" srcOrd="2" destOrd="0" presId="urn:microsoft.com/office/officeart/2005/8/layout/hProcess7#4"/>
    <dgm:cxn modelId="{44E0C0A4-70D2-4D6F-B237-707C675325DA}" type="presParOf" srcId="{1652B199-E68F-4578-83C8-60F136969DFF}" destId="{10981491-B5AC-4A1B-AF01-EFBDFECCFFC4}" srcOrd="11" destOrd="0" presId="urn:microsoft.com/office/officeart/2005/8/layout/hProcess7#4"/>
    <dgm:cxn modelId="{A6FE80AC-58F5-4BF6-9F46-95610A44A755}" type="presParOf" srcId="{1652B199-E68F-4578-83C8-60F136969DFF}" destId="{026E6645-E746-4E58-9BF6-80D2138B73F5}" srcOrd="12" destOrd="0" presId="urn:microsoft.com/office/officeart/2005/8/layout/hProcess7#4"/>
    <dgm:cxn modelId="{01135C7F-A423-4F04-965D-FD6AF368C362}" type="presParOf" srcId="{026E6645-E746-4E58-9BF6-80D2138B73F5}" destId="{3743DFD4-851D-4A0A-86B7-8295D809738A}" srcOrd="0" destOrd="0" presId="urn:microsoft.com/office/officeart/2005/8/layout/hProcess7#4"/>
    <dgm:cxn modelId="{809698A4-AA05-4A77-A0AA-96F240C25FDD}" type="presParOf" srcId="{026E6645-E746-4E58-9BF6-80D2138B73F5}" destId="{C1ECBE22-062D-4196-9C7E-F68DCF987565}" srcOrd="1" destOrd="0" presId="urn:microsoft.com/office/officeart/2005/8/layout/hProcess7#4"/>
    <dgm:cxn modelId="{788AE165-D604-4CF1-A634-511E17BC6246}" type="presParOf" srcId="{026E6645-E746-4E58-9BF6-80D2138B73F5}" destId="{C74E2801-A924-4333-B77C-299F2E5139E3}" srcOrd="2" destOrd="0" presId="urn:microsoft.com/office/officeart/2005/8/layout/hProcess7#4"/>
    <dgm:cxn modelId="{B5332FFD-D48E-4ECF-8B73-DB293F0DFD23}" type="presParOf" srcId="{1652B199-E68F-4578-83C8-60F136969DFF}" destId="{A9E4576C-A6BE-4DEB-A340-D1F0AD6F179B}" srcOrd="13" destOrd="0" presId="urn:microsoft.com/office/officeart/2005/8/layout/hProcess7#4"/>
    <dgm:cxn modelId="{1282BEBC-FF7C-434B-852E-BF05425034A8}" type="presParOf" srcId="{1652B199-E68F-4578-83C8-60F136969DFF}" destId="{DB4F778B-5B18-4C1F-9E39-D355D99890AF}" srcOrd="14" destOrd="0" presId="urn:microsoft.com/office/officeart/2005/8/layout/hProcess7#4"/>
    <dgm:cxn modelId="{B2DB65B7-0D60-48D3-98F4-78D6811C1CEE}" type="presParOf" srcId="{DB4F778B-5B18-4C1F-9E39-D355D99890AF}" destId="{3D6A0A03-CD83-48C9-AAEC-10101D689EF4}" srcOrd="0" destOrd="0" presId="urn:microsoft.com/office/officeart/2005/8/layout/hProcess7#4"/>
    <dgm:cxn modelId="{599AFF97-DBF1-4F9B-B94D-0EDD9977A090}" type="presParOf" srcId="{DB4F778B-5B18-4C1F-9E39-D355D99890AF}" destId="{35D7B1DF-B768-4CA9-AF84-39DBAF8B4BD9}" srcOrd="1" destOrd="0" presId="urn:microsoft.com/office/officeart/2005/8/layout/hProcess7#4"/>
    <dgm:cxn modelId="{FEA470E4-D1DA-4C3D-A208-C840A8B04453}" type="presParOf" srcId="{DB4F778B-5B18-4C1F-9E39-D355D99890AF}" destId="{07B66933-1A7B-444A-9932-56F55EC09F8C}" srcOrd="2" destOrd="0" presId="urn:microsoft.com/office/officeart/2005/8/layout/hProcess7#4"/>
    <dgm:cxn modelId="{C6582C4E-0606-4629-BCE9-C27C27674183}" type="presParOf" srcId="{1652B199-E68F-4578-83C8-60F136969DFF}" destId="{25AB6E46-D50B-4008-96B8-6E0EB439B524}" srcOrd="15" destOrd="0" presId="urn:microsoft.com/office/officeart/2005/8/layout/hProcess7#4"/>
    <dgm:cxn modelId="{0F103F30-5D91-4338-99E5-46D10D3BD617}" type="presParOf" srcId="{1652B199-E68F-4578-83C8-60F136969DFF}" destId="{03C8D0B1-4FF7-4B3A-873B-DCED43B04415}" srcOrd="16" destOrd="0" presId="urn:microsoft.com/office/officeart/2005/8/layout/hProcess7#4"/>
    <dgm:cxn modelId="{1CFC1F18-78A3-41BE-A29D-319D9B2AD71C}" type="presParOf" srcId="{03C8D0B1-4FF7-4B3A-873B-DCED43B04415}" destId="{95519175-0AEA-4A68-B7AA-68A0C77B3199}" srcOrd="0" destOrd="0" presId="urn:microsoft.com/office/officeart/2005/8/layout/hProcess7#4"/>
    <dgm:cxn modelId="{E3E6D685-8738-4963-86F1-8C25F08FC092}" type="presParOf" srcId="{03C8D0B1-4FF7-4B3A-873B-DCED43B04415}" destId="{5F940BAD-2E2B-45B4-91E9-DA5E31518150}" srcOrd="1" destOrd="0" presId="urn:microsoft.com/office/officeart/2005/8/layout/hProcess7#4"/>
    <dgm:cxn modelId="{4B7ACD1F-2638-429A-B679-B6835C450E77}" type="presParOf" srcId="{03C8D0B1-4FF7-4B3A-873B-DCED43B04415}" destId="{4B139B8E-4613-4850-A1E4-991E121ACEF6}" srcOrd="2" destOrd="0" presId="urn:microsoft.com/office/officeart/2005/8/layout/hProcess7#4"/>
    <dgm:cxn modelId="{BAAEB4B1-ECFD-4C71-9AEB-1CCC32CDF7DF}" type="presParOf" srcId="{1652B199-E68F-4578-83C8-60F136969DFF}" destId="{EF42600F-CC04-4692-950D-665DA8B7151D}" srcOrd="17" destOrd="0" presId="urn:microsoft.com/office/officeart/2005/8/layout/hProcess7#4"/>
    <dgm:cxn modelId="{A249B864-4162-4ED4-BE8E-81F013FD8981}" type="presParOf" srcId="{1652B199-E68F-4578-83C8-60F136969DFF}" destId="{3DEEBBDF-20CF-4F38-AB43-5F9877B30E49}" srcOrd="18" destOrd="0" presId="urn:microsoft.com/office/officeart/2005/8/layout/hProcess7#4"/>
    <dgm:cxn modelId="{4871DED2-8701-4D18-BF8B-12816AC7C2E2}" type="presParOf" srcId="{3DEEBBDF-20CF-4F38-AB43-5F9877B30E49}" destId="{75F068C3-700E-4BAB-B1C7-A11F4B80F973}" srcOrd="0" destOrd="0" presId="urn:microsoft.com/office/officeart/2005/8/layout/hProcess7#4"/>
    <dgm:cxn modelId="{B693C5C8-34C2-4FC6-AD2F-91DA47085858}" type="presParOf" srcId="{3DEEBBDF-20CF-4F38-AB43-5F9877B30E49}" destId="{9F537B7A-9DFD-4264-B857-02D8C184DB34}" srcOrd="1" destOrd="0" presId="urn:microsoft.com/office/officeart/2005/8/layout/hProcess7#4"/>
    <dgm:cxn modelId="{53256A4F-7E4C-45B1-AF83-DB1EC6479AE3}" type="presParOf" srcId="{3DEEBBDF-20CF-4F38-AB43-5F9877B30E49}" destId="{735C530D-B7F8-4070-909D-490160CB28BF}" srcOrd="2" destOrd="0" presId="urn:microsoft.com/office/officeart/2005/8/layout/hProcess7#4"/>
    <dgm:cxn modelId="{841A0FF2-82D5-4DDD-A7AA-8B1BCC9E4D4E}" type="presParOf" srcId="{1652B199-E68F-4578-83C8-60F136969DFF}" destId="{9C6C1058-87F2-472C-9545-4C492B2BA5FB}" srcOrd="19" destOrd="0" presId="urn:microsoft.com/office/officeart/2005/8/layout/hProcess7#4"/>
    <dgm:cxn modelId="{63FB9BB7-64D5-4817-A6A1-F34F84F26927}" type="presParOf" srcId="{1652B199-E68F-4578-83C8-60F136969DFF}" destId="{1F767C76-809F-484D-84C5-AF1E70857BAE}" srcOrd="20" destOrd="0" presId="urn:microsoft.com/office/officeart/2005/8/layout/hProcess7#4"/>
    <dgm:cxn modelId="{992A3B1E-0E71-4179-B71A-B1457BB0CB65}" type="presParOf" srcId="{1F767C76-809F-484D-84C5-AF1E70857BAE}" destId="{D57EE2D5-D437-4DCA-B4CB-F846F47E84D8}" srcOrd="0" destOrd="0" presId="urn:microsoft.com/office/officeart/2005/8/layout/hProcess7#4"/>
    <dgm:cxn modelId="{732293A8-6F2B-4BDD-AB8B-F33552E2E6A5}" type="presParOf" srcId="{1F767C76-809F-484D-84C5-AF1E70857BAE}" destId="{5A4481CB-5A76-4CF8-A4ED-23FEA596D0D3}" srcOrd="1" destOrd="0" presId="urn:microsoft.com/office/officeart/2005/8/layout/hProcess7#4"/>
    <dgm:cxn modelId="{27EB80C3-30FA-4FBC-960D-79C89336803E}" type="presParOf" srcId="{1F767C76-809F-484D-84C5-AF1E70857BAE}" destId="{DAD53F68-2222-4D12-9682-A51CA18CF302}" srcOrd="2" destOrd="0" presId="urn:microsoft.com/office/officeart/2005/8/layout/hProcess7#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544" y="0"/>
        <a:ext cx="213017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Chaînage</a:t>
          </a:r>
          <a:endParaRPr lang="fr-FR" sz="1900" kern="1200" dirty="0"/>
        </a:p>
      </dsp:txBody>
      <dsp:txXfrm>
        <a:off x="1973386" y="0"/>
        <a:ext cx="1844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Motivation</a:t>
          </a:r>
          <a:endParaRPr lang="fr-FR" sz="1900" kern="1200" dirty="0"/>
        </a:p>
      </dsp:txBody>
      <dsp:txXfrm>
        <a:off x="3753728" y="0"/>
        <a:ext cx="1844426" cy="381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544" y="0"/>
        <a:ext cx="213017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73386" y="0"/>
        <a:ext cx="1844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Statique</a:t>
          </a:r>
          <a:endParaRPr lang="fr-FR" sz="1900" kern="1200" dirty="0"/>
        </a:p>
      </dsp:txBody>
      <dsp:txXfrm>
        <a:off x="3753728" y="0"/>
        <a:ext cx="1844426" cy="381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Statique</a:t>
          </a:r>
          <a:endParaRPr lang="fr-FR" sz="1900" kern="1200" dirty="0"/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Evolution</a:t>
          </a:r>
          <a:endParaRPr lang="fr-FR" sz="1900" kern="1200" dirty="0"/>
        </a:p>
      </dsp:txBody>
      <dsp:txXfrm>
        <a:off x="5463033" y="0"/>
        <a:ext cx="1814066" cy="381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544" y="0"/>
        <a:ext cx="213017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73386" y="0"/>
        <a:ext cx="1844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Dynamique</a:t>
          </a:r>
          <a:endParaRPr lang="fr-FR" sz="1900" kern="1200" dirty="0"/>
        </a:p>
      </dsp:txBody>
      <dsp:txXfrm>
        <a:off x="3753728" y="0"/>
        <a:ext cx="1844426" cy="381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Dynamique</a:t>
          </a:r>
          <a:endParaRPr lang="fr-FR" sz="1900" kern="1200" dirty="0"/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Spécification</a:t>
          </a:r>
          <a:endParaRPr lang="fr-FR" sz="1900" kern="1200" dirty="0"/>
        </a:p>
      </dsp:txBody>
      <dsp:txXfrm>
        <a:off x="5463033" y="0"/>
        <a:ext cx="1814066" cy="38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544" y="0"/>
        <a:ext cx="213017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Chaînage</a:t>
          </a:r>
          <a:endParaRPr lang="fr-FR" sz="1900" kern="1200" dirty="0"/>
        </a:p>
      </dsp:txBody>
      <dsp:txXfrm>
        <a:off x="1973386" y="0"/>
        <a:ext cx="1844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Principe</a:t>
          </a:r>
          <a:endParaRPr lang="fr-FR" sz="1900" kern="1200" dirty="0"/>
        </a:p>
      </dsp:txBody>
      <dsp:txXfrm>
        <a:off x="3753728" y="0"/>
        <a:ext cx="1844426" cy="38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544" y="0"/>
          <a:ext cx="222542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544" y="0"/>
        <a:ext cx="2130176" cy="381000"/>
      </dsp:txXfrm>
    </dsp:sp>
    <dsp:sp modelId="{592670F2-EDA4-4888-8A82-6802DB07F5E3}">
      <dsp:nvSpPr>
        <dsp:cNvPr id="0" name=""/>
        <dsp:cNvSpPr/>
      </dsp:nvSpPr>
      <dsp:spPr>
        <a:xfrm>
          <a:off x="1782886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73386" y="0"/>
        <a:ext cx="1844426" cy="381000"/>
      </dsp:txXfrm>
    </dsp:sp>
    <dsp:sp modelId="{C22334E0-5656-4028-8E38-75E2454EF7AF}">
      <dsp:nvSpPr>
        <dsp:cNvPr id="0" name=""/>
        <dsp:cNvSpPr/>
      </dsp:nvSpPr>
      <dsp:spPr>
        <a:xfrm>
          <a:off x="3563228" y="0"/>
          <a:ext cx="222542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Définition</a:t>
          </a:r>
          <a:endParaRPr lang="fr-FR" sz="1900" kern="1200" dirty="0"/>
        </a:p>
      </dsp:txBody>
      <dsp:txXfrm>
        <a:off x="3753728" y="0"/>
        <a:ext cx="1844426" cy="38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Statique</a:t>
          </a:r>
          <a:endParaRPr lang="fr-FR" sz="1900" kern="1200" dirty="0"/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Exemple</a:t>
          </a:r>
          <a:endParaRPr lang="fr-FR" sz="1900" kern="1200" dirty="0"/>
        </a:p>
      </dsp:txBody>
      <dsp:txXfrm>
        <a:off x="5463033" y="0"/>
        <a:ext cx="1814066" cy="38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0</a:t>
          </a:r>
          <a:endParaRPr lang="fr-FR" sz="11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1</a:t>
          </a:r>
          <a:endParaRPr lang="fr-FR" sz="11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A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2</a:t>
          </a:r>
          <a:endParaRPr lang="fr-FR" sz="11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D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3</a:t>
          </a:r>
          <a:endParaRPr lang="fr-FR" sz="11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B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4</a:t>
          </a:r>
          <a:endParaRPr lang="fr-FR" sz="11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5</a:t>
          </a:r>
          <a:endParaRPr lang="fr-FR" sz="11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0</a:t>
          </a:r>
          <a:endParaRPr lang="fr-FR" sz="11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1</a:t>
          </a:r>
          <a:endParaRPr lang="fr-FR" sz="11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3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2</a:t>
          </a:r>
          <a:endParaRPr lang="fr-FR" sz="11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5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3</a:t>
          </a:r>
          <a:endParaRPr lang="fr-FR" sz="11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2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4</a:t>
          </a:r>
          <a:endParaRPr lang="fr-FR" sz="11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5</a:t>
          </a:r>
          <a:endParaRPr lang="fr-FR" sz="11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A7CB3-B940-4B7E-A05A-D43F483FE8C8}">
      <dsp:nvSpPr>
        <dsp:cNvPr id="0" name=""/>
        <dsp:cNvSpPr/>
      </dsp:nvSpPr>
      <dsp:spPr>
        <a:xfrm>
          <a:off x="2187" y="0"/>
          <a:ext cx="2195066" cy="381000"/>
        </a:xfrm>
        <a:prstGeom prst="homePlate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Séquentiel</a:t>
          </a:r>
          <a:endParaRPr lang="fr-FR" sz="1900" kern="1200" dirty="0"/>
        </a:p>
      </dsp:txBody>
      <dsp:txXfrm>
        <a:off x="2187" y="0"/>
        <a:ext cx="2099816" cy="381000"/>
      </dsp:txXfrm>
    </dsp:sp>
    <dsp:sp modelId="{592670F2-EDA4-4888-8A82-6802DB07F5E3}">
      <dsp:nvSpPr>
        <dsp:cNvPr id="0" name=""/>
        <dsp:cNvSpPr/>
      </dsp:nvSpPr>
      <dsp:spPr>
        <a:xfrm>
          <a:off x="1758240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LSC</a:t>
          </a:r>
          <a:endParaRPr lang="fr-FR" sz="1900" kern="1200" dirty="0"/>
        </a:p>
      </dsp:txBody>
      <dsp:txXfrm>
        <a:off x="1948740" y="0"/>
        <a:ext cx="1814066" cy="381000"/>
      </dsp:txXfrm>
    </dsp:sp>
    <dsp:sp modelId="{C22334E0-5656-4028-8E38-75E2454EF7AF}">
      <dsp:nvSpPr>
        <dsp:cNvPr id="0" name=""/>
        <dsp:cNvSpPr/>
      </dsp:nvSpPr>
      <dsp:spPr>
        <a:xfrm>
          <a:off x="351429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Statique</a:t>
          </a:r>
          <a:endParaRPr lang="fr-FR" sz="1900" kern="1200" dirty="0"/>
        </a:p>
      </dsp:txBody>
      <dsp:txXfrm>
        <a:off x="3704793" y="0"/>
        <a:ext cx="1814066" cy="381000"/>
      </dsp:txXfrm>
    </dsp:sp>
    <dsp:sp modelId="{60F88932-906B-40C6-AE25-B7EDD4BB5690}">
      <dsp:nvSpPr>
        <dsp:cNvPr id="0" name=""/>
        <dsp:cNvSpPr/>
      </dsp:nvSpPr>
      <dsp:spPr>
        <a:xfrm>
          <a:off x="5272533" y="0"/>
          <a:ext cx="2195066" cy="381000"/>
        </a:xfrm>
        <a:prstGeom prst="chevron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Exemple</a:t>
          </a:r>
          <a:endParaRPr lang="fr-FR" sz="1900" kern="1200" dirty="0"/>
        </a:p>
      </dsp:txBody>
      <dsp:txXfrm>
        <a:off x="5463033" y="0"/>
        <a:ext cx="1814066" cy="381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0</a:t>
          </a:r>
          <a:endParaRPr lang="fr-FR" sz="11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C</a:t>
          </a: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1</a:t>
          </a:r>
          <a:endParaRPr lang="fr-FR" sz="11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A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2</a:t>
          </a:r>
          <a:endParaRPr lang="fr-FR" sz="11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D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3</a:t>
          </a:r>
          <a:endParaRPr lang="fr-FR" sz="11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B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4</a:t>
          </a:r>
          <a:endParaRPr lang="fr-FR" sz="11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5</a:t>
          </a:r>
          <a:endParaRPr lang="fr-FR" sz="11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F2177-0B58-47DA-A349-6CE1C0E0A0D1}">
      <dsp:nvSpPr>
        <dsp:cNvPr id="0" name=""/>
        <dsp:cNvSpPr/>
      </dsp:nvSpPr>
      <dsp:spPr>
        <a:xfrm>
          <a:off x="146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0</a:t>
          </a:r>
          <a:endParaRPr lang="fr-FR" sz="1100" kern="1200" dirty="0"/>
        </a:p>
      </dsp:txBody>
      <dsp:txXfrm rot="16200000">
        <a:off x="-385328" y="620260"/>
        <a:ext cx="970942" cy="197346"/>
      </dsp:txXfrm>
    </dsp:sp>
    <dsp:sp modelId="{0E5EA6A6-22A8-462E-B6C8-0EA326AA12B3}">
      <dsp:nvSpPr>
        <dsp:cNvPr id="0" name=""/>
        <dsp:cNvSpPr/>
      </dsp:nvSpPr>
      <dsp:spPr>
        <a:xfrm>
          <a:off x="19881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2</a:t>
          </a:r>
          <a:endParaRPr lang="fr-FR" sz="5500" kern="1200" dirty="0"/>
        </a:p>
      </dsp:txBody>
      <dsp:txXfrm>
        <a:off x="198815" y="233461"/>
        <a:ext cx="735114" cy="1184076"/>
      </dsp:txXfrm>
    </dsp:sp>
    <dsp:sp modelId="{F5ACF959-1E4A-4CC5-9D39-9D562F668002}">
      <dsp:nvSpPr>
        <dsp:cNvPr id="0" name=""/>
        <dsp:cNvSpPr/>
      </dsp:nvSpPr>
      <dsp:spPr>
        <a:xfrm>
          <a:off x="1022735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1</a:t>
          </a:r>
          <a:endParaRPr lang="fr-FR" sz="1100" kern="1200" dirty="0"/>
        </a:p>
      </dsp:txBody>
      <dsp:txXfrm rot="16200000">
        <a:off x="635937" y="620260"/>
        <a:ext cx="970942" cy="197346"/>
      </dsp:txXfrm>
    </dsp:sp>
    <dsp:sp modelId="{0025AC41-0C36-42D0-8E00-8BB0D1707ADF}">
      <dsp:nvSpPr>
        <dsp:cNvPr id="0" name=""/>
        <dsp:cNvSpPr/>
      </dsp:nvSpPr>
      <dsp:spPr>
        <a:xfrm rot="5400000">
          <a:off x="940660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C809E5-5CD7-4357-BFB0-F866308F43D6}">
      <dsp:nvSpPr>
        <dsp:cNvPr id="0" name=""/>
        <dsp:cNvSpPr/>
      </dsp:nvSpPr>
      <dsp:spPr>
        <a:xfrm>
          <a:off x="1220081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3</a:t>
          </a:r>
          <a:endParaRPr lang="fr-FR" sz="5500" kern="1200" dirty="0"/>
        </a:p>
      </dsp:txBody>
      <dsp:txXfrm>
        <a:off x="1220081" y="233461"/>
        <a:ext cx="735114" cy="1184076"/>
      </dsp:txXfrm>
    </dsp:sp>
    <dsp:sp modelId="{77414FEE-370F-4927-AB42-633E9F386ABD}">
      <dsp:nvSpPr>
        <dsp:cNvPr id="0" name=""/>
        <dsp:cNvSpPr/>
      </dsp:nvSpPr>
      <dsp:spPr>
        <a:xfrm>
          <a:off x="2044001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2</a:t>
          </a:r>
          <a:endParaRPr lang="fr-FR" sz="1100" kern="1200" dirty="0"/>
        </a:p>
      </dsp:txBody>
      <dsp:txXfrm rot="16200000">
        <a:off x="1657203" y="620260"/>
        <a:ext cx="970942" cy="197346"/>
      </dsp:txXfrm>
    </dsp:sp>
    <dsp:sp modelId="{DB2C0FFD-A7FF-4C51-B9D0-B3847E3EE308}">
      <dsp:nvSpPr>
        <dsp:cNvPr id="0" name=""/>
        <dsp:cNvSpPr/>
      </dsp:nvSpPr>
      <dsp:spPr>
        <a:xfrm rot="5400000">
          <a:off x="1961926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36601-39AE-4AC5-98F3-45A3177D1670}">
      <dsp:nvSpPr>
        <dsp:cNvPr id="0" name=""/>
        <dsp:cNvSpPr/>
      </dsp:nvSpPr>
      <dsp:spPr>
        <a:xfrm>
          <a:off x="2241347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5</a:t>
          </a:r>
          <a:endParaRPr lang="fr-FR" sz="5500" kern="1200" dirty="0"/>
        </a:p>
      </dsp:txBody>
      <dsp:txXfrm>
        <a:off x="2241347" y="233461"/>
        <a:ext cx="735114" cy="1184076"/>
      </dsp:txXfrm>
    </dsp:sp>
    <dsp:sp modelId="{3743DFD4-851D-4A0A-86B7-8295D809738A}">
      <dsp:nvSpPr>
        <dsp:cNvPr id="0" name=""/>
        <dsp:cNvSpPr/>
      </dsp:nvSpPr>
      <dsp:spPr>
        <a:xfrm>
          <a:off x="3065267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3</a:t>
          </a:r>
          <a:endParaRPr lang="fr-FR" sz="1100" kern="1200" dirty="0"/>
        </a:p>
      </dsp:txBody>
      <dsp:txXfrm rot="16200000">
        <a:off x="2678469" y="620260"/>
        <a:ext cx="970942" cy="197346"/>
      </dsp:txXfrm>
    </dsp:sp>
    <dsp:sp modelId="{745E1E57-0ACA-4ECA-87B2-0FBBDC51023E}">
      <dsp:nvSpPr>
        <dsp:cNvPr id="0" name=""/>
        <dsp:cNvSpPr/>
      </dsp:nvSpPr>
      <dsp:spPr>
        <a:xfrm rot="5400000">
          <a:off x="2983192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4E2801-A924-4333-B77C-299F2E5139E3}">
      <dsp:nvSpPr>
        <dsp:cNvPr id="0" name=""/>
        <dsp:cNvSpPr/>
      </dsp:nvSpPr>
      <dsp:spPr>
        <a:xfrm>
          <a:off x="3262613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0</a:t>
          </a:r>
          <a:endParaRPr lang="fr-FR" sz="5500" kern="1200" dirty="0"/>
        </a:p>
      </dsp:txBody>
      <dsp:txXfrm>
        <a:off x="3262613" y="233461"/>
        <a:ext cx="735114" cy="1184076"/>
      </dsp:txXfrm>
    </dsp:sp>
    <dsp:sp modelId="{95519175-0AEA-4A68-B7AA-68A0C77B3199}">
      <dsp:nvSpPr>
        <dsp:cNvPr id="0" name=""/>
        <dsp:cNvSpPr/>
      </dsp:nvSpPr>
      <dsp:spPr>
        <a:xfrm>
          <a:off x="4086533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4</a:t>
          </a:r>
          <a:endParaRPr lang="fr-FR" sz="1100" kern="1200" dirty="0"/>
        </a:p>
      </dsp:txBody>
      <dsp:txXfrm rot="16200000">
        <a:off x="3699735" y="620260"/>
        <a:ext cx="970942" cy="197346"/>
      </dsp:txXfrm>
    </dsp:sp>
    <dsp:sp modelId="{35D7B1DF-B768-4CA9-AF84-39DBAF8B4BD9}">
      <dsp:nvSpPr>
        <dsp:cNvPr id="0" name=""/>
        <dsp:cNvSpPr/>
      </dsp:nvSpPr>
      <dsp:spPr>
        <a:xfrm rot="5400000">
          <a:off x="4004458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139B8E-4613-4850-A1E4-991E121ACEF6}">
      <dsp:nvSpPr>
        <dsp:cNvPr id="0" name=""/>
        <dsp:cNvSpPr/>
      </dsp:nvSpPr>
      <dsp:spPr>
        <a:xfrm>
          <a:off x="4283879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500" kern="1200" dirty="0"/>
        </a:p>
      </dsp:txBody>
      <dsp:txXfrm>
        <a:off x="4283879" y="233461"/>
        <a:ext cx="735114" cy="1184076"/>
      </dsp:txXfrm>
    </dsp:sp>
    <dsp:sp modelId="{D57EE2D5-D437-4DCA-B4CB-F846F47E84D8}">
      <dsp:nvSpPr>
        <dsp:cNvPr id="0" name=""/>
        <dsp:cNvSpPr/>
      </dsp:nvSpPr>
      <dsp:spPr>
        <a:xfrm>
          <a:off x="5107799" y="233461"/>
          <a:ext cx="986730" cy="1184076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5</a:t>
          </a:r>
          <a:endParaRPr lang="fr-FR" sz="1100" kern="1200" dirty="0"/>
        </a:p>
      </dsp:txBody>
      <dsp:txXfrm rot="16200000">
        <a:off x="4721001" y="620260"/>
        <a:ext cx="970942" cy="197346"/>
      </dsp:txXfrm>
    </dsp:sp>
    <dsp:sp modelId="{9F537B7A-9DFD-4264-B857-02D8C184DB34}">
      <dsp:nvSpPr>
        <dsp:cNvPr id="0" name=""/>
        <dsp:cNvSpPr/>
      </dsp:nvSpPr>
      <dsp:spPr>
        <a:xfrm rot="5400000">
          <a:off x="5025724" y="1174560"/>
          <a:ext cx="174017" cy="148009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53F68-2222-4D12-9682-A51CA18CF302}">
      <dsp:nvSpPr>
        <dsp:cNvPr id="0" name=""/>
        <dsp:cNvSpPr/>
      </dsp:nvSpPr>
      <dsp:spPr>
        <a:xfrm>
          <a:off x="5305145" y="233461"/>
          <a:ext cx="735114" cy="1184076"/>
        </a:xfrm>
        <a:prstGeom prst="rect">
          <a:avLst/>
        </a:prstGeom>
        <a:noFill/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88595" rIns="0" bIns="0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500" kern="1200" dirty="0" smtClean="0"/>
            <a:t>\0</a:t>
          </a:r>
          <a:endParaRPr lang="fr-FR" sz="5500" kern="1200" dirty="0"/>
        </a:p>
      </dsp:txBody>
      <dsp:txXfrm>
        <a:off x="5305145" y="233461"/>
        <a:ext cx="735114" cy="1184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7#2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7#3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#4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2A1DC3D-A149-41D6-AA32-C0C33D73E2A3}" type="datetimeFigureOut">
              <a:rPr lang="fr-FR" smtClean="0"/>
              <a:pPr/>
              <a:t>07/09/16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6BEC9D-5376-4619-B1E2-A07C31ACDBE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1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8DD1A12-11D3-4EB7-9B15-E7C8E4DB269F}" type="datetimeFigureOut">
              <a:rPr lang="fr-FR" smtClean="0"/>
              <a:pPr/>
              <a:t>07/09/16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E840D9-4B70-4E01-9B92-1BA3EE2DC58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13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840D9-4B70-4E01-9B92-1BA3EE2DC58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2BF752-9428-44C8-A58F-ED14746AF313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2334-D20C-432D-AC25-D0CEC877C94A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93CA3C6-7525-4221-8842-524F1E7647E7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0844-3542-426E-ABF2-4A68E4FEAEF3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1257-B578-4C8C-B080-0C24837E35AE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EEA1D9-19A7-42AC-A65F-C65A2BE013D7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78657A2-29D9-4379-90AD-0C4E64B83172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1ED-F736-4103-AA19-37C3420E4A24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CA76-ED7C-4214-974F-7360A41FEB2F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AFCA-F394-484E-AD7C-4B568F246B2F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6E69EE5-8C59-4BDC-B10A-2DB3EAFAE57C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2A2C4E-C9D9-4B89-BF85-7D600F7A80F4}" type="datetime1">
              <a:rPr lang="en-US" smtClean="0"/>
              <a:pPr/>
              <a:t>07/09/16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3" Type="http://schemas.openxmlformats.org/officeDocument/2006/relationships/diagramData" Target="../diagrams/data6.xml"/><Relationship Id="rId14" Type="http://schemas.openxmlformats.org/officeDocument/2006/relationships/diagramLayout" Target="../diagrams/layout6.xml"/><Relationship Id="rId15" Type="http://schemas.openxmlformats.org/officeDocument/2006/relationships/diagramQuickStyle" Target="../diagrams/quickStyle6.xml"/><Relationship Id="rId16" Type="http://schemas.openxmlformats.org/officeDocument/2006/relationships/diagramColors" Target="../diagrams/colors6.xml"/><Relationship Id="rId1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3" Type="http://schemas.openxmlformats.org/officeDocument/2006/relationships/diagramData" Target="../diagrams/data9.xml"/><Relationship Id="rId14" Type="http://schemas.openxmlformats.org/officeDocument/2006/relationships/diagramLayout" Target="../diagrams/layout9.xml"/><Relationship Id="rId15" Type="http://schemas.openxmlformats.org/officeDocument/2006/relationships/diagramQuickStyle" Target="../diagrams/quickStyle9.xml"/><Relationship Id="rId16" Type="http://schemas.openxmlformats.org/officeDocument/2006/relationships/diagramColors" Target="../diagrams/colors9.xml"/><Relationship Id="rId1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14600"/>
          </a:xfrm>
        </p:spPr>
        <p:txBody>
          <a:bodyPr/>
          <a:lstStyle/>
          <a:p>
            <a:r>
              <a:rPr lang="fr-FR" dirty="0" smtClean="0">
                <a:sym typeface="Wingdings" pitchFamily="2" charset="2"/>
              </a:rPr>
              <a:t> Chaînage et LSC : motivation et principe</a:t>
            </a:r>
          </a:p>
          <a:p>
            <a:r>
              <a:rPr lang="fr-FR" dirty="0" smtClean="0"/>
              <a:t>Manipuler la LSC : exemples</a:t>
            </a:r>
          </a:p>
          <a:p>
            <a:r>
              <a:rPr lang="fr-FR" dirty="0" smtClean="0"/>
              <a:t>Variantes : LDC, liste circulaire, …</a:t>
            </a:r>
          </a:p>
          <a:p>
            <a:r>
              <a:rPr lang="fr-FR" dirty="0" smtClean="0"/>
              <a:t>Etude de cas : réalisation d’un buffer clavier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 Chaînage, SDD séquentielles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Définition d’un maillon de liste</a:t>
            </a:r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800600" y="2514600"/>
            <a:ext cx="3886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T info;</a:t>
            </a:r>
            <a:endParaRPr lang="fr-FR" sz="1800" dirty="0" smtClean="0"/>
          </a:p>
          <a:p>
            <a:pP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succ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}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 smtClean="0"/>
              <a:t>maillon</a:t>
            </a:r>
            <a:r>
              <a:rPr lang="en-US" sz="1800" dirty="0" smtClean="0"/>
              <a:t> *</a:t>
            </a:r>
            <a:r>
              <a:rPr lang="en-US" sz="1800" dirty="0" err="1" smtClean="0"/>
              <a:t>liste</a:t>
            </a:r>
            <a:r>
              <a:rPr lang="en-US" sz="1800" dirty="0" smtClean="0"/>
              <a:t>;</a:t>
            </a:r>
          </a:p>
          <a:p>
            <a:pPr>
              <a:buNone/>
            </a:pPr>
            <a:endParaRPr lang="fr-FR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En langage algorithmique</a:t>
            </a:r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Exemple de traduction en C</a:t>
            </a:r>
            <a:endParaRPr lang="fr-FR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27"/>
          <p:cNvGrpSpPr/>
          <p:nvPr/>
        </p:nvGrpSpPr>
        <p:grpSpPr>
          <a:xfrm>
            <a:off x="3429000" y="4953000"/>
            <a:ext cx="1447800" cy="914400"/>
            <a:chOff x="1447800" y="1600200"/>
            <a:chExt cx="1447800" cy="914400"/>
          </a:xfrm>
        </p:grpSpPr>
        <p:sp>
          <p:nvSpPr>
            <p:cNvPr id="13" name="Oval 1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fr-FR" sz="5500" dirty="0" smtClean="0"/>
            </a:p>
          </p:txBody>
        </p:sp>
        <p:cxnSp>
          <p:nvCxnSpPr>
            <p:cNvPr id="14" name="Straight Arrow Connector 13"/>
            <p:cNvCxnSpPr>
              <a:stCxn id="1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514600"/>
            <a:ext cx="4419600" cy="22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Gestion des références des livres d’une bibliothèque</a:t>
            </a:r>
          </a:p>
          <a:p>
            <a:pPr lvl="1"/>
            <a:r>
              <a:rPr lang="fr-FR" dirty="0" smtClean="0"/>
              <a:t>Séquence de </a:t>
            </a:r>
            <a:r>
              <a:rPr lang="fr-FR" dirty="0" smtClean="0"/>
              <a:t>références</a:t>
            </a:r>
            <a:endParaRPr lang="fr-FR" dirty="0" smtClean="0"/>
          </a:p>
          <a:p>
            <a:pPr lvl="2"/>
            <a:r>
              <a:rPr lang="fr-FR" dirty="0" smtClean="0"/>
              <a:t>Rangement par ordre alphabétique</a:t>
            </a:r>
          </a:p>
          <a:p>
            <a:pPr lvl="2"/>
            <a:r>
              <a:rPr lang="fr-FR" dirty="0" smtClean="0"/>
              <a:t>Parcours itératif séquentiel (boucle)</a:t>
            </a:r>
          </a:p>
          <a:p>
            <a:pPr lvl="1"/>
            <a:r>
              <a:rPr lang="fr-FR" dirty="0" smtClean="0"/>
              <a:t>Possibilité d’ajouter et supprimer des références</a:t>
            </a:r>
          </a:p>
          <a:p>
            <a:r>
              <a:rPr lang="fr-FR" dirty="0" smtClean="0"/>
              <a:t>Problème de l’approche « statique » (tableau)</a:t>
            </a:r>
          </a:p>
          <a:p>
            <a:pPr lvl="1"/>
            <a:r>
              <a:rPr lang="fr-FR" dirty="0" smtClean="0"/>
              <a:t>Performance spatial : mémoire </a:t>
            </a:r>
            <a:r>
              <a:rPr lang="fr-FR" dirty="0" smtClean="0"/>
              <a:t>pré </a:t>
            </a:r>
            <a:r>
              <a:rPr lang="fr-FR" dirty="0" smtClean="0"/>
              <a:t>allouée </a:t>
            </a:r>
            <a:r>
              <a:rPr lang="fr-FR" dirty="0" smtClean="0"/>
              <a:t>!</a:t>
            </a:r>
          </a:p>
          <a:p>
            <a:pPr lvl="2"/>
            <a:r>
              <a:rPr lang="fr-FR" dirty="0" smtClean="0"/>
              <a:t>Beaucoup d’espace inoccupé </a:t>
            </a:r>
            <a:r>
              <a:rPr lang="fr-FR" dirty="0" smtClean="0"/>
              <a:t>quand peu de références stockées</a:t>
            </a:r>
            <a:endParaRPr lang="fr-FR" dirty="0" smtClean="0"/>
          </a:p>
          <a:p>
            <a:pPr lvl="2"/>
            <a:r>
              <a:rPr lang="fr-FR" dirty="0" smtClean="0"/>
              <a:t>Taille de </a:t>
            </a:r>
            <a:r>
              <a:rPr lang="fr-FR" dirty="0" smtClean="0"/>
              <a:t>liste de références </a:t>
            </a:r>
            <a:r>
              <a:rPr lang="fr-FR" dirty="0" smtClean="0"/>
              <a:t>limitée par la taille du </a:t>
            </a:r>
            <a:r>
              <a:rPr lang="fr-FR" dirty="0" smtClean="0"/>
              <a:t>tableau</a:t>
            </a:r>
          </a:p>
          <a:p>
            <a:pPr lvl="3"/>
            <a:r>
              <a:rPr lang="fr-FR" dirty="0" smtClean="0"/>
              <a:t>M</a:t>
            </a:r>
            <a:r>
              <a:rPr lang="fr-FR" dirty="0" smtClean="0"/>
              <a:t>ême avec un tableau dynamique, il faudra à un moment réallouer</a:t>
            </a:r>
            <a:endParaRPr lang="fr-FR" dirty="0" smtClean="0"/>
          </a:p>
          <a:p>
            <a:pPr lvl="1"/>
            <a:r>
              <a:rPr lang="fr-FR" dirty="0" smtClean="0"/>
              <a:t>Traitements : par ex. insérer une nouvelle référence</a:t>
            </a:r>
          </a:p>
          <a:p>
            <a:pPr lvl="2"/>
            <a:r>
              <a:rPr lang="fr-FR" dirty="0" smtClean="0">
                <a:sym typeface="Wingdings" pitchFamily="2" charset="2"/>
              </a:rPr>
              <a:t> </a:t>
            </a:r>
            <a:r>
              <a:rPr lang="fr-FR" dirty="0" smtClean="0"/>
              <a:t>Déplacer toutes les références &gt; position d’insertion</a:t>
            </a:r>
          </a:p>
          <a:p>
            <a:pPr lvl="3"/>
            <a:r>
              <a:rPr lang="fr-FR" dirty="0" smtClean="0"/>
              <a:t>i.e. action locale à impact global</a:t>
            </a:r>
          </a:p>
          <a:p>
            <a:endParaRPr lang="fr-F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 chaînée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Principe du chaînage</a:t>
            </a:r>
          </a:p>
          <a:p>
            <a:pPr lvl="1"/>
            <a:r>
              <a:rPr lang="fr-FR" dirty="0" smtClean="0"/>
              <a:t>Découpler ordre des références et ordre des index</a:t>
            </a:r>
          </a:p>
          <a:p>
            <a:pPr lvl="1"/>
            <a:r>
              <a:rPr lang="fr-FR" dirty="0" smtClean="0"/>
              <a:t>Associer à chaque réf. l’index de la réf. suivante</a:t>
            </a:r>
          </a:p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Toujours adapté à un traitement séquentiel</a:t>
            </a:r>
          </a:p>
          <a:p>
            <a:pPr lvl="1"/>
            <a:r>
              <a:rPr lang="fr-FR" dirty="0" smtClean="0"/>
              <a:t>Performance spatiale</a:t>
            </a:r>
          </a:p>
          <a:p>
            <a:pPr lvl="2"/>
            <a:r>
              <a:rPr lang="fr-FR" dirty="0" smtClean="0"/>
              <a:t>N’est allouée que la mémoire nécessaire à l’instant </a:t>
            </a:r>
            <a:r>
              <a:rPr lang="fr-FR" i="1" dirty="0" smtClean="0"/>
              <a:t>t</a:t>
            </a:r>
          </a:p>
          <a:p>
            <a:pPr lvl="1"/>
            <a:r>
              <a:rPr lang="fr-FR" dirty="0" smtClean="0"/>
              <a:t>Performance temporelle</a:t>
            </a:r>
          </a:p>
          <a:p>
            <a:pPr lvl="2"/>
            <a:r>
              <a:rPr lang="fr-FR" dirty="0" smtClean="0"/>
              <a:t>Insertion et suppression : impact seulement local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simplement chaînée (LSC)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200" dirty="0" smtClean="0"/>
              <a:t>Suite d’éléments </a:t>
            </a:r>
          </a:p>
          <a:p>
            <a:r>
              <a:rPr lang="fr-FR" sz="3200" dirty="0" smtClean="0"/>
              <a:t>Eléments non indexés</a:t>
            </a:r>
          </a:p>
          <a:p>
            <a:pPr lvl="1"/>
            <a:r>
              <a:rPr lang="fr-FR" dirty="0" smtClean="0"/>
              <a:t>Attention : plus d’accès direct</a:t>
            </a:r>
          </a:p>
          <a:p>
            <a:r>
              <a:rPr lang="fr-FR" sz="3200" dirty="0" smtClean="0"/>
              <a:t>Eléments chaînés</a:t>
            </a:r>
          </a:p>
          <a:p>
            <a:pPr lvl="1"/>
            <a:r>
              <a:rPr lang="fr-FR" dirty="0" smtClean="0"/>
              <a:t>Accès depuis l’élément précédent : son prédécesseur</a:t>
            </a:r>
          </a:p>
          <a:p>
            <a:pPr lvl="1"/>
            <a:r>
              <a:rPr lang="fr-FR" dirty="0" smtClean="0"/>
              <a:t>Le premier élément : la </a:t>
            </a:r>
            <a:r>
              <a:rPr lang="fr-FR" b="1" i="1" dirty="0" smtClean="0"/>
              <a:t>tête de liste</a:t>
            </a:r>
            <a:r>
              <a:rPr lang="fr-FR" dirty="0" smtClean="0"/>
              <a:t> : sans prédécesseur (A)</a:t>
            </a:r>
          </a:p>
          <a:p>
            <a:pPr lvl="1"/>
            <a:r>
              <a:rPr lang="fr-FR" dirty="0" smtClean="0"/>
              <a:t>Le dernier élément : la </a:t>
            </a:r>
            <a:r>
              <a:rPr lang="fr-FR" b="1" i="1" dirty="0" smtClean="0"/>
              <a:t>queue de liste</a:t>
            </a:r>
            <a:r>
              <a:rPr lang="fr-FR" dirty="0" smtClean="0"/>
              <a:t> : sans successeur (D)</a:t>
            </a:r>
          </a:p>
          <a:p>
            <a:r>
              <a:rPr lang="fr-FR" sz="3200" dirty="0" smtClean="0"/>
              <a:t>Pour accéder à un élément</a:t>
            </a:r>
          </a:p>
          <a:p>
            <a:pPr lvl="1"/>
            <a:r>
              <a:rPr lang="fr-FR" dirty="0" smtClean="0"/>
              <a:t>Partir de la tête de liste A (qui représente la liste)</a:t>
            </a:r>
          </a:p>
          <a:p>
            <a:pPr lvl="1"/>
            <a:r>
              <a:rPr lang="fr-FR" dirty="0" smtClean="0"/>
              <a:t>Parcourir tous les successeurs jusqu’à l’élément à atteindre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4648200" y="1905000"/>
            <a:ext cx="4114800" cy="838200"/>
            <a:chOff x="2057400" y="1676400"/>
            <a:chExt cx="47244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057400" y="1676400"/>
              <a:ext cx="1447800" cy="914400"/>
              <a:chOff x="1447800" y="1600200"/>
              <a:chExt cx="1447800" cy="914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A</a:t>
                </a:r>
              </a:p>
            </p:txBody>
          </p:sp>
          <p:cxnSp>
            <p:nvCxnSpPr>
              <p:cNvPr id="7" name="Straight Arrow Connector 6"/>
              <p:cNvCxnSpPr>
                <a:stCxn id="6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1676400"/>
              <a:ext cx="1447800" cy="914400"/>
              <a:chOff x="1447800" y="1600200"/>
              <a:chExt cx="14478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B</a:t>
                </a:r>
              </a:p>
            </p:txBody>
          </p:sp>
          <p:cxnSp>
            <p:nvCxnSpPr>
              <p:cNvPr id="10" name="Straight Arrow Connector 9"/>
              <p:cNvCxnSpPr>
                <a:stCxn id="9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953000" y="1676400"/>
              <a:ext cx="1447800" cy="914400"/>
              <a:chOff x="1447800" y="1600200"/>
              <a:chExt cx="1447800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1600200"/>
                <a:ext cx="990600" cy="914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fr-FR" sz="5500" dirty="0" smtClean="0"/>
                  <a:t>D</a:t>
                </a:r>
              </a:p>
            </p:txBody>
          </p:sp>
          <p:cxnSp>
            <p:nvCxnSpPr>
              <p:cNvPr id="13" name="Straight Arrow Connector 12"/>
              <p:cNvCxnSpPr>
                <a:stCxn id="12" idx="6"/>
              </p:cNvCxnSpPr>
              <p:nvPr/>
            </p:nvCxnSpPr>
            <p:spPr>
              <a:xfrm>
                <a:off x="2438400" y="2057400"/>
                <a:ext cx="457200" cy="158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Multiply 13"/>
            <p:cNvSpPr/>
            <p:nvPr/>
          </p:nvSpPr>
          <p:spPr>
            <a:xfrm>
              <a:off x="6172200" y="1752600"/>
              <a:ext cx="609600" cy="762000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initial de la liste</a:t>
            </a:r>
            <a:endParaRPr lang="fr-F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447800" y="31242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447800" y="45720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057400" y="1676400"/>
            <a:ext cx="1447800" cy="914400"/>
            <a:chOff x="1447800" y="1600200"/>
            <a:chExt cx="1447800" cy="914400"/>
          </a:xfrm>
        </p:grpSpPr>
        <p:sp>
          <p:nvSpPr>
            <p:cNvPr id="11" name="Oval 10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11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505200" y="1676400"/>
            <a:ext cx="1447800" cy="914400"/>
            <a:chOff x="1447800" y="1600200"/>
            <a:chExt cx="1447800" cy="914400"/>
          </a:xfrm>
        </p:grpSpPr>
        <p:sp>
          <p:nvSpPr>
            <p:cNvPr id="30" name="Oval 2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1" name="Straight Arrow Connector 30"/>
            <p:cNvCxnSpPr>
              <a:stCxn id="3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953000" y="1676400"/>
            <a:ext cx="1447800" cy="914400"/>
            <a:chOff x="1447800" y="1600200"/>
            <a:chExt cx="1447800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4" name="Straight Arrow Connector 33"/>
            <p:cNvCxnSpPr>
              <a:stCxn id="3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6172200" y="17526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" y="3352800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e</a:t>
            </a:r>
            <a:endParaRPr lang="fr-FR" sz="7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4724400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s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Après insertion de C entre B et D</a:t>
            </a:r>
            <a:endParaRPr lang="fr-F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1447800" y="31242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447800" y="4572000"/>
          <a:ext cx="6096000" cy="165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3" name="Group 27"/>
          <p:cNvGrpSpPr/>
          <p:nvPr/>
        </p:nvGrpSpPr>
        <p:grpSpPr>
          <a:xfrm>
            <a:off x="1447800" y="1676400"/>
            <a:ext cx="1447800" cy="914400"/>
            <a:chOff x="1447800" y="1600200"/>
            <a:chExt cx="1447800" cy="914400"/>
          </a:xfrm>
        </p:grpSpPr>
        <p:sp>
          <p:nvSpPr>
            <p:cNvPr id="11" name="Oval 10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A</a:t>
              </a:r>
            </a:p>
          </p:txBody>
        </p:sp>
        <p:cxnSp>
          <p:nvCxnSpPr>
            <p:cNvPr id="26" name="Straight Arrow Connector 25"/>
            <p:cNvCxnSpPr>
              <a:stCxn id="11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"/>
          <p:cNvGrpSpPr/>
          <p:nvPr/>
        </p:nvGrpSpPr>
        <p:grpSpPr>
          <a:xfrm>
            <a:off x="2895600" y="1676400"/>
            <a:ext cx="1447800" cy="914400"/>
            <a:chOff x="1447800" y="1600200"/>
            <a:chExt cx="1447800" cy="914400"/>
          </a:xfrm>
        </p:grpSpPr>
        <p:sp>
          <p:nvSpPr>
            <p:cNvPr id="30" name="Oval 29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B</a:t>
              </a:r>
            </a:p>
          </p:txBody>
        </p:sp>
        <p:cxnSp>
          <p:nvCxnSpPr>
            <p:cNvPr id="31" name="Straight Arrow Connector 30"/>
            <p:cNvCxnSpPr>
              <a:stCxn id="30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/>
          <p:nvPr/>
        </p:nvGrpSpPr>
        <p:grpSpPr>
          <a:xfrm>
            <a:off x="5791200" y="1676400"/>
            <a:ext cx="1447800" cy="914400"/>
            <a:chOff x="1447800" y="1600200"/>
            <a:chExt cx="1447800" cy="914400"/>
          </a:xfrm>
        </p:grpSpPr>
        <p:sp>
          <p:nvSpPr>
            <p:cNvPr id="33" name="Oval 32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D</a:t>
              </a:r>
            </a:p>
          </p:txBody>
        </p:sp>
        <p:cxnSp>
          <p:nvCxnSpPr>
            <p:cNvPr id="34" name="Straight Arrow Connector 33"/>
            <p:cNvCxnSpPr>
              <a:stCxn id="33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010400" y="1752600"/>
            <a:ext cx="609600" cy="762000"/>
          </a:xfrm>
          <a:prstGeom prst="mathMultiply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 28"/>
          <p:cNvGrpSpPr/>
          <p:nvPr/>
        </p:nvGrpSpPr>
        <p:grpSpPr>
          <a:xfrm>
            <a:off x="4343400" y="1676400"/>
            <a:ext cx="1447800" cy="914400"/>
            <a:chOff x="1447800" y="1600200"/>
            <a:chExt cx="1447800" cy="914400"/>
          </a:xfrm>
        </p:grpSpPr>
        <p:sp>
          <p:nvSpPr>
            <p:cNvPr id="17" name="Oval 16"/>
            <p:cNvSpPr/>
            <p:nvPr/>
          </p:nvSpPr>
          <p:spPr>
            <a:xfrm>
              <a:off x="1447800" y="1600200"/>
              <a:ext cx="9906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5500" dirty="0" smtClean="0"/>
                <a:t>C</a:t>
              </a:r>
            </a:p>
          </p:txBody>
        </p:sp>
        <p:cxnSp>
          <p:nvCxnSpPr>
            <p:cNvPr id="18" name="Straight Arrow Connector 17"/>
            <p:cNvCxnSpPr>
              <a:stCxn id="17" idx="6"/>
            </p:cNvCxnSpPr>
            <p:nvPr/>
          </p:nvCxnSpPr>
          <p:spPr>
            <a:xfrm>
              <a:off x="2438400" y="2057400"/>
              <a:ext cx="457200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" y="3352800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e</a:t>
            </a:r>
            <a:endParaRPr lang="fr-FR" sz="72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724400"/>
            <a:ext cx="492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/>
              <a:t>s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V1: statique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Deux tableaux de même taille</a:t>
            </a:r>
          </a:p>
          <a:p>
            <a:pPr lvl="1"/>
            <a:r>
              <a:rPr lang="fr-FR" dirty="0" smtClean="0"/>
              <a:t>1. Tableau </a:t>
            </a:r>
            <a:r>
              <a:rPr lang="fr-FR" i="1" dirty="0" smtClean="0"/>
              <a:t>e</a:t>
            </a:r>
            <a:r>
              <a:rPr lang="fr-FR" dirty="0" smtClean="0"/>
              <a:t> d’éléments non ordonnés</a:t>
            </a:r>
          </a:p>
          <a:p>
            <a:pPr lvl="1"/>
            <a:r>
              <a:rPr lang="fr-FR" dirty="0" smtClean="0"/>
              <a:t>2. Tableau </a:t>
            </a:r>
            <a:r>
              <a:rPr lang="fr-FR" i="1" dirty="0" smtClean="0"/>
              <a:t>s</a:t>
            </a:r>
            <a:r>
              <a:rPr lang="fr-FR" dirty="0" smtClean="0"/>
              <a:t> des index des successeurs</a:t>
            </a:r>
          </a:p>
          <a:p>
            <a:r>
              <a:rPr lang="fr-FR" dirty="0" smtClean="0"/>
              <a:t>D’où</a:t>
            </a:r>
          </a:p>
          <a:p>
            <a:pPr lvl="1"/>
            <a:r>
              <a:rPr lang="fr-FR" dirty="0" err="1" smtClean="0"/>
              <a:t>succ</a:t>
            </a:r>
            <a:r>
              <a:rPr lang="fr-FR" dirty="0" smtClean="0"/>
              <a:t>(e[i]) = e[s[i]]</a:t>
            </a:r>
          </a:p>
          <a:p>
            <a:r>
              <a:rPr lang="fr-FR" dirty="0" smtClean="0"/>
              <a:t>Gain</a:t>
            </a:r>
            <a:endParaRPr lang="fr-FR" dirty="0" smtClean="0"/>
          </a:p>
          <a:p>
            <a:pPr lvl="1"/>
            <a:r>
              <a:rPr lang="fr-FR" dirty="0" smtClean="0"/>
              <a:t>Insertion et suppression : impact seulement local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V1 et évolution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dynamique n’est qu’émulée : pré-allocation</a:t>
            </a:r>
          </a:p>
          <a:p>
            <a:pPr lvl="1"/>
            <a:r>
              <a:rPr lang="fr-FR" dirty="0" smtClean="0"/>
              <a:t>&gt; Toujours beaucoup d’espace inoccupé</a:t>
            </a:r>
          </a:p>
          <a:p>
            <a:pPr lvl="1"/>
            <a:r>
              <a:rPr lang="fr-FR" dirty="0" smtClean="0"/>
              <a:t>&lt; Longueur de liste limitée à la taille des tableaux</a:t>
            </a:r>
          </a:p>
          <a:p>
            <a:r>
              <a:rPr lang="fr-FR" dirty="0" smtClean="0"/>
              <a:t>Transposons en mémoire physique</a:t>
            </a:r>
          </a:p>
          <a:p>
            <a:pPr lvl="1"/>
            <a:r>
              <a:rPr lang="fr-FR" dirty="0" smtClean="0"/>
              <a:t>l’index est l’</a:t>
            </a:r>
            <a:r>
              <a:rPr lang="fr-FR" i="1" dirty="0" smtClean="0"/>
              <a:t>adresse mémoire</a:t>
            </a:r>
          </a:p>
          <a:p>
            <a:pPr lvl="1"/>
            <a:r>
              <a:rPr lang="fr-FR" dirty="0" smtClean="0"/>
              <a:t>On utilise la notion de pointeur</a:t>
            </a:r>
          </a:p>
          <a:p>
            <a:pPr lvl="2"/>
            <a:r>
              <a:rPr lang="fr-FR" dirty="0" smtClean="0"/>
              <a:t>Variable contenant une </a:t>
            </a:r>
            <a:r>
              <a:rPr lang="fr-FR" i="1" dirty="0" smtClean="0"/>
              <a:t>adresse mémoire</a:t>
            </a:r>
          </a:p>
          <a:p>
            <a:pPr lvl="1"/>
            <a:r>
              <a:rPr lang="fr-FR" dirty="0" smtClean="0"/>
              <a:t>On se dote d’un nouvel opérateur</a:t>
            </a:r>
          </a:p>
          <a:p>
            <a:pPr lvl="2"/>
            <a:r>
              <a:rPr lang="fr-FR" dirty="0" smtClean="0"/>
              <a:t>Accès au contenu stocké à une adresse donnée : </a:t>
            </a:r>
            <a:r>
              <a:rPr lang="fr-FR" i="1" dirty="0" smtClean="0"/>
              <a:t>contenu</a:t>
            </a:r>
            <a:r>
              <a:rPr lang="fr-FR" dirty="0" smtClean="0"/>
              <a:t>(</a:t>
            </a:r>
            <a:r>
              <a:rPr lang="fr-FR" i="1" dirty="0" smtClean="0"/>
              <a:t>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Notation algorithmique</a:t>
            </a:r>
          </a:p>
          <a:p>
            <a:pPr lvl="2"/>
            <a:r>
              <a:rPr lang="fr-FR" dirty="0" smtClean="0"/>
              <a:t>Accès au champ </a:t>
            </a:r>
            <a:r>
              <a:rPr lang="fr-FR" i="1" dirty="0" smtClean="0"/>
              <a:t>c</a:t>
            </a:r>
            <a:r>
              <a:rPr lang="fr-FR" dirty="0" smtClean="0"/>
              <a:t> de la structure stockée à l’adresse </a:t>
            </a:r>
            <a:r>
              <a:rPr lang="fr-FR" i="1" dirty="0" smtClean="0"/>
              <a:t>s</a:t>
            </a:r>
          </a:p>
          <a:p>
            <a:pPr lvl="2"/>
            <a:r>
              <a:rPr lang="fr-FR" i="1" dirty="0" smtClean="0"/>
              <a:t>contenu</a:t>
            </a:r>
            <a:r>
              <a:rPr lang="fr-FR" dirty="0" smtClean="0"/>
              <a:t>(s).</a:t>
            </a:r>
            <a:r>
              <a:rPr lang="fr-FR" i="1" dirty="0" smtClean="0"/>
              <a:t>c</a:t>
            </a:r>
            <a:r>
              <a:rPr lang="fr-FR" dirty="0" smtClean="0"/>
              <a:t> s’écrit </a:t>
            </a:r>
            <a:r>
              <a:rPr lang="fr-FR" i="1" dirty="0" smtClean="0"/>
              <a:t>s</a:t>
            </a:r>
            <a:r>
              <a:rPr lang="fr-FR" dirty="0" smtClean="0">
                <a:sym typeface="Wingdings" pitchFamily="2" charset="2"/>
              </a:rPr>
              <a:t> </a:t>
            </a:r>
            <a:r>
              <a:rPr lang="fr-FR" dirty="0" smtClean="0">
                <a:latin typeface="Arial"/>
                <a:cs typeface="Arial"/>
                <a:sym typeface="Wingdings" pitchFamily="2" charset="2"/>
              </a:rPr>
              <a:t>→ </a:t>
            </a:r>
            <a:r>
              <a:rPr lang="fr-FR" i="1" dirty="0" smtClean="0">
                <a:sym typeface="Wingdings" pitchFamily="2" charset="2"/>
              </a:rPr>
              <a:t>c</a:t>
            </a:r>
            <a:endParaRPr lang="fr-FR" i="1" dirty="0" smtClean="0"/>
          </a:p>
          <a:p>
            <a:pPr lvl="3"/>
            <a:endParaRPr lang="fr-FR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0" y="6477000"/>
          <a:ext cx="74676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V2 : dynamique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Structure </a:t>
            </a:r>
            <a:r>
              <a:rPr lang="fr-FR" i="1" dirty="0" smtClean="0"/>
              <a:t>maillon</a:t>
            </a:r>
            <a:r>
              <a:rPr lang="fr-FR" dirty="0" smtClean="0"/>
              <a:t> comportant deux champs</a:t>
            </a:r>
          </a:p>
          <a:p>
            <a:pPr lvl="1"/>
            <a:r>
              <a:rPr lang="fr-FR" dirty="0" smtClean="0"/>
              <a:t>1. un élément </a:t>
            </a:r>
            <a:r>
              <a:rPr lang="fr-FR" i="1" dirty="0" smtClean="0"/>
              <a:t>e</a:t>
            </a:r>
          </a:p>
          <a:p>
            <a:pPr lvl="1"/>
            <a:r>
              <a:rPr lang="fr-FR" dirty="0" smtClean="0"/>
              <a:t>2. l’adresse mémoire </a:t>
            </a:r>
            <a:r>
              <a:rPr lang="fr-FR" i="1" dirty="0" smtClean="0"/>
              <a:t>s</a:t>
            </a:r>
            <a:r>
              <a:rPr lang="fr-FR" dirty="0" smtClean="0"/>
              <a:t> du maillon suivant</a:t>
            </a:r>
          </a:p>
          <a:p>
            <a:r>
              <a:rPr lang="fr-FR" dirty="0" smtClean="0"/>
              <a:t>D’où</a:t>
            </a:r>
          </a:p>
          <a:p>
            <a:pPr lvl="1"/>
            <a:r>
              <a:rPr lang="fr-FR" i="1" dirty="0" err="1" smtClean="0"/>
              <a:t>succ</a:t>
            </a:r>
            <a:r>
              <a:rPr lang="fr-FR" dirty="0" smtClean="0"/>
              <a:t>(</a:t>
            </a:r>
            <a:r>
              <a:rPr lang="fr-FR" i="1" dirty="0" smtClean="0"/>
              <a:t>e</a:t>
            </a:r>
            <a:r>
              <a:rPr lang="fr-FR" dirty="0" smtClean="0"/>
              <a:t>) = </a:t>
            </a:r>
            <a:r>
              <a:rPr lang="fr-FR" i="1" dirty="0" smtClean="0"/>
              <a:t>contenu</a:t>
            </a:r>
            <a:r>
              <a:rPr lang="fr-FR" dirty="0" smtClean="0"/>
              <a:t>(</a:t>
            </a:r>
            <a:r>
              <a:rPr lang="fr-FR" i="1" dirty="0" smtClean="0"/>
              <a:t>s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Conséquences</a:t>
            </a:r>
          </a:p>
          <a:p>
            <a:pPr lvl="1"/>
            <a:r>
              <a:rPr lang="fr-FR" dirty="0" smtClean="0"/>
              <a:t>Logique de parcours inchangée par rapport à v1</a:t>
            </a:r>
          </a:p>
          <a:p>
            <a:pPr lvl="1"/>
            <a:r>
              <a:rPr lang="fr-FR" dirty="0" smtClean="0"/>
              <a:t>+ Pas de réservation mémoire inutile</a:t>
            </a:r>
          </a:p>
          <a:p>
            <a:pPr lvl="1"/>
            <a:r>
              <a:rPr lang="fr-FR" dirty="0" smtClean="0"/>
              <a:t>+ Pas de limite de taille (sauf mémoire physique)</a:t>
            </a:r>
          </a:p>
          <a:p>
            <a:pPr>
              <a:buNone/>
            </a:pPr>
            <a:endParaRPr lang="fr-FR" dirty="0" smtClean="0"/>
          </a:p>
        </p:txBody>
      </p:sp>
      <p:graphicFrame>
        <p:nvGraphicFramePr>
          <p:cNvPr id="6" name="Diagram 5"/>
          <p:cNvGraphicFramePr/>
          <p:nvPr/>
        </p:nvGraphicFramePr>
        <p:xfrm>
          <a:off x="0" y="6477000"/>
          <a:ext cx="5791200" cy="38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3002</TotalTime>
  <Words>552</Words>
  <Application>Microsoft Macintosh PowerPoint</Application>
  <PresentationFormat>Présentation à l'écran (4:3)</PresentationFormat>
  <Paragraphs>189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Median</vt:lpstr>
      <vt:lpstr>II. Chaînage, SDD séquentielles</vt:lpstr>
      <vt:lpstr>Problématique</vt:lpstr>
      <vt:lpstr>La solution chaînée</vt:lpstr>
      <vt:lpstr>Liste simplement chaînée (LSC)</vt:lpstr>
      <vt:lpstr>Etat initial de la liste</vt:lpstr>
      <vt:lpstr>Après insertion de C entre B et D</vt:lpstr>
      <vt:lpstr>Représentation V1: statique</vt:lpstr>
      <vt:lpstr>Problème de la V1 et évolution</vt:lpstr>
      <vt:lpstr>Représentation V2 : dynamique</vt:lpstr>
      <vt:lpstr>Définition d’un maillon de liste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</dc:title>
  <dc:creator>Pepper</dc:creator>
  <cp:lastModifiedBy>Franck Lepoivre</cp:lastModifiedBy>
  <cp:revision>266</cp:revision>
  <dcterms:created xsi:type="dcterms:W3CDTF">2006-08-16T00:00:00Z</dcterms:created>
  <dcterms:modified xsi:type="dcterms:W3CDTF">2016-09-07T05:37:37Z</dcterms:modified>
</cp:coreProperties>
</file>