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305" r:id="rId2"/>
    <p:sldId id="307" r:id="rId3"/>
    <p:sldId id="308" r:id="rId4"/>
    <p:sldId id="309" r:id="rId5"/>
    <p:sldId id="310" r:id="rId6"/>
    <p:sldId id="311" r:id="rId7"/>
    <p:sldId id="312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Variantes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Sentinelle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FEFB077-028F-491B-B5F6-E53B0C5A0273}" type="presOf" srcId="{9CBED52A-131C-4A53-A034-5C62E4BEA5A1}" destId="{60F88932-906B-40C6-AE25-B7EDD4BB5690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F5F93F62-1373-4069-8899-C9F5BF393676}" type="presOf" srcId="{7228FBD6-B50F-4EC6-8B47-C0F45C0D83AB}" destId="{592670F2-EDA4-4888-8A82-6802DB07F5E3}" srcOrd="0" destOrd="0" presId="urn:microsoft.com/office/officeart/2005/8/layout/hChevron3"/>
    <dgm:cxn modelId="{1999F4AC-DE58-4D19-97A0-C9F18D7A9405}" type="presOf" srcId="{6C3EE543-A335-43FD-A857-13CCD5C0F8F2}" destId="{5927D72B-75A3-43C1-8A66-24A37E26AD43}" srcOrd="0" destOrd="0" presId="urn:microsoft.com/office/officeart/2005/8/layout/hChevron3"/>
    <dgm:cxn modelId="{4F4627F1-61BC-420C-8B2F-6D80B5396F4C}" type="presOf" srcId="{6E852C43-644C-4101-BD0F-6475A158DBE7}" destId="{C43A7CB3-B940-4B7E-A05A-D43F483FE8C8}" srcOrd="0" destOrd="0" presId="urn:microsoft.com/office/officeart/2005/8/layout/hChevron3"/>
    <dgm:cxn modelId="{528167DE-2E85-45F3-B532-73EB40D092AD}" type="presOf" srcId="{4FACCC9E-CB1B-4AD6-939B-2F29343F2F1C}" destId="{C22334E0-5656-4028-8E38-75E2454EF7AF}" srcOrd="0" destOrd="0" presId="urn:microsoft.com/office/officeart/2005/8/layout/hChevron3"/>
    <dgm:cxn modelId="{58095894-1050-4A85-BEAE-F644E156A127}" type="presParOf" srcId="{5927D72B-75A3-43C1-8A66-24A37E26AD43}" destId="{C43A7CB3-B940-4B7E-A05A-D43F483FE8C8}" srcOrd="0" destOrd="0" presId="urn:microsoft.com/office/officeart/2005/8/layout/hChevron3"/>
    <dgm:cxn modelId="{7C68E4EA-3961-4080-916D-68742E567BBA}" type="presParOf" srcId="{5927D72B-75A3-43C1-8A66-24A37E26AD43}" destId="{6C69F6F3-AC44-44F1-803E-CF8C428032E2}" srcOrd="1" destOrd="0" presId="urn:microsoft.com/office/officeart/2005/8/layout/hChevron3"/>
    <dgm:cxn modelId="{0B6EA7FC-F76C-4DD8-BD65-CE3A62D566C5}" type="presParOf" srcId="{5927D72B-75A3-43C1-8A66-24A37E26AD43}" destId="{592670F2-EDA4-4888-8A82-6802DB07F5E3}" srcOrd="2" destOrd="0" presId="urn:microsoft.com/office/officeart/2005/8/layout/hChevron3"/>
    <dgm:cxn modelId="{53602E6C-5F2E-4A1A-AEF8-E318F4A68188}" type="presParOf" srcId="{5927D72B-75A3-43C1-8A66-24A37E26AD43}" destId="{A472B4A2-2133-4B31-A53F-C702483BE2FA}" srcOrd="3" destOrd="0" presId="urn:microsoft.com/office/officeart/2005/8/layout/hChevron3"/>
    <dgm:cxn modelId="{27D0F97B-328A-40DD-88AE-548E2C0A3255}" type="presParOf" srcId="{5927D72B-75A3-43C1-8A66-24A37E26AD43}" destId="{C22334E0-5656-4028-8E38-75E2454EF7AF}" srcOrd="4" destOrd="0" presId="urn:microsoft.com/office/officeart/2005/8/layout/hChevron3"/>
    <dgm:cxn modelId="{879A99F3-1BC9-4E60-B897-5BCB372A5889}" type="presParOf" srcId="{5927D72B-75A3-43C1-8A66-24A37E26AD43}" destId="{EA7F2AC7-5014-4E78-B0B8-D7361276D7D7}" srcOrd="5" destOrd="0" presId="urn:microsoft.com/office/officeart/2005/8/layout/hChevron3"/>
    <dgm:cxn modelId="{1CB35656-BB49-4C8D-A7F7-9DF52C1E4CF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Variantes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Liste circulaire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A7F74A75-0713-4B8A-93E2-165FA14A86BE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8FAC67FF-F7F3-4F3E-A96B-7DB4066C5CD4}" type="presOf" srcId="{6E852C43-644C-4101-BD0F-6475A158DBE7}" destId="{C43A7CB3-B940-4B7E-A05A-D43F483FE8C8}" srcOrd="0" destOrd="0" presId="urn:microsoft.com/office/officeart/2005/8/layout/hChevron3"/>
    <dgm:cxn modelId="{9074D15D-CF11-4CE2-BE93-4E78C521E8AE}" type="presOf" srcId="{6C3EE543-A335-43FD-A857-13CCD5C0F8F2}" destId="{5927D72B-75A3-43C1-8A66-24A37E26AD43}" srcOrd="0" destOrd="0" presId="urn:microsoft.com/office/officeart/2005/8/layout/hChevron3"/>
    <dgm:cxn modelId="{B270EB7B-6D68-4E54-80D9-48D4822ADB10}" type="presOf" srcId="{9CBED52A-131C-4A53-A034-5C62E4BEA5A1}" destId="{60F88932-906B-40C6-AE25-B7EDD4BB5690}" srcOrd="0" destOrd="0" presId="urn:microsoft.com/office/officeart/2005/8/layout/hChevron3"/>
    <dgm:cxn modelId="{9290A441-CD83-476C-A5F7-E5C215AC0BC6}" type="presOf" srcId="{4FACCC9E-CB1B-4AD6-939B-2F29343F2F1C}" destId="{C22334E0-5656-4028-8E38-75E2454EF7AF}" srcOrd="0" destOrd="0" presId="urn:microsoft.com/office/officeart/2005/8/layout/hChevron3"/>
    <dgm:cxn modelId="{3370AEC0-497D-4D31-AFA1-21887A9FDC3F}" type="presParOf" srcId="{5927D72B-75A3-43C1-8A66-24A37E26AD43}" destId="{C43A7CB3-B940-4B7E-A05A-D43F483FE8C8}" srcOrd="0" destOrd="0" presId="urn:microsoft.com/office/officeart/2005/8/layout/hChevron3"/>
    <dgm:cxn modelId="{DD5A626B-95E6-4B9A-855F-71907CD09BE6}" type="presParOf" srcId="{5927D72B-75A3-43C1-8A66-24A37E26AD43}" destId="{6C69F6F3-AC44-44F1-803E-CF8C428032E2}" srcOrd="1" destOrd="0" presId="urn:microsoft.com/office/officeart/2005/8/layout/hChevron3"/>
    <dgm:cxn modelId="{01529549-2282-4A46-B76C-B9E76758F87F}" type="presParOf" srcId="{5927D72B-75A3-43C1-8A66-24A37E26AD43}" destId="{592670F2-EDA4-4888-8A82-6802DB07F5E3}" srcOrd="2" destOrd="0" presId="urn:microsoft.com/office/officeart/2005/8/layout/hChevron3"/>
    <dgm:cxn modelId="{4E9B6557-8389-4E9D-BB3F-C6E1757A72D8}" type="presParOf" srcId="{5927D72B-75A3-43C1-8A66-24A37E26AD43}" destId="{A472B4A2-2133-4B31-A53F-C702483BE2FA}" srcOrd="3" destOrd="0" presId="urn:microsoft.com/office/officeart/2005/8/layout/hChevron3"/>
    <dgm:cxn modelId="{40B5B972-50A9-4748-80BA-399A4584B548}" type="presParOf" srcId="{5927D72B-75A3-43C1-8A66-24A37E26AD43}" destId="{C22334E0-5656-4028-8E38-75E2454EF7AF}" srcOrd="4" destOrd="0" presId="urn:microsoft.com/office/officeart/2005/8/layout/hChevron3"/>
    <dgm:cxn modelId="{DF2A4B12-C422-4195-BDF2-E8C6A2EB76A2}" type="presParOf" srcId="{5927D72B-75A3-43C1-8A66-24A37E26AD43}" destId="{EA7F2AC7-5014-4E78-B0B8-D7361276D7D7}" srcOrd="5" destOrd="0" presId="urn:microsoft.com/office/officeart/2005/8/layout/hChevron3"/>
    <dgm:cxn modelId="{1C5E5002-76FD-4965-8197-285F091BCE97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Liste circ.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28C1124-5A29-4486-8C42-9F8232C67753}" type="presOf" srcId="{7228FBD6-B50F-4EC6-8B47-C0F45C0D83AB}" destId="{592670F2-EDA4-4888-8A82-6802DB07F5E3}" srcOrd="0" destOrd="0" presId="urn:microsoft.com/office/officeart/2005/8/layout/hChevron3"/>
    <dgm:cxn modelId="{DC4B8506-AC20-4C1A-8AB9-5F46B0648A20}" type="presOf" srcId="{9CBED52A-131C-4A53-A034-5C62E4BEA5A1}" destId="{60F88932-906B-40C6-AE25-B7EDD4BB5690}" srcOrd="0" destOrd="0" presId="urn:microsoft.com/office/officeart/2005/8/layout/hChevron3"/>
    <dgm:cxn modelId="{7EED63B1-9402-48E8-B825-336B628644A5}" type="presOf" srcId="{4FACCC9E-CB1B-4AD6-939B-2F29343F2F1C}" destId="{C22334E0-5656-4028-8E38-75E2454EF7AF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18977D74-FC57-4124-8FDE-5F98F1FBE483}" type="presOf" srcId="{6C3EE543-A335-43FD-A857-13CCD5C0F8F2}" destId="{5927D72B-75A3-43C1-8A66-24A37E26AD43}" srcOrd="0" destOrd="0" presId="urn:microsoft.com/office/officeart/2005/8/layout/hChevron3"/>
    <dgm:cxn modelId="{B3AD3D2F-93D2-47B2-B894-81ACA515BF0C}" type="presOf" srcId="{6E852C43-644C-4101-BD0F-6475A158DBE7}" destId="{C43A7CB3-B940-4B7E-A05A-D43F483FE8C8}" srcOrd="0" destOrd="0" presId="urn:microsoft.com/office/officeart/2005/8/layout/hChevron3"/>
    <dgm:cxn modelId="{C3782A09-D8E0-4666-A070-8E3E7B94A769}" type="presParOf" srcId="{5927D72B-75A3-43C1-8A66-24A37E26AD43}" destId="{C43A7CB3-B940-4B7E-A05A-D43F483FE8C8}" srcOrd="0" destOrd="0" presId="urn:microsoft.com/office/officeart/2005/8/layout/hChevron3"/>
    <dgm:cxn modelId="{1B7D335A-E490-4649-BB00-9BB4AEF9C801}" type="presParOf" srcId="{5927D72B-75A3-43C1-8A66-24A37E26AD43}" destId="{6C69F6F3-AC44-44F1-803E-CF8C428032E2}" srcOrd="1" destOrd="0" presId="urn:microsoft.com/office/officeart/2005/8/layout/hChevron3"/>
    <dgm:cxn modelId="{6D59C51C-506A-4043-B790-54BB2E237298}" type="presParOf" srcId="{5927D72B-75A3-43C1-8A66-24A37E26AD43}" destId="{592670F2-EDA4-4888-8A82-6802DB07F5E3}" srcOrd="2" destOrd="0" presId="urn:microsoft.com/office/officeart/2005/8/layout/hChevron3"/>
    <dgm:cxn modelId="{F24C34F6-2420-4468-909D-A8A9F9552D8F}" type="presParOf" srcId="{5927D72B-75A3-43C1-8A66-24A37E26AD43}" destId="{A472B4A2-2133-4B31-A53F-C702483BE2FA}" srcOrd="3" destOrd="0" presId="urn:microsoft.com/office/officeart/2005/8/layout/hChevron3"/>
    <dgm:cxn modelId="{5A53CD04-038C-4149-B08F-43BF3D15DF9E}" type="presParOf" srcId="{5927D72B-75A3-43C1-8A66-24A37E26AD43}" destId="{C22334E0-5656-4028-8E38-75E2454EF7AF}" srcOrd="4" destOrd="0" presId="urn:microsoft.com/office/officeart/2005/8/layout/hChevron3"/>
    <dgm:cxn modelId="{02D749EE-E142-4DAB-8603-6B49236DC8DD}" type="presParOf" srcId="{5927D72B-75A3-43C1-8A66-24A37E26AD43}" destId="{EA7F2AC7-5014-4E78-B0B8-D7361276D7D7}" srcOrd="5" destOrd="0" presId="urn:microsoft.com/office/officeart/2005/8/layout/hChevron3"/>
    <dgm:cxn modelId="{51C64A0D-CFB5-49EA-896F-1008B10C483E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Variantes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LDC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2B7BC81F-8C41-4E18-A7F2-C8B311492F85}" type="presOf" srcId="{4FACCC9E-CB1B-4AD6-939B-2F29343F2F1C}" destId="{C22334E0-5656-4028-8E38-75E2454EF7AF}" srcOrd="0" destOrd="0" presId="urn:microsoft.com/office/officeart/2005/8/layout/hChevron3"/>
    <dgm:cxn modelId="{8375F1D4-C9D8-4403-BB2F-CBD7A3F15B45}" type="presOf" srcId="{6C3EE543-A335-43FD-A857-13CCD5C0F8F2}" destId="{5927D72B-75A3-43C1-8A66-24A37E26AD43}" srcOrd="0" destOrd="0" presId="urn:microsoft.com/office/officeart/2005/8/layout/hChevron3"/>
    <dgm:cxn modelId="{D351763B-6D92-43BE-991C-975509657C9E}" type="presOf" srcId="{6E852C43-644C-4101-BD0F-6475A158DBE7}" destId="{C43A7CB3-B940-4B7E-A05A-D43F483FE8C8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2E9045A3-E1E5-4F72-B2E1-946D77F5BCE3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4BD8DE1-3395-4C0F-BCCF-06DE8E6237E2}" type="presOf" srcId="{9CBED52A-131C-4A53-A034-5C62E4BEA5A1}" destId="{60F88932-906B-40C6-AE25-B7EDD4BB5690}" srcOrd="0" destOrd="0" presId="urn:microsoft.com/office/officeart/2005/8/layout/hChevron3"/>
    <dgm:cxn modelId="{0EF7B26C-5FF3-455B-B9B0-14784984FB39}" type="presParOf" srcId="{5927D72B-75A3-43C1-8A66-24A37E26AD43}" destId="{C43A7CB3-B940-4B7E-A05A-D43F483FE8C8}" srcOrd="0" destOrd="0" presId="urn:microsoft.com/office/officeart/2005/8/layout/hChevron3"/>
    <dgm:cxn modelId="{F342A9F4-968A-447C-B8E7-6541CD65D1F1}" type="presParOf" srcId="{5927D72B-75A3-43C1-8A66-24A37E26AD43}" destId="{6C69F6F3-AC44-44F1-803E-CF8C428032E2}" srcOrd="1" destOrd="0" presId="urn:microsoft.com/office/officeart/2005/8/layout/hChevron3"/>
    <dgm:cxn modelId="{173EFFD0-3647-4F4D-A65E-77100152315B}" type="presParOf" srcId="{5927D72B-75A3-43C1-8A66-24A37E26AD43}" destId="{592670F2-EDA4-4888-8A82-6802DB07F5E3}" srcOrd="2" destOrd="0" presId="urn:microsoft.com/office/officeart/2005/8/layout/hChevron3"/>
    <dgm:cxn modelId="{D6120C9E-CF82-4FDA-A76D-EC152E47391C}" type="presParOf" srcId="{5927D72B-75A3-43C1-8A66-24A37E26AD43}" destId="{A472B4A2-2133-4B31-A53F-C702483BE2FA}" srcOrd="3" destOrd="0" presId="urn:microsoft.com/office/officeart/2005/8/layout/hChevron3"/>
    <dgm:cxn modelId="{285AA039-7A75-4683-B773-400AF0EC678A}" type="presParOf" srcId="{5927D72B-75A3-43C1-8A66-24A37E26AD43}" destId="{C22334E0-5656-4028-8E38-75E2454EF7AF}" srcOrd="4" destOrd="0" presId="urn:microsoft.com/office/officeart/2005/8/layout/hChevron3"/>
    <dgm:cxn modelId="{7B8EDB88-A685-4F8F-B84E-5E4D99DDE7F3}" type="presParOf" srcId="{5927D72B-75A3-43C1-8A66-24A37E26AD43}" destId="{EA7F2AC7-5014-4E78-B0B8-D7361276D7D7}" srcOrd="5" destOrd="0" presId="urn:microsoft.com/office/officeart/2005/8/layout/hChevron3"/>
    <dgm:cxn modelId="{82DC53FB-A071-4698-9A66-34D1209EA89A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LDC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A3BF24A7-2DA7-4C00-AE38-2D659D767422}" type="presOf" srcId="{4FACCC9E-CB1B-4AD6-939B-2F29343F2F1C}" destId="{C22334E0-5656-4028-8E38-75E2454EF7AF}" srcOrd="0" destOrd="0" presId="urn:microsoft.com/office/officeart/2005/8/layout/hChevron3"/>
    <dgm:cxn modelId="{F2C47B90-04A5-49D8-9113-CD83AAFD48B3}" type="presOf" srcId="{6C3EE543-A335-43FD-A857-13CCD5C0F8F2}" destId="{5927D72B-75A3-43C1-8A66-24A37E26AD4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A2AAD221-8FFF-40A2-B898-134B20E172EE}" type="presOf" srcId="{7228FBD6-B50F-4EC6-8B47-C0F45C0D83AB}" destId="{592670F2-EDA4-4888-8A82-6802DB07F5E3}" srcOrd="0" destOrd="0" presId="urn:microsoft.com/office/officeart/2005/8/layout/hChevron3"/>
    <dgm:cxn modelId="{F137DFA6-713C-4771-B8E8-4AE5102B881E}" type="presOf" srcId="{6E852C43-644C-4101-BD0F-6475A158DBE7}" destId="{C43A7CB3-B940-4B7E-A05A-D43F483FE8C8}" srcOrd="0" destOrd="0" presId="urn:microsoft.com/office/officeart/2005/8/layout/hChevron3"/>
    <dgm:cxn modelId="{97CACCAE-5F12-40C7-88B2-DB7A42FFCD54}" type="presParOf" srcId="{5927D72B-75A3-43C1-8A66-24A37E26AD43}" destId="{C43A7CB3-B940-4B7E-A05A-D43F483FE8C8}" srcOrd="0" destOrd="0" presId="urn:microsoft.com/office/officeart/2005/8/layout/hChevron3"/>
    <dgm:cxn modelId="{37F6D506-6269-43ED-8FDD-1AA25DAED57E}" type="presParOf" srcId="{5927D72B-75A3-43C1-8A66-24A37E26AD43}" destId="{6C69F6F3-AC44-44F1-803E-CF8C428032E2}" srcOrd="1" destOrd="0" presId="urn:microsoft.com/office/officeart/2005/8/layout/hChevron3"/>
    <dgm:cxn modelId="{BCEFE4B1-E5B0-426D-AD1B-42BD543C9489}" type="presParOf" srcId="{5927D72B-75A3-43C1-8A66-24A37E26AD43}" destId="{592670F2-EDA4-4888-8A82-6802DB07F5E3}" srcOrd="2" destOrd="0" presId="urn:microsoft.com/office/officeart/2005/8/layout/hChevron3"/>
    <dgm:cxn modelId="{90543D7A-2806-4B68-9670-47A814312767}" type="presParOf" srcId="{5927D72B-75A3-43C1-8A66-24A37E26AD43}" destId="{A472B4A2-2133-4B31-A53F-C702483BE2FA}" srcOrd="3" destOrd="0" presId="urn:microsoft.com/office/officeart/2005/8/layout/hChevron3"/>
    <dgm:cxn modelId="{7722E7A0-DAF0-4903-B7AF-6948C2453010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LDC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Manipulation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FBBD8DC-A3F6-49C6-A782-B2E6107F8E1A}" type="presOf" srcId="{6C3EE543-A335-43FD-A857-13CCD5C0F8F2}" destId="{5927D72B-75A3-43C1-8A66-24A37E26AD43}" srcOrd="0" destOrd="0" presId="urn:microsoft.com/office/officeart/2005/8/layout/hChevron3"/>
    <dgm:cxn modelId="{9A4A39A2-B823-4D3E-914E-8096A8DEE148}" type="presOf" srcId="{4FACCC9E-CB1B-4AD6-939B-2F29343F2F1C}" destId="{C22334E0-5656-4028-8E38-75E2454EF7AF}" srcOrd="0" destOrd="0" presId="urn:microsoft.com/office/officeart/2005/8/layout/hChevron3"/>
    <dgm:cxn modelId="{F1745724-FA31-49AF-9AD5-EA3CBBE44884}" type="presOf" srcId="{7228FBD6-B50F-4EC6-8B47-C0F45C0D83AB}" destId="{592670F2-EDA4-4888-8A82-6802DB07F5E3}" srcOrd="0" destOrd="0" presId="urn:microsoft.com/office/officeart/2005/8/layout/hChevron3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C273473B-6696-42F4-B58C-CF9F68B0019F}" type="presOf" srcId="{6E852C43-644C-4101-BD0F-6475A158DBE7}" destId="{C43A7CB3-B940-4B7E-A05A-D43F483FE8C8}" srcOrd="0" destOrd="0" presId="urn:microsoft.com/office/officeart/2005/8/layout/hChevron3"/>
    <dgm:cxn modelId="{813C2332-FE6B-43BC-80CF-17D2F3233B6C}" type="presOf" srcId="{9CBED52A-131C-4A53-A034-5C62E4BEA5A1}" destId="{60F88932-906B-40C6-AE25-B7EDD4BB5690}" srcOrd="0" destOrd="0" presId="urn:microsoft.com/office/officeart/2005/8/layout/hChevron3"/>
    <dgm:cxn modelId="{B4C77F16-BE5D-4C79-AFB3-3228249F4E51}" type="presParOf" srcId="{5927D72B-75A3-43C1-8A66-24A37E26AD43}" destId="{C43A7CB3-B940-4B7E-A05A-D43F483FE8C8}" srcOrd="0" destOrd="0" presId="urn:microsoft.com/office/officeart/2005/8/layout/hChevron3"/>
    <dgm:cxn modelId="{36E62A02-1988-4496-9C99-1F02292C1E0A}" type="presParOf" srcId="{5927D72B-75A3-43C1-8A66-24A37E26AD43}" destId="{6C69F6F3-AC44-44F1-803E-CF8C428032E2}" srcOrd="1" destOrd="0" presId="urn:microsoft.com/office/officeart/2005/8/layout/hChevron3"/>
    <dgm:cxn modelId="{87B79EE2-9909-47F4-9958-88B9DCF72680}" type="presParOf" srcId="{5927D72B-75A3-43C1-8A66-24A37E26AD43}" destId="{592670F2-EDA4-4888-8A82-6802DB07F5E3}" srcOrd="2" destOrd="0" presId="urn:microsoft.com/office/officeart/2005/8/layout/hChevron3"/>
    <dgm:cxn modelId="{647B9966-07E8-46BD-81DC-AE7061D6130B}" type="presParOf" srcId="{5927D72B-75A3-43C1-8A66-24A37E26AD43}" destId="{A472B4A2-2133-4B31-A53F-C702483BE2FA}" srcOrd="3" destOrd="0" presId="urn:microsoft.com/office/officeart/2005/8/layout/hChevron3"/>
    <dgm:cxn modelId="{0330BAF7-06BB-4905-8478-669AD98C8A7B}" type="presParOf" srcId="{5927D72B-75A3-43C1-8A66-24A37E26AD43}" destId="{C22334E0-5656-4028-8E38-75E2454EF7AF}" srcOrd="4" destOrd="0" presId="urn:microsoft.com/office/officeart/2005/8/layout/hChevron3"/>
    <dgm:cxn modelId="{F0BC134E-1390-494A-85FE-23126945666B}" type="presParOf" srcId="{5927D72B-75A3-43C1-8A66-24A37E26AD43}" destId="{EA7F2AC7-5014-4E78-B0B8-D7361276D7D7}" srcOrd="5" destOrd="0" presId="urn:microsoft.com/office/officeart/2005/8/layout/hChevron3"/>
    <dgm:cxn modelId="{761CBBDC-09F8-47F1-968A-88C90FFDA680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Variantes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Sentinelle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Variantes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Liste circulaire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Liste circ.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LSC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Variantes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LDC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544" y="0"/>
        <a:ext cx="222542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LDC</a:t>
          </a:r>
          <a:endParaRPr lang="fr-FR" sz="2100" kern="1200" dirty="0"/>
        </a:p>
      </dsp:txBody>
      <dsp:txXfrm>
        <a:off x="1782886" y="0"/>
        <a:ext cx="2225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Spécification</a:t>
          </a:r>
          <a:endParaRPr lang="fr-FR" sz="2100" kern="1200" dirty="0"/>
        </a:p>
      </dsp:txBody>
      <dsp:txXfrm>
        <a:off x="3563228" y="0"/>
        <a:ext cx="2225426" cy="381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Séquentiel</a:t>
          </a:r>
          <a:endParaRPr lang="fr-FR" sz="2100" kern="1200" dirty="0"/>
        </a:p>
      </dsp:txBody>
      <dsp:txXfrm>
        <a:off x="2187" y="0"/>
        <a:ext cx="219506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LDC</a:t>
          </a:r>
          <a:endParaRPr lang="fr-FR" sz="2100" kern="1200" dirty="0"/>
        </a:p>
      </dsp:txBody>
      <dsp:txXfrm>
        <a:off x="1758240" y="0"/>
        <a:ext cx="2195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Manipulation</a:t>
          </a:r>
          <a:endParaRPr lang="fr-FR" sz="2100" kern="1200" dirty="0"/>
        </a:p>
      </dsp:txBody>
      <dsp:txXfrm>
        <a:off x="3514293" y="0"/>
        <a:ext cx="2195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Exemple</a:t>
          </a:r>
          <a:endParaRPr lang="fr-FR" sz="2100" kern="1200" dirty="0"/>
        </a:p>
      </dsp:txBody>
      <dsp:txXfrm>
        <a:off x="5272533" y="0"/>
        <a:ext cx="2195066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  <a:pPr/>
              <a:t>04/12/2013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  <a:pPr/>
              <a:t>04/12/2013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56309F-884D-4E76-A07F-37950293D853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07FC-77DA-4139-AB86-BF4312C7C63B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EE1BEB-2075-4F02-8D36-4C8DD2226A93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FED-A1ED-4606-83AF-24AF45B5C821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0A20-EFF1-407A-A103-CA48121E1552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A158C2-28B5-4D31-BE60-B3A29BF79778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1BCF2E3-7D93-4952-BDE3-638C48C0F0E0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FC9-625B-4CE9-BE56-2DA104731076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9AE2-D84F-48B6-A3C5-9E3276D750E7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FDB6-2115-4094-92D6-79C5691F5A5F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956CB68-A386-4808-B146-FE5CCF72F610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743201-EC5C-4C11-9862-F32BE4180687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200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ym typeface="Wingdings" pitchFamily="2" charset="2"/>
              </a:rPr>
              <a:t>Chaînage et LSC : motivation et principe</a:t>
            </a:r>
          </a:p>
          <a:p>
            <a:r>
              <a:rPr lang="fr-FR" dirty="0" smtClean="0"/>
              <a:t>Manipuler la LSC : exemples</a:t>
            </a:r>
          </a:p>
          <a:p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Variantes : LDC, liste circulaire, …</a:t>
            </a:r>
          </a:p>
          <a:p>
            <a:r>
              <a:rPr lang="fr-FR" dirty="0" smtClean="0"/>
              <a:t>Etude de cas : réalisation d’un buffer clavier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LSC avec « sentinelle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 smtClean="0"/>
              <a:t>La liste n’est plus </a:t>
            </a:r>
            <a:r>
              <a:rPr lang="fr-FR" sz="3200" dirty="0" smtClean="0"/>
              <a:t>représentée </a:t>
            </a:r>
            <a:r>
              <a:rPr lang="fr-FR" sz="3200" dirty="0" smtClean="0"/>
              <a:t>par un pointeur..</a:t>
            </a:r>
          </a:p>
          <a:p>
            <a:pPr lvl="1"/>
            <a:r>
              <a:rPr lang="fr-FR" dirty="0" smtClean="0"/>
              <a:t>L’adresse de la tête de liste</a:t>
            </a:r>
          </a:p>
          <a:p>
            <a:r>
              <a:rPr lang="fr-FR" sz="3200" dirty="0" smtClean="0"/>
              <a:t>.. mais par un maillon sans donnée</a:t>
            </a:r>
          </a:p>
          <a:p>
            <a:r>
              <a:rPr lang="fr-FR" sz="3200" dirty="0" smtClean="0">
                <a:sym typeface="Wingdings" pitchFamily="2" charset="2"/>
              </a:rPr>
              <a:t> </a:t>
            </a:r>
            <a:r>
              <a:rPr lang="fr-FR" sz="3200" dirty="0" smtClean="0"/>
              <a:t>Non recommandé</a:t>
            </a:r>
          </a:p>
          <a:p>
            <a:pPr lvl="1"/>
            <a:r>
              <a:rPr lang="fr-FR" dirty="0" smtClean="0"/>
              <a:t>Symptomatique d’une mauvaise maîtrise des pointeurs</a:t>
            </a:r>
          </a:p>
        </p:txBody>
      </p:sp>
      <p:grpSp>
        <p:nvGrpSpPr>
          <p:cNvPr id="8" name="Group 4"/>
          <p:cNvGrpSpPr/>
          <p:nvPr/>
        </p:nvGrpSpPr>
        <p:grpSpPr>
          <a:xfrm>
            <a:off x="2667000" y="39624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"/>
          <p:cNvGrpSpPr/>
          <p:nvPr/>
        </p:nvGrpSpPr>
        <p:grpSpPr>
          <a:xfrm>
            <a:off x="3927987" y="39624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0"/>
          <p:cNvGrpSpPr/>
          <p:nvPr/>
        </p:nvGrpSpPr>
        <p:grpSpPr>
          <a:xfrm>
            <a:off x="5188974" y="3962400"/>
            <a:ext cx="1260987" cy="838200"/>
            <a:chOff x="1447800" y="1600200"/>
            <a:chExt cx="1447800" cy="914400"/>
          </a:xfrm>
        </p:grpSpPr>
        <p:sp>
          <p:nvSpPr>
            <p:cNvPr id="12" name="Oval 1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13" name="Straight Arrow Connector 12"/>
            <p:cNvCxnSpPr>
              <a:stCxn id="12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Multiply 13"/>
          <p:cNvSpPr/>
          <p:nvPr/>
        </p:nvSpPr>
        <p:spPr>
          <a:xfrm>
            <a:off x="6250858" y="40322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/>
          <p:cNvCxnSpPr>
            <a:endCxn id="6" idx="2"/>
          </p:cNvCxnSpPr>
          <p:nvPr/>
        </p:nvCxnSpPr>
        <p:spPr>
          <a:xfrm>
            <a:off x="1905000" y="42672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</a:p>
          <a:p>
            <a:r>
              <a:rPr lang="fr-FR" dirty="0" smtClean="0"/>
              <a:t>adresse de maillon</a:t>
            </a:r>
            <a:endParaRPr lang="fr-FR" dirty="0"/>
          </a:p>
        </p:txBody>
      </p:sp>
      <p:grpSp>
        <p:nvGrpSpPr>
          <p:cNvPr id="22" name="Group 4"/>
          <p:cNvGrpSpPr/>
          <p:nvPr/>
        </p:nvGrpSpPr>
        <p:grpSpPr>
          <a:xfrm>
            <a:off x="2667000" y="5029200"/>
            <a:ext cx="1260987" cy="838200"/>
            <a:chOff x="1447800" y="1600200"/>
            <a:chExt cx="1447800" cy="914400"/>
          </a:xfrm>
        </p:grpSpPr>
        <p:sp>
          <p:nvSpPr>
            <p:cNvPr id="23" name="Oval 2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4" name="Straight Arrow Connector 23"/>
            <p:cNvCxnSpPr>
              <a:stCxn id="2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7"/>
          <p:cNvGrpSpPr/>
          <p:nvPr/>
        </p:nvGrpSpPr>
        <p:grpSpPr>
          <a:xfrm>
            <a:off x="3927987" y="5029200"/>
            <a:ext cx="1260987" cy="838200"/>
            <a:chOff x="1447800" y="1600200"/>
            <a:chExt cx="1447800" cy="914400"/>
          </a:xfrm>
        </p:grpSpPr>
        <p:sp>
          <p:nvSpPr>
            <p:cNvPr id="26" name="Oval 2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2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0"/>
          <p:cNvGrpSpPr/>
          <p:nvPr/>
        </p:nvGrpSpPr>
        <p:grpSpPr>
          <a:xfrm>
            <a:off x="5188974" y="5029200"/>
            <a:ext cx="1260987" cy="838200"/>
            <a:chOff x="1447800" y="1600200"/>
            <a:chExt cx="1447800" cy="914400"/>
          </a:xfrm>
        </p:grpSpPr>
        <p:sp>
          <p:nvSpPr>
            <p:cNvPr id="29" name="Oval 2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0" name="Straight Arrow Connector 29"/>
            <p:cNvCxnSpPr>
              <a:stCxn id="2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Multiply 30"/>
          <p:cNvSpPr/>
          <p:nvPr/>
        </p:nvSpPr>
        <p:spPr>
          <a:xfrm>
            <a:off x="6250858" y="509905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 4"/>
          <p:cNvGrpSpPr/>
          <p:nvPr/>
        </p:nvGrpSpPr>
        <p:grpSpPr>
          <a:xfrm>
            <a:off x="1371600" y="5029200"/>
            <a:ext cx="1295400" cy="838200"/>
            <a:chOff x="1447800" y="1600200"/>
            <a:chExt cx="1487311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34" name="Straight Arrow Connector 33"/>
            <p:cNvCxnSpPr>
              <a:stCxn id="33" idx="6"/>
              <a:endCxn id="23" idx="2"/>
            </p:cNvCxnSpPr>
            <p:nvPr/>
          </p:nvCxnSpPr>
          <p:spPr>
            <a:xfrm>
              <a:off x="2438400" y="2057400"/>
              <a:ext cx="496711" cy="173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0" y="5410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</a:t>
            </a:r>
            <a:r>
              <a:rPr lang="fr-FR" i="1" dirty="0" smtClean="0"/>
              <a:t>l</a:t>
            </a:r>
            <a:r>
              <a:rPr lang="fr-FR" dirty="0" smtClean="0"/>
              <a:t> :</a:t>
            </a:r>
          </a:p>
          <a:p>
            <a:r>
              <a:rPr lang="fr-FR" dirty="0" smtClean="0"/>
              <a:t>maillon sentinelle</a:t>
            </a:r>
            <a:endParaRPr lang="fr-FR" dirty="0"/>
          </a:p>
        </p:txBody>
      </p:sp>
      <p:graphicFrame>
        <p:nvGraphicFramePr>
          <p:cNvPr id="42" name="Diagram 41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LSC linéaire vs. circulaire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On fait pointer la queue sur la tête</a:t>
            </a:r>
          </a:p>
          <a:p>
            <a:r>
              <a:rPr lang="fr-FR" sz="3200" dirty="0" smtClean="0"/>
              <a:t>Attention à vos algorithmes</a:t>
            </a:r>
          </a:p>
          <a:p>
            <a:pPr lvl="1"/>
            <a:r>
              <a:rPr lang="fr-FR" dirty="0" smtClean="0"/>
              <a:t>La notion de queue (pas de successeur) disparaît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777613" y="4800600"/>
            <a:ext cx="1260987" cy="838200"/>
            <a:chOff x="1447800" y="1600200"/>
            <a:chExt cx="1447800" cy="914400"/>
          </a:xfrm>
        </p:grpSpPr>
        <p:sp>
          <p:nvSpPr>
            <p:cNvPr id="6" name="Oval 5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7" name="Straight Arrow Connector 6"/>
            <p:cNvCxnSpPr>
              <a:stCxn id="6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4038600" y="4800600"/>
            <a:ext cx="1260987" cy="838200"/>
            <a:chOff x="1447800" y="1600200"/>
            <a:chExt cx="1447800" cy="914400"/>
          </a:xfrm>
        </p:grpSpPr>
        <p:sp>
          <p:nvSpPr>
            <p:cNvPr id="9" name="Oval 8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10" name="Straight Arrow Connector 9"/>
            <p:cNvCxnSpPr>
              <a:stCxn id="9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299587" y="4800600"/>
            <a:ext cx="862781" cy="8382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500" dirty="0" smtClean="0"/>
              <a:t>D</a:t>
            </a:r>
          </a:p>
        </p:txBody>
      </p:sp>
      <p:cxnSp>
        <p:nvCxnSpPr>
          <p:cNvPr id="13" name="Straight Arrow Connector 12"/>
          <p:cNvCxnSpPr>
            <a:stCxn id="12" idx="6"/>
            <a:endCxn id="6" idx="0"/>
          </p:cNvCxnSpPr>
          <p:nvPr/>
        </p:nvCxnSpPr>
        <p:spPr>
          <a:xfrm flipH="1" flipV="1">
            <a:off x="3209004" y="4800600"/>
            <a:ext cx="2953364" cy="419100"/>
          </a:xfrm>
          <a:prstGeom prst="curvedConnector4">
            <a:avLst>
              <a:gd name="adj1" fmla="val -8444"/>
              <a:gd name="adj2" fmla="val 357851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5613" y="51054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Diagram 41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71625"/>
            <a:ext cx="79343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Mesurer une liste circulaire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81000" y="19050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Entête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2895600"/>
            <a:ext cx="8153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spécial à ne pas oublier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>
          <a:xfrm>
            <a:off x="381000" y="3733800"/>
            <a:ext cx="81534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général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doublement chaînée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On complète la structure de maillon</a:t>
            </a:r>
          </a:p>
          <a:p>
            <a:pPr lvl="1"/>
            <a:r>
              <a:rPr lang="fr-FR" dirty="0" smtClean="0"/>
              <a:t>Adresse du prédécesseur</a:t>
            </a:r>
          </a:p>
          <a:p>
            <a:r>
              <a:rPr lang="fr-FR" sz="3200" dirty="0" smtClean="0"/>
              <a:t>Bénéfice</a:t>
            </a:r>
          </a:p>
          <a:p>
            <a:pPr lvl="1"/>
            <a:r>
              <a:rPr lang="fr-FR" dirty="0" smtClean="0"/>
              <a:t>Possibilité de parcours dans les deux sens</a:t>
            </a:r>
          </a:p>
        </p:txBody>
      </p:sp>
      <p:graphicFrame>
        <p:nvGraphicFramePr>
          <p:cNvPr id="42" name="Diagram 41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4"/>
          <p:cNvGrpSpPr/>
          <p:nvPr/>
        </p:nvGrpSpPr>
        <p:grpSpPr>
          <a:xfrm>
            <a:off x="1752600" y="4533900"/>
            <a:ext cx="2057400" cy="876299"/>
            <a:chOff x="135467" y="1641764"/>
            <a:chExt cx="2362201" cy="955963"/>
          </a:xfrm>
        </p:grpSpPr>
        <p:sp>
          <p:nvSpPr>
            <p:cNvPr id="15" name="Oval 14"/>
            <p:cNvSpPr/>
            <p:nvPr/>
          </p:nvSpPr>
          <p:spPr>
            <a:xfrm>
              <a:off x="135467" y="1683327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16" name="Straight Arrow Connector 15"/>
            <p:cNvCxnSpPr>
              <a:stCxn id="15" idx="6"/>
              <a:endCxn id="19" idx="2"/>
            </p:cNvCxnSpPr>
            <p:nvPr/>
          </p:nvCxnSpPr>
          <p:spPr>
            <a:xfrm flipV="1">
              <a:off x="1126067" y="1641764"/>
              <a:ext cx="1371601" cy="498763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7"/>
          <p:cNvGrpSpPr/>
          <p:nvPr/>
        </p:nvGrpSpPr>
        <p:grpSpPr>
          <a:xfrm>
            <a:off x="3810000" y="4114800"/>
            <a:ext cx="1607574" cy="838200"/>
            <a:chOff x="1049867" y="1184564"/>
            <a:chExt cx="1845734" cy="914400"/>
          </a:xfrm>
        </p:grpSpPr>
        <p:sp>
          <p:nvSpPr>
            <p:cNvPr id="19" name="Oval 18"/>
            <p:cNvSpPr/>
            <p:nvPr/>
          </p:nvSpPr>
          <p:spPr>
            <a:xfrm>
              <a:off x="1049867" y="1184564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20" name="Straight Arrow Connector 19"/>
            <p:cNvCxnSpPr>
              <a:stCxn id="19" idx="6"/>
              <a:endCxn id="22" idx="2"/>
            </p:cNvCxnSpPr>
            <p:nvPr/>
          </p:nvCxnSpPr>
          <p:spPr>
            <a:xfrm>
              <a:off x="2040467" y="1641764"/>
              <a:ext cx="855134" cy="41563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0"/>
          <p:cNvGrpSpPr/>
          <p:nvPr/>
        </p:nvGrpSpPr>
        <p:grpSpPr>
          <a:xfrm>
            <a:off x="5417574" y="4495800"/>
            <a:ext cx="2025145" cy="838200"/>
            <a:chOff x="1447800" y="1600200"/>
            <a:chExt cx="2325167" cy="914400"/>
          </a:xfrm>
        </p:grpSpPr>
        <p:sp>
          <p:nvSpPr>
            <p:cNvPr id="22" name="Oval 21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23" name="Straight Arrow Connector 22"/>
            <p:cNvCxnSpPr>
              <a:stCxn id="22" idx="6"/>
              <a:endCxn id="24" idx="0"/>
            </p:cNvCxnSpPr>
            <p:nvPr/>
          </p:nvCxnSpPr>
          <p:spPr>
            <a:xfrm>
              <a:off x="2438401" y="2057400"/>
              <a:ext cx="1334566" cy="224577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ultiply 23"/>
          <p:cNvSpPr/>
          <p:nvPr/>
        </p:nvSpPr>
        <p:spPr>
          <a:xfrm>
            <a:off x="7315200" y="49530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0600" y="4876800"/>
            <a:ext cx="762000" cy="11430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/>
          <p:cNvCxnSpPr/>
          <p:nvPr/>
        </p:nvCxnSpPr>
        <p:spPr>
          <a:xfrm rot="10800000">
            <a:off x="4672782" y="4533900"/>
            <a:ext cx="744793" cy="381000"/>
          </a:xfrm>
          <a:prstGeom prst="curvedConnector3">
            <a:avLst>
              <a:gd name="adj1" fmla="val 93249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5"/>
          <p:cNvCxnSpPr/>
          <p:nvPr/>
        </p:nvCxnSpPr>
        <p:spPr>
          <a:xfrm rot="10800000" flipV="1">
            <a:off x="2615382" y="4533900"/>
            <a:ext cx="1194619" cy="457200"/>
          </a:xfrm>
          <a:prstGeom prst="curvedConnector3">
            <a:avLst>
              <a:gd name="adj1" fmla="val 72615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5"/>
          <p:cNvCxnSpPr>
            <a:stCxn id="15" idx="2"/>
            <a:endCxn id="47" idx="2"/>
          </p:cNvCxnSpPr>
          <p:nvPr/>
        </p:nvCxnSpPr>
        <p:spPr>
          <a:xfrm rot="10800000" flipV="1">
            <a:off x="1013024" y="4991098"/>
            <a:ext cx="739577" cy="72123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y 46"/>
          <p:cNvSpPr/>
          <p:nvPr/>
        </p:nvSpPr>
        <p:spPr>
          <a:xfrm>
            <a:off x="609600" y="5181600"/>
            <a:ext cx="530942" cy="6985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LDC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, *</a:t>
            </a:r>
            <a:r>
              <a:rPr lang="en-US" sz="1800" dirty="0" err="1" smtClean="0"/>
              <a:t>prec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pSp>
        <p:nvGrpSpPr>
          <p:cNvPr id="3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3" idx="2"/>
          </p:cNvCxnSpPr>
          <p:nvPr/>
        </p:nvCxnSpPr>
        <p:spPr>
          <a:xfrm rot="10800000">
            <a:off x="2971800" y="54102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2971800"/>
            <a:ext cx="45225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2333625"/>
            <a:ext cx="7934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une LDC de la fin au début</a:t>
            </a:r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81000" y="3505200"/>
            <a:ext cx="815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038600"/>
            <a:ext cx="8153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2962</TotalTime>
  <Words>242</Words>
  <Application>Microsoft Office PowerPoint</Application>
  <PresentationFormat>Affichage à l'écran (4:3)</PresentationFormat>
  <Paragraphs>89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Median</vt:lpstr>
      <vt:lpstr>II. Chaînage, SDD séquentielles</vt:lpstr>
      <vt:lpstr>LSC avec « sentinelle »</vt:lpstr>
      <vt:lpstr>LSC linéaire vs. circulaire</vt:lpstr>
      <vt:lpstr>Mesurer une liste circulaire</vt:lpstr>
      <vt:lpstr>Liste doublement chaînée</vt:lpstr>
      <vt:lpstr>Définition d’un maillon de LDC</vt:lpstr>
      <vt:lpstr>Afficher une LDC de la fin au début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Pepper</cp:lastModifiedBy>
  <cp:revision>266</cp:revision>
  <dcterms:created xsi:type="dcterms:W3CDTF">2006-08-16T00:00:00Z</dcterms:created>
  <dcterms:modified xsi:type="dcterms:W3CDTF">2013-12-04T13:50:24Z</dcterms:modified>
</cp:coreProperties>
</file>