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handoutMasterIdLst>
    <p:handoutMasterId r:id="rId19"/>
  </p:handoutMasterIdLst>
  <p:sldIdLst>
    <p:sldId id="316" r:id="rId2"/>
    <p:sldId id="313" r:id="rId3"/>
    <p:sldId id="314" r:id="rId4"/>
    <p:sldId id="317" r:id="rId5"/>
    <p:sldId id="318" r:id="rId6"/>
    <p:sldId id="315" r:id="rId7"/>
    <p:sldId id="320" r:id="rId8"/>
    <p:sldId id="326" r:id="rId9"/>
    <p:sldId id="321" r:id="rId10"/>
    <p:sldId id="322" r:id="rId11"/>
    <p:sldId id="323" r:id="rId12"/>
    <p:sldId id="324" r:id="rId13"/>
    <p:sldId id="327" r:id="rId14"/>
    <p:sldId id="328" r:id="rId15"/>
    <p:sldId id="329" r:id="rId16"/>
    <p:sldId id="330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726" autoAdjust="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261198B7-FA51-4E1D-9BF0-33131322792E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FE8B4826-B6B1-42A9-B7A9-10EAD712027C}" type="presOf" srcId="{6C3EE543-A335-43FD-A857-13CCD5C0F8F2}" destId="{5927D72B-75A3-43C1-8A66-24A37E26AD43}" srcOrd="0" destOrd="0" presId="urn:microsoft.com/office/officeart/2005/8/layout/hChevron3"/>
    <dgm:cxn modelId="{97BB04F6-40A6-440F-959C-320EE3009CCD}" type="presOf" srcId="{6E852C43-644C-4101-BD0F-6475A158DBE7}" destId="{C43A7CB3-B940-4B7E-A05A-D43F483FE8C8}" srcOrd="0" destOrd="0" presId="urn:microsoft.com/office/officeart/2005/8/layout/hChevron3"/>
    <dgm:cxn modelId="{FCE201F0-5009-43DE-B51D-099BCF56139E}" type="presOf" srcId="{9CBED52A-131C-4A53-A034-5C62E4BEA5A1}" destId="{60F88932-906B-40C6-AE25-B7EDD4BB5690}" srcOrd="0" destOrd="0" presId="urn:microsoft.com/office/officeart/2005/8/layout/hChevron3"/>
    <dgm:cxn modelId="{40307094-8D15-4CBC-B345-84497AC6F515}" type="presOf" srcId="{4FACCC9E-CB1B-4AD6-939B-2F29343F2F1C}" destId="{C22334E0-5656-4028-8E38-75E2454EF7AF}" srcOrd="0" destOrd="0" presId="urn:microsoft.com/office/officeart/2005/8/layout/hChevron3"/>
    <dgm:cxn modelId="{F336CC5B-377E-4A1D-B8D4-BB3476E21400}" type="presParOf" srcId="{5927D72B-75A3-43C1-8A66-24A37E26AD43}" destId="{C43A7CB3-B940-4B7E-A05A-D43F483FE8C8}" srcOrd="0" destOrd="0" presId="urn:microsoft.com/office/officeart/2005/8/layout/hChevron3"/>
    <dgm:cxn modelId="{32578AE0-1BC0-418D-B387-9A52BB9BFBDC}" type="presParOf" srcId="{5927D72B-75A3-43C1-8A66-24A37E26AD43}" destId="{6C69F6F3-AC44-44F1-803E-CF8C428032E2}" srcOrd="1" destOrd="0" presId="urn:microsoft.com/office/officeart/2005/8/layout/hChevron3"/>
    <dgm:cxn modelId="{B035FCEE-88C9-49A8-BB2D-CAD29316D7F2}" type="presParOf" srcId="{5927D72B-75A3-43C1-8A66-24A37E26AD43}" destId="{592670F2-EDA4-4888-8A82-6802DB07F5E3}" srcOrd="2" destOrd="0" presId="urn:microsoft.com/office/officeart/2005/8/layout/hChevron3"/>
    <dgm:cxn modelId="{A6C961FD-4BE7-4810-825B-EAA7891A04C5}" type="presParOf" srcId="{5927D72B-75A3-43C1-8A66-24A37E26AD43}" destId="{A472B4A2-2133-4B31-A53F-C702483BE2FA}" srcOrd="3" destOrd="0" presId="urn:microsoft.com/office/officeart/2005/8/layout/hChevron3"/>
    <dgm:cxn modelId="{8E2ABEFB-8A60-495D-A739-107B48F3A9C4}" type="presParOf" srcId="{5927D72B-75A3-43C1-8A66-24A37E26AD43}" destId="{C22334E0-5656-4028-8E38-75E2454EF7AF}" srcOrd="4" destOrd="0" presId="urn:microsoft.com/office/officeart/2005/8/layout/hChevron3"/>
    <dgm:cxn modelId="{7AB6D80C-4BB9-470A-874C-A25A5DD1C4E7}" type="presParOf" srcId="{5927D72B-75A3-43C1-8A66-24A37E26AD43}" destId="{EA7F2AC7-5014-4E78-B0B8-D7361276D7D7}" srcOrd="5" destOrd="0" presId="urn:microsoft.com/office/officeart/2005/8/layout/hChevron3"/>
    <dgm:cxn modelId="{39597C05-29EF-47FD-A755-781ED83273C0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57992D92-C5BD-4925-A9F0-DE327C5662E5}" type="presOf" srcId="{9CBED52A-131C-4A53-A034-5C62E4BEA5A1}" destId="{60F88932-906B-40C6-AE25-B7EDD4BB5690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38EACB8-2C41-47F3-9A91-1D49812C9A68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3463B3A7-A3D0-4383-A0E4-0FDD8F64EA03}" type="presOf" srcId="{4FACCC9E-CB1B-4AD6-939B-2F29343F2F1C}" destId="{C22334E0-5656-4028-8E38-75E2454EF7AF}" srcOrd="0" destOrd="0" presId="urn:microsoft.com/office/officeart/2005/8/layout/hChevron3"/>
    <dgm:cxn modelId="{6A36A171-0BC3-4F31-8173-8A5BCE669008}" type="presOf" srcId="{6E852C43-644C-4101-BD0F-6475A158DBE7}" destId="{C43A7CB3-B940-4B7E-A05A-D43F483FE8C8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CCE2F7DB-B3B5-4E7C-913C-6DA1044E30FF}" type="presOf" srcId="{7228FBD6-B50F-4EC6-8B47-C0F45C0D83AB}" destId="{592670F2-EDA4-4888-8A82-6802DB07F5E3}" srcOrd="0" destOrd="0" presId="urn:microsoft.com/office/officeart/2005/8/layout/hChevron3"/>
    <dgm:cxn modelId="{1D1DD8E4-6F46-42E8-9804-84AF83A46AFD}" type="presParOf" srcId="{5927D72B-75A3-43C1-8A66-24A37E26AD43}" destId="{C43A7CB3-B940-4B7E-A05A-D43F483FE8C8}" srcOrd="0" destOrd="0" presId="urn:microsoft.com/office/officeart/2005/8/layout/hChevron3"/>
    <dgm:cxn modelId="{E9A33443-8B29-4361-B044-F9C63361F6DE}" type="presParOf" srcId="{5927D72B-75A3-43C1-8A66-24A37E26AD43}" destId="{6C69F6F3-AC44-44F1-803E-CF8C428032E2}" srcOrd="1" destOrd="0" presId="urn:microsoft.com/office/officeart/2005/8/layout/hChevron3"/>
    <dgm:cxn modelId="{4FBB1C53-01C5-4F01-9BA2-9D13C47E2B4A}" type="presParOf" srcId="{5927D72B-75A3-43C1-8A66-24A37E26AD43}" destId="{592670F2-EDA4-4888-8A82-6802DB07F5E3}" srcOrd="2" destOrd="0" presId="urn:microsoft.com/office/officeart/2005/8/layout/hChevron3"/>
    <dgm:cxn modelId="{EC4E098C-44C2-4D92-831E-1DC357958913}" type="presParOf" srcId="{5927D72B-75A3-43C1-8A66-24A37E26AD43}" destId="{A472B4A2-2133-4B31-A53F-C702483BE2FA}" srcOrd="3" destOrd="0" presId="urn:microsoft.com/office/officeart/2005/8/layout/hChevron3"/>
    <dgm:cxn modelId="{1D3E2ECA-38AD-432E-B699-3D09B25669F6}" type="presParOf" srcId="{5927D72B-75A3-43C1-8A66-24A37E26AD43}" destId="{C22334E0-5656-4028-8E38-75E2454EF7AF}" srcOrd="4" destOrd="0" presId="urn:microsoft.com/office/officeart/2005/8/layout/hChevron3"/>
    <dgm:cxn modelId="{8D9A1928-EB05-4C4B-BE50-E7260D72AC17}" type="presParOf" srcId="{5927D72B-75A3-43C1-8A66-24A37E26AD43}" destId="{EA7F2AC7-5014-4E78-B0B8-D7361276D7D7}" srcOrd="5" destOrd="0" presId="urn:microsoft.com/office/officeart/2005/8/layout/hChevron3"/>
    <dgm:cxn modelId="{E4FE97BB-43AD-4B13-962C-B2F21FEF066F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3D0B7D8B-CE3C-4941-868F-68593AE1650E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86263C24-57B5-4727-B4CA-C57F6EA6E2BB}" type="presOf" srcId="{9CBED52A-131C-4A53-A034-5C62E4BEA5A1}" destId="{60F88932-906B-40C6-AE25-B7EDD4BB5690}" srcOrd="0" destOrd="0" presId="urn:microsoft.com/office/officeart/2005/8/layout/hChevron3"/>
    <dgm:cxn modelId="{C3A9FAE5-0ABE-44A0-A97F-CC6CC1F67C40}" type="presOf" srcId="{7228FBD6-B50F-4EC6-8B47-C0F45C0D83AB}" destId="{592670F2-EDA4-4888-8A82-6802DB07F5E3}" srcOrd="0" destOrd="0" presId="urn:microsoft.com/office/officeart/2005/8/layout/hChevron3"/>
    <dgm:cxn modelId="{25361EC1-F752-41BF-80A2-72E4E4E5C383}" type="presOf" srcId="{6E852C43-644C-4101-BD0F-6475A158DBE7}" destId="{C43A7CB3-B940-4B7E-A05A-D43F483FE8C8}" srcOrd="0" destOrd="0" presId="urn:microsoft.com/office/officeart/2005/8/layout/hChevron3"/>
    <dgm:cxn modelId="{8CAF81BF-D3AF-4C12-8B38-318C84238480}" type="presOf" srcId="{4FACCC9E-CB1B-4AD6-939B-2F29343F2F1C}" destId="{C22334E0-5656-4028-8E38-75E2454EF7AF}" srcOrd="0" destOrd="0" presId="urn:microsoft.com/office/officeart/2005/8/layout/hChevron3"/>
    <dgm:cxn modelId="{2FE56E9B-2171-4942-B558-B561914481A4}" type="presParOf" srcId="{5927D72B-75A3-43C1-8A66-24A37E26AD43}" destId="{C43A7CB3-B940-4B7E-A05A-D43F483FE8C8}" srcOrd="0" destOrd="0" presId="urn:microsoft.com/office/officeart/2005/8/layout/hChevron3"/>
    <dgm:cxn modelId="{EE794051-B5EA-479B-B5BB-B6EB99CAAE6C}" type="presParOf" srcId="{5927D72B-75A3-43C1-8A66-24A37E26AD43}" destId="{6C69F6F3-AC44-44F1-803E-CF8C428032E2}" srcOrd="1" destOrd="0" presId="urn:microsoft.com/office/officeart/2005/8/layout/hChevron3"/>
    <dgm:cxn modelId="{CB172A0E-717D-440F-967F-172C6BE2BF67}" type="presParOf" srcId="{5927D72B-75A3-43C1-8A66-24A37E26AD43}" destId="{592670F2-EDA4-4888-8A82-6802DB07F5E3}" srcOrd="2" destOrd="0" presId="urn:microsoft.com/office/officeart/2005/8/layout/hChevron3"/>
    <dgm:cxn modelId="{D462FEAA-ECD1-42BE-BACA-2B75FB27A103}" type="presParOf" srcId="{5927D72B-75A3-43C1-8A66-24A37E26AD43}" destId="{A472B4A2-2133-4B31-A53F-C702483BE2FA}" srcOrd="3" destOrd="0" presId="urn:microsoft.com/office/officeart/2005/8/layout/hChevron3"/>
    <dgm:cxn modelId="{69519575-901D-4224-91EC-4DEC4A5C7D05}" type="presParOf" srcId="{5927D72B-75A3-43C1-8A66-24A37E26AD43}" destId="{C22334E0-5656-4028-8E38-75E2454EF7AF}" srcOrd="4" destOrd="0" presId="urn:microsoft.com/office/officeart/2005/8/layout/hChevron3"/>
    <dgm:cxn modelId="{33F7AA5E-66AA-4381-93E3-F6E797162DB3}" type="presParOf" srcId="{5927D72B-75A3-43C1-8A66-24A37E26AD43}" destId="{EA7F2AC7-5014-4E78-B0B8-D7361276D7D7}" srcOrd="5" destOrd="0" presId="urn:microsoft.com/office/officeart/2005/8/layout/hChevron3"/>
    <dgm:cxn modelId="{896801DF-BE8A-4CAC-A777-5DA2601FCC45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B00D9235-9933-4F70-A45F-55FB5726C85B}" type="presOf" srcId="{6E852C43-644C-4101-BD0F-6475A158DBE7}" destId="{C43A7CB3-B940-4B7E-A05A-D43F483FE8C8}" srcOrd="0" destOrd="0" presId="urn:microsoft.com/office/officeart/2005/8/layout/hChevron3"/>
    <dgm:cxn modelId="{3145B9C8-C79A-4577-8244-FD81C08ED3BC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12CF2846-53EE-47BF-913C-19D82A02F0C2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A27AAC7-0DD5-455A-92A4-70FFA2C9FC72}" type="presOf" srcId="{4FACCC9E-CB1B-4AD6-939B-2F29343F2F1C}" destId="{C22334E0-5656-4028-8E38-75E2454EF7AF}" srcOrd="0" destOrd="0" presId="urn:microsoft.com/office/officeart/2005/8/layout/hChevron3"/>
    <dgm:cxn modelId="{56185636-0AD5-4F63-99C6-647A40DB56BC}" type="presOf" srcId="{9CBED52A-131C-4A53-A034-5C62E4BEA5A1}" destId="{60F88932-906B-40C6-AE25-B7EDD4BB5690}" srcOrd="0" destOrd="0" presId="urn:microsoft.com/office/officeart/2005/8/layout/hChevron3"/>
    <dgm:cxn modelId="{6D16EAF0-399F-4610-8FDB-8BE98E847AFB}" type="presParOf" srcId="{5927D72B-75A3-43C1-8A66-24A37E26AD43}" destId="{C43A7CB3-B940-4B7E-A05A-D43F483FE8C8}" srcOrd="0" destOrd="0" presId="urn:microsoft.com/office/officeart/2005/8/layout/hChevron3"/>
    <dgm:cxn modelId="{8CDCEE3C-DDC2-4305-ABB2-59242502F961}" type="presParOf" srcId="{5927D72B-75A3-43C1-8A66-24A37E26AD43}" destId="{6C69F6F3-AC44-44F1-803E-CF8C428032E2}" srcOrd="1" destOrd="0" presId="urn:microsoft.com/office/officeart/2005/8/layout/hChevron3"/>
    <dgm:cxn modelId="{16D2A326-C98F-4525-A0CA-80B3259F67CB}" type="presParOf" srcId="{5927D72B-75A3-43C1-8A66-24A37E26AD43}" destId="{592670F2-EDA4-4888-8A82-6802DB07F5E3}" srcOrd="2" destOrd="0" presId="urn:microsoft.com/office/officeart/2005/8/layout/hChevron3"/>
    <dgm:cxn modelId="{6CE776AB-F98E-4C7F-9A00-87353B4C5512}" type="presParOf" srcId="{5927D72B-75A3-43C1-8A66-24A37E26AD43}" destId="{A472B4A2-2133-4B31-A53F-C702483BE2FA}" srcOrd="3" destOrd="0" presId="urn:microsoft.com/office/officeart/2005/8/layout/hChevron3"/>
    <dgm:cxn modelId="{A8C04449-85ED-46B3-8FD5-06DABC1DAFA8}" type="presParOf" srcId="{5927D72B-75A3-43C1-8A66-24A37E26AD43}" destId="{C22334E0-5656-4028-8E38-75E2454EF7AF}" srcOrd="4" destOrd="0" presId="urn:microsoft.com/office/officeart/2005/8/layout/hChevron3"/>
    <dgm:cxn modelId="{46C7B9F5-9DDA-4110-BBDF-42E0F6D1CEBF}" type="presParOf" srcId="{5927D72B-75A3-43C1-8A66-24A37E26AD43}" destId="{EA7F2AC7-5014-4E78-B0B8-D7361276D7D7}" srcOrd="5" destOrd="0" presId="urn:microsoft.com/office/officeart/2005/8/layout/hChevron3"/>
    <dgm:cxn modelId="{88066CB7-1F83-42B6-BBD8-95B4D5AE49A1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A41CC9AE-C5E8-4AEF-BD81-0E8E7A588EAD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DC0677BD-0FFB-4231-8A36-CF63A12E2A71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C8C90ABB-0DAF-4959-B3F3-7CB6A88BC3B2}" type="presOf" srcId="{7228FBD6-B50F-4EC6-8B47-C0F45C0D83AB}" destId="{592670F2-EDA4-4888-8A82-6802DB07F5E3}" srcOrd="0" destOrd="0" presId="urn:microsoft.com/office/officeart/2005/8/layout/hChevron3"/>
    <dgm:cxn modelId="{145C6015-D290-4D8F-A982-2A48F2EF38C0}" type="presOf" srcId="{9CBED52A-131C-4A53-A034-5C62E4BEA5A1}" destId="{60F88932-906B-40C6-AE25-B7EDD4BB5690}" srcOrd="0" destOrd="0" presId="urn:microsoft.com/office/officeart/2005/8/layout/hChevron3"/>
    <dgm:cxn modelId="{BB419F1D-2C60-465C-A2B3-93FD13C86971}" type="presOf" srcId="{6E852C43-644C-4101-BD0F-6475A158DBE7}" destId="{C43A7CB3-B940-4B7E-A05A-D43F483FE8C8}" srcOrd="0" destOrd="0" presId="urn:microsoft.com/office/officeart/2005/8/layout/hChevron3"/>
    <dgm:cxn modelId="{BD792020-9F68-4A4C-8FCC-FBF7E5EADA86}" type="presParOf" srcId="{5927D72B-75A3-43C1-8A66-24A37E26AD43}" destId="{C43A7CB3-B940-4B7E-A05A-D43F483FE8C8}" srcOrd="0" destOrd="0" presId="urn:microsoft.com/office/officeart/2005/8/layout/hChevron3"/>
    <dgm:cxn modelId="{53F1D266-E1D8-4A37-9F89-CDAE69F9A680}" type="presParOf" srcId="{5927D72B-75A3-43C1-8A66-24A37E26AD43}" destId="{6C69F6F3-AC44-44F1-803E-CF8C428032E2}" srcOrd="1" destOrd="0" presId="urn:microsoft.com/office/officeart/2005/8/layout/hChevron3"/>
    <dgm:cxn modelId="{CD6EAC15-3F1A-44BC-B382-279C20D424DA}" type="presParOf" srcId="{5927D72B-75A3-43C1-8A66-24A37E26AD43}" destId="{592670F2-EDA4-4888-8A82-6802DB07F5E3}" srcOrd="2" destOrd="0" presId="urn:microsoft.com/office/officeart/2005/8/layout/hChevron3"/>
    <dgm:cxn modelId="{7D5C1ED9-F8B4-478C-94CA-77BC3644F390}" type="presParOf" srcId="{5927D72B-75A3-43C1-8A66-24A37E26AD43}" destId="{A472B4A2-2133-4B31-A53F-C702483BE2FA}" srcOrd="3" destOrd="0" presId="urn:microsoft.com/office/officeart/2005/8/layout/hChevron3"/>
    <dgm:cxn modelId="{D22BECE8-3B34-4EA2-B576-2D68F5D2F863}" type="presParOf" srcId="{5927D72B-75A3-43C1-8A66-24A37E26AD43}" destId="{C22334E0-5656-4028-8E38-75E2454EF7AF}" srcOrd="4" destOrd="0" presId="urn:microsoft.com/office/officeart/2005/8/layout/hChevron3"/>
    <dgm:cxn modelId="{B49AEE20-AEBE-458C-861B-D57BD866B5CB}" type="presParOf" srcId="{5927D72B-75A3-43C1-8A66-24A37E26AD43}" destId="{EA7F2AC7-5014-4E78-B0B8-D7361276D7D7}" srcOrd="5" destOrd="0" presId="urn:microsoft.com/office/officeart/2005/8/layout/hChevron3"/>
    <dgm:cxn modelId="{369CAFC9-B9BB-4F7A-B9D1-BA2652C2870D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E02EDF2-810E-4D2C-8F98-2CC38B97D9B0}" type="presOf" srcId="{7228FBD6-B50F-4EC6-8B47-C0F45C0D83AB}" destId="{592670F2-EDA4-4888-8A82-6802DB07F5E3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BC3512AB-B5CC-4330-B378-01A6CCBD13A8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BF45BFB-E544-46EB-9130-2C75ED0B0000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A87FF0F1-86AB-4B3F-96C2-33A95CCA5464}" type="presOf" srcId="{4FACCC9E-CB1B-4AD6-939B-2F29343F2F1C}" destId="{C22334E0-5656-4028-8E38-75E2454EF7AF}" srcOrd="0" destOrd="0" presId="urn:microsoft.com/office/officeart/2005/8/layout/hChevron3"/>
    <dgm:cxn modelId="{985C7D4A-F43E-4C4B-8C40-F8238762D201}" type="presOf" srcId="{9CBED52A-131C-4A53-A034-5C62E4BEA5A1}" destId="{60F88932-906B-40C6-AE25-B7EDD4BB5690}" srcOrd="0" destOrd="0" presId="urn:microsoft.com/office/officeart/2005/8/layout/hChevron3"/>
    <dgm:cxn modelId="{0EA451FE-8E45-4B48-9E69-317294614DF0}" type="presParOf" srcId="{5927D72B-75A3-43C1-8A66-24A37E26AD43}" destId="{C43A7CB3-B940-4B7E-A05A-D43F483FE8C8}" srcOrd="0" destOrd="0" presId="urn:microsoft.com/office/officeart/2005/8/layout/hChevron3"/>
    <dgm:cxn modelId="{9094BD95-0F22-448E-A9E9-FCF2E8ADE994}" type="presParOf" srcId="{5927D72B-75A3-43C1-8A66-24A37E26AD43}" destId="{6C69F6F3-AC44-44F1-803E-CF8C428032E2}" srcOrd="1" destOrd="0" presId="urn:microsoft.com/office/officeart/2005/8/layout/hChevron3"/>
    <dgm:cxn modelId="{5576B0AD-9D3E-4CFB-94C4-3A943E4D17D5}" type="presParOf" srcId="{5927D72B-75A3-43C1-8A66-24A37E26AD43}" destId="{592670F2-EDA4-4888-8A82-6802DB07F5E3}" srcOrd="2" destOrd="0" presId="urn:microsoft.com/office/officeart/2005/8/layout/hChevron3"/>
    <dgm:cxn modelId="{68B6C624-44E4-4AF7-939D-65E04E9246EB}" type="presParOf" srcId="{5927D72B-75A3-43C1-8A66-24A37E26AD43}" destId="{A472B4A2-2133-4B31-A53F-C702483BE2FA}" srcOrd="3" destOrd="0" presId="urn:microsoft.com/office/officeart/2005/8/layout/hChevron3"/>
    <dgm:cxn modelId="{D239E36C-A3F7-48D7-8F21-651439770E04}" type="presParOf" srcId="{5927D72B-75A3-43C1-8A66-24A37E26AD43}" destId="{C22334E0-5656-4028-8E38-75E2454EF7AF}" srcOrd="4" destOrd="0" presId="urn:microsoft.com/office/officeart/2005/8/layout/hChevron3"/>
    <dgm:cxn modelId="{6D48ABB6-3A01-4418-8739-2BEA108A290D}" type="presParOf" srcId="{5927D72B-75A3-43C1-8A66-24A37E26AD43}" destId="{EA7F2AC7-5014-4E78-B0B8-D7361276D7D7}" srcOrd="5" destOrd="0" presId="urn:microsoft.com/office/officeart/2005/8/layout/hChevron3"/>
    <dgm:cxn modelId="{8DFE5DAA-54DC-4FDC-8BDE-5BA89EE89651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42C7052F-EBDF-492B-B21E-7CC430439986}" type="presOf" srcId="{9CBED52A-131C-4A53-A034-5C62E4BEA5A1}" destId="{60F88932-906B-40C6-AE25-B7EDD4BB5690}" srcOrd="0" destOrd="0" presId="urn:microsoft.com/office/officeart/2005/8/layout/hChevron3"/>
    <dgm:cxn modelId="{9F2B3E52-0E67-497D-9B05-2A266020B702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A21902BB-0DA9-4B6A-848A-2F5FEF02419A}" type="presOf" srcId="{6E852C43-644C-4101-BD0F-6475A158DBE7}" destId="{C43A7CB3-B940-4B7E-A05A-D43F483FE8C8}" srcOrd="0" destOrd="0" presId="urn:microsoft.com/office/officeart/2005/8/layout/hChevron3"/>
    <dgm:cxn modelId="{F0ABFD11-97BB-4B4B-A7CF-5A2AA77589A7}" type="presOf" srcId="{4FACCC9E-CB1B-4AD6-939B-2F29343F2F1C}" destId="{C22334E0-5656-4028-8E38-75E2454EF7AF}" srcOrd="0" destOrd="0" presId="urn:microsoft.com/office/officeart/2005/8/layout/hChevron3"/>
    <dgm:cxn modelId="{5B4D6AC6-D1B8-43CA-BC97-2F4759298B37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E68FA35C-1C12-4B1F-9C32-8820022BF590}" type="presParOf" srcId="{5927D72B-75A3-43C1-8A66-24A37E26AD43}" destId="{C43A7CB3-B940-4B7E-A05A-D43F483FE8C8}" srcOrd="0" destOrd="0" presId="urn:microsoft.com/office/officeart/2005/8/layout/hChevron3"/>
    <dgm:cxn modelId="{187670B5-11BF-4361-ABA4-93BF2D6D96E3}" type="presParOf" srcId="{5927D72B-75A3-43C1-8A66-24A37E26AD43}" destId="{6C69F6F3-AC44-44F1-803E-CF8C428032E2}" srcOrd="1" destOrd="0" presId="urn:microsoft.com/office/officeart/2005/8/layout/hChevron3"/>
    <dgm:cxn modelId="{455B33FD-33A5-49A0-8CB7-0120728A505C}" type="presParOf" srcId="{5927D72B-75A3-43C1-8A66-24A37E26AD43}" destId="{592670F2-EDA4-4888-8A82-6802DB07F5E3}" srcOrd="2" destOrd="0" presId="urn:microsoft.com/office/officeart/2005/8/layout/hChevron3"/>
    <dgm:cxn modelId="{D6FB9B01-5C5C-49C4-A228-B991C49DE073}" type="presParOf" srcId="{5927D72B-75A3-43C1-8A66-24A37E26AD43}" destId="{A472B4A2-2133-4B31-A53F-C702483BE2FA}" srcOrd="3" destOrd="0" presId="urn:microsoft.com/office/officeart/2005/8/layout/hChevron3"/>
    <dgm:cxn modelId="{475F8CC9-6B4C-47B1-9EA2-22E18DF6738D}" type="presParOf" srcId="{5927D72B-75A3-43C1-8A66-24A37E26AD43}" destId="{C22334E0-5656-4028-8E38-75E2454EF7AF}" srcOrd="4" destOrd="0" presId="urn:microsoft.com/office/officeart/2005/8/layout/hChevron3"/>
    <dgm:cxn modelId="{D3454D5B-8C62-4509-B1C9-A542D81AD174}" type="presParOf" srcId="{5927D72B-75A3-43C1-8A66-24A37E26AD43}" destId="{EA7F2AC7-5014-4E78-B0B8-D7361276D7D7}" srcOrd="5" destOrd="0" presId="urn:microsoft.com/office/officeart/2005/8/layout/hChevron3"/>
    <dgm:cxn modelId="{06B4ABB3-1196-4B1B-9DB1-F130EA36C337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E823593-EF15-4F0F-9C2A-3E77B5E1F60E}" type="presOf" srcId="{6C3EE543-A335-43FD-A857-13CCD5C0F8F2}" destId="{5927D72B-75A3-43C1-8A66-24A37E26AD43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6E2A9E9E-CA28-44AC-9BDE-CC36314D1B59}" type="presOf" srcId="{9CBED52A-131C-4A53-A034-5C62E4BEA5A1}" destId="{60F88932-906B-40C6-AE25-B7EDD4BB5690}" srcOrd="0" destOrd="0" presId="urn:microsoft.com/office/officeart/2005/8/layout/hChevron3"/>
    <dgm:cxn modelId="{626924A9-5A3C-42A2-A633-82C3BEBC0D9E}" type="presOf" srcId="{4FACCC9E-CB1B-4AD6-939B-2F29343F2F1C}" destId="{C22334E0-5656-4028-8E38-75E2454EF7AF}" srcOrd="0" destOrd="0" presId="urn:microsoft.com/office/officeart/2005/8/layout/hChevron3"/>
    <dgm:cxn modelId="{D7517193-F808-4868-B4D7-1AC672355780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4F40AF8-E5DE-48B0-93F9-B07B66DE1284}" type="presOf" srcId="{6E852C43-644C-4101-BD0F-6475A158DBE7}" destId="{C43A7CB3-B940-4B7E-A05A-D43F483FE8C8}" srcOrd="0" destOrd="0" presId="urn:microsoft.com/office/officeart/2005/8/layout/hChevron3"/>
    <dgm:cxn modelId="{86A7E736-B34D-4E0B-B939-2833D2BC122C}" type="presParOf" srcId="{5927D72B-75A3-43C1-8A66-24A37E26AD43}" destId="{C43A7CB3-B940-4B7E-A05A-D43F483FE8C8}" srcOrd="0" destOrd="0" presId="urn:microsoft.com/office/officeart/2005/8/layout/hChevron3"/>
    <dgm:cxn modelId="{4758D12E-B43F-4F35-B4B9-637F7AE7EA58}" type="presParOf" srcId="{5927D72B-75A3-43C1-8A66-24A37E26AD43}" destId="{6C69F6F3-AC44-44F1-803E-CF8C428032E2}" srcOrd="1" destOrd="0" presId="urn:microsoft.com/office/officeart/2005/8/layout/hChevron3"/>
    <dgm:cxn modelId="{70012CF5-BB1E-4BA8-AB9E-25DE228386B3}" type="presParOf" srcId="{5927D72B-75A3-43C1-8A66-24A37E26AD43}" destId="{592670F2-EDA4-4888-8A82-6802DB07F5E3}" srcOrd="2" destOrd="0" presId="urn:microsoft.com/office/officeart/2005/8/layout/hChevron3"/>
    <dgm:cxn modelId="{5F1B389D-FB85-4913-8440-6CDFBBECE930}" type="presParOf" srcId="{5927D72B-75A3-43C1-8A66-24A37E26AD43}" destId="{A472B4A2-2133-4B31-A53F-C702483BE2FA}" srcOrd="3" destOrd="0" presId="urn:microsoft.com/office/officeart/2005/8/layout/hChevron3"/>
    <dgm:cxn modelId="{D284CFB3-F078-4A34-9D90-49F5B3AFD13A}" type="presParOf" srcId="{5927D72B-75A3-43C1-8A66-24A37E26AD43}" destId="{C22334E0-5656-4028-8E38-75E2454EF7AF}" srcOrd="4" destOrd="0" presId="urn:microsoft.com/office/officeart/2005/8/layout/hChevron3"/>
    <dgm:cxn modelId="{D500AA9C-5441-4D75-936B-4A34CA27E90B}" type="presParOf" srcId="{5927D72B-75A3-43C1-8A66-24A37E26AD43}" destId="{EA7F2AC7-5014-4E78-B0B8-D7361276D7D7}" srcOrd="5" destOrd="0" presId="urn:microsoft.com/office/officeart/2005/8/layout/hChevron3"/>
    <dgm:cxn modelId="{3432655F-6226-4300-9D6F-209228649A09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22A9575E-22B4-49AC-A0E7-B04C1833CD27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2C8665BF-A84A-4087-A89D-7A248EEE1D3D}" type="presOf" srcId="{9CBED52A-131C-4A53-A034-5C62E4BEA5A1}" destId="{60F88932-906B-40C6-AE25-B7EDD4BB5690}" srcOrd="0" destOrd="0" presId="urn:microsoft.com/office/officeart/2005/8/layout/hChevron3"/>
    <dgm:cxn modelId="{5062271F-568E-4893-A85A-C0E41F15E754}" type="presOf" srcId="{4FACCC9E-CB1B-4AD6-939B-2F29343F2F1C}" destId="{C22334E0-5656-4028-8E38-75E2454EF7AF}" srcOrd="0" destOrd="0" presId="urn:microsoft.com/office/officeart/2005/8/layout/hChevron3"/>
    <dgm:cxn modelId="{E8CE3B8E-B644-482C-B581-C237C55868EB}" type="presOf" srcId="{6E852C43-644C-4101-BD0F-6475A158DBE7}" destId="{C43A7CB3-B940-4B7E-A05A-D43F483FE8C8}" srcOrd="0" destOrd="0" presId="urn:microsoft.com/office/officeart/2005/8/layout/hChevron3"/>
    <dgm:cxn modelId="{AC9E96DB-7BAE-4EF0-9263-9B2269FE4CCD}" type="presOf" srcId="{6C3EE543-A335-43FD-A857-13CCD5C0F8F2}" destId="{5927D72B-75A3-43C1-8A66-24A37E26AD43}" srcOrd="0" destOrd="0" presId="urn:microsoft.com/office/officeart/2005/8/layout/hChevron3"/>
    <dgm:cxn modelId="{19EFCA7F-55DF-4CAE-BF5F-9B42D219BA43}" type="presParOf" srcId="{5927D72B-75A3-43C1-8A66-24A37E26AD43}" destId="{C43A7CB3-B940-4B7E-A05A-D43F483FE8C8}" srcOrd="0" destOrd="0" presId="urn:microsoft.com/office/officeart/2005/8/layout/hChevron3"/>
    <dgm:cxn modelId="{594028D1-EA20-4324-B6F5-E1C4063CCFF4}" type="presParOf" srcId="{5927D72B-75A3-43C1-8A66-24A37E26AD43}" destId="{6C69F6F3-AC44-44F1-803E-CF8C428032E2}" srcOrd="1" destOrd="0" presId="urn:microsoft.com/office/officeart/2005/8/layout/hChevron3"/>
    <dgm:cxn modelId="{980F29C5-BB96-47A0-85E4-7C9956C16435}" type="presParOf" srcId="{5927D72B-75A3-43C1-8A66-24A37E26AD43}" destId="{592670F2-EDA4-4888-8A82-6802DB07F5E3}" srcOrd="2" destOrd="0" presId="urn:microsoft.com/office/officeart/2005/8/layout/hChevron3"/>
    <dgm:cxn modelId="{6E0A2AF2-9384-459E-B874-1DE55E48E52D}" type="presParOf" srcId="{5927D72B-75A3-43C1-8A66-24A37E26AD43}" destId="{A472B4A2-2133-4B31-A53F-C702483BE2FA}" srcOrd="3" destOrd="0" presId="urn:microsoft.com/office/officeart/2005/8/layout/hChevron3"/>
    <dgm:cxn modelId="{CC888017-6379-4268-BB43-871E27732544}" type="presParOf" srcId="{5927D72B-75A3-43C1-8A66-24A37E26AD43}" destId="{C22334E0-5656-4028-8E38-75E2454EF7AF}" srcOrd="4" destOrd="0" presId="urn:microsoft.com/office/officeart/2005/8/layout/hChevron3"/>
    <dgm:cxn modelId="{DDA92A0E-A88D-4CE3-A9C6-5FA479D45522}" type="presParOf" srcId="{5927D72B-75A3-43C1-8A66-24A37E26AD43}" destId="{EA7F2AC7-5014-4E78-B0B8-D7361276D7D7}" srcOrd="5" destOrd="0" presId="urn:microsoft.com/office/officeart/2005/8/layout/hChevron3"/>
    <dgm:cxn modelId="{F6370613-5053-49AB-82B6-B24F893946B7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F40B3BA2-F037-4A6D-B001-C4D147666F3A}" type="presOf" srcId="{7228FBD6-B50F-4EC6-8B47-C0F45C0D83AB}" destId="{592670F2-EDA4-4888-8A82-6802DB07F5E3}" srcOrd="0" destOrd="0" presId="urn:microsoft.com/office/officeart/2005/8/layout/hChevron3"/>
    <dgm:cxn modelId="{0B8C9E37-BD63-42D6-B471-E9EA1D1202B6}" type="presOf" srcId="{6E852C43-644C-4101-BD0F-6475A158DBE7}" destId="{C43A7CB3-B940-4B7E-A05A-D43F483FE8C8}" srcOrd="0" destOrd="0" presId="urn:microsoft.com/office/officeart/2005/8/layout/hChevron3"/>
    <dgm:cxn modelId="{F17B8DA9-5E67-4ECE-8813-5308BDA013DF}" type="presOf" srcId="{9CBED52A-131C-4A53-A034-5C62E4BEA5A1}" destId="{60F88932-906B-40C6-AE25-B7EDD4BB5690}" srcOrd="0" destOrd="0" presId="urn:microsoft.com/office/officeart/2005/8/layout/hChevron3"/>
    <dgm:cxn modelId="{500D4F99-891D-416E-9A15-D46872777CFB}" type="presOf" srcId="{4FACCC9E-CB1B-4AD6-939B-2F29343F2F1C}" destId="{C22334E0-5656-4028-8E38-75E2454EF7AF}" srcOrd="0" destOrd="0" presId="urn:microsoft.com/office/officeart/2005/8/layout/hChevron3"/>
    <dgm:cxn modelId="{C06CC28A-A5CF-4572-9D0E-B3B7C3AD3181}" type="presOf" srcId="{6C3EE543-A335-43FD-A857-13CCD5C0F8F2}" destId="{5927D72B-75A3-43C1-8A66-24A37E26AD43}" srcOrd="0" destOrd="0" presId="urn:microsoft.com/office/officeart/2005/8/layout/hChevron3"/>
    <dgm:cxn modelId="{E54307E5-B8FE-4E70-BF99-FF0083BA8418}" type="presParOf" srcId="{5927D72B-75A3-43C1-8A66-24A37E26AD43}" destId="{C43A7CB3-B940-4B7E-A05A-D43F483FE8C8}" srcOrd="0" destOrd="0" presId="urn:microsoft.com/office/officeart/2005/8/layout/hChevron3"/>
    <dgm:cxn modelId="{1AF1A51E-7441-4E3D-AF1C-F0C0F37F8E1C}" type="presParOf" srcId="{5927D72B-75A3-43C1-8A66-24A37E26AD43}" destId="{6C69F6F3-AC44-44F1-803E-CF8C428032E2}" srcOrd="1" destOrd="0" presId="urn:microsoft.com/office/officeart/2005/8/layout/hChevron3"/>
    <dgm:cxn modelId="{A7A5268E-7699-4491-BE4C-FCBAEC53A662}" type="presParOf" srcId="{5927D72B-75A3-43C1-8A66-24A37E26AD43}" destId="{592670F2-EDA4-4888-8A82-6802DB07F5E3}" srcOrd="2" destOrd="0" presId="urn:microsoft.com/office/officeart/2005/8/layout/hChevron3"/>
    <dgm:cxn modelId="{1E4DC07A-E94C-494C-9580-8351E86CAFA8}" type="presParOf" srcId="{5927D72B-75A3-43C1-8A66-24A37E26AD43}" destId="{A472B4A2-2133-4B31-A53F-C702483BE2FA}" srcOrd="3" destOrd="0" presId="urn:microsoft.com/office/officeart/2005/8/layout/hChevron3"/>
    <dgm:cxn modelId="{2960DB9C-5B55-41B6-AAC0-1AE0604F616E}" type="presParOf" srcId="{5927D72B-75A3-43C1-8A66-24A37E26AD43}" destId="{C22334E0-5656-4028-8E38-75E2454EF7AF}" srcOrd="4" destOrd="0" presId="urn:microsoft.com/office/officeart/2005/8/layout/hChevron3"/>
    <dgm:cxn modelId="{DDC0DE42-6DC1-427B-B3C8-7A6501F4E3EA}" type="presParOf" srcId="{5927D72B-75A3-43C1-8A66-24A37E26AD43}" destId="{EA7F2AC7-5014-4E78-B0B8-D7361276D7D7}" srcOrd="5" destOrd="0" presId="urn:microsoft.com/office/officeart/2005/8/layout/hChevron3"/>
    <dgm:cxn modelId="{E0FF1427-EC09-4CFB-AAEE-DA7CC3BF5A3E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57258E1D-ECF9-4DF5-BC43-DB16D05C6296}" type="presOf" srcId="{6C3EE543-A335-43FD-A857-13CCD5C0F8F2}" destId="{5927D72B-75A3-43C1-8A66-24A37E26AD43}" srcOrd="0" destOrd="0" presId="urn:microsoft.com/office/officeart/2005/8/layout/hChevron3"/>
    <dgm:cxn modelId="{BA2F93DC-F715-47E0-8581-685C9C7E43F9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33392E7F-4CEF-448E-A590-AFEB6A848013}" type="presOf" srcId="{4FACCC9E-CB1B-4AD6-939B-2F29343F2F1C}" destId="{C22334E0-5656-4028-8E38-75E2454EF7AF}" srcOrd="0" destOrd="0" presId="urn:microsoft.com/office/officeart/2005/8/layout/hChevron3"/>
    <dgm:cxn modelId="{604738A2-67E8-4698-8E74-38162D372A64}" type="presOf" srcId="{9CBED52A-131C-4A53-A034-5C62E4BEA5A1}" destId="{60F88932-906B-40C6-AE25-B7EDD4BB5690}" srcOrd="0" destOrd="0" presId="urn:microsoft.com/office/officeart/2005/8/layout/hChevron3"/>
    <dgm:cxn modelId="{9E130562-C959-4DC1-AC43-572C562C78BB}" type="presOf" srcId="{6E852C43-644C-4101-BD0F-6475A158DBE7}" destId="{C43A7CB3-B940-4B7E-A05A-D43F483FE8C8}" srcOrd="0" destOrd="0" presId="urn:microsoft.com/office/officeart/2005/8/layout/hChevron3"/>
    <dgm:cxn modelId="{4F006DA8-DC24-44B3-A5B7-1457C79DCE1C}" type="presParOf" srcId="{5927D72B-75A3-43C1-8A66-24A37E26AD43}" destId="{C43A7CB3-B940-4B7E-A05A-D43F483FE8C8}" srcOrd="0" destOrd="0" presId="urn:microsoft.com/office/officeart/2005/8/layout/hChevron3"/>
    <dgm:cxn modelId="{DF662D17-037E-42EE-A2D2-EC345C740F93}" type="presParOf" srcId="{5927D72B-75A3-43C1-8A66-24A37E26AD43}" destId="{6C69F6F3-AC44-44F1-803E-CF8C428032E2}" srcOrd="1" destOrd="0" presId="urn:microsoft.com/office/officeart/2005/8/layout/hChevron3"/>
    <dgm:cxn modelId="{F428077E-9832-4A96-8AA0-B5B555ABFE10}" type="presParOf" srcId="{5927D72B-75A3-43C1-8A66-24A37E26AD43}" destId="{592670F2-EDA4-4888-8A82-6802DB07F5E3}" srcOrd="2" destOrd="0" presId="urn:microsoft.com/office/officeart/2005/8/layout/hChevron3"/>
    <dgm:cxn modelId="{D07383C2-FF62-4819-B716-33489588204A}" type="presParOf" srcId="{5927D72B-75A3-43C1-8A66-24A37E26AD43}" destId="{A472B4A2-2133-4B31-A53F-C702483BE2FA}" srcOrd="3" destOrd="0" presId="urn:microsoft.com/office/officeart/2005/8/layout/hChevron3"/>
    <dgm:cxn modelId="{B2640410-F921-45CE-BA1A-80361AC8E713}" type="presParOf" srcId="{5927D72B-75A3-43C1-8A66-24A37E26AD43}" destId="{C22334E0-5656-4028-8E38-75E2454EF7AF}" srcOrd="4" destOrd="0" presId="urn:microsoft.com/office/officeart/2005/8/layout/hChevron3"/>
    <dgm:cxn modelId="{8194243E-F25E-42D1-B8D9-97BC29D8F921}" type="presParOf" srcId="{5927D72B-75A3-43C1-8A66-24A37E26AD43}" destId="{EA7F2AC7-5014-4E78-B0B8-D7361276D7D7}" srcOrd="5" destOrd="0" presId="urn:microsoft.com/office/officeart/2005/8/layout/hChevron3"/>
    <dgm:cxn modelId="{73D9C045-71AF-4983-A534-A18927C2AEB6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FA823783-FFF0-4BAA-AF17-7657EAE6E007}" type="presOf" srcId="{6E852C43-644C-4101-BD0F-6475A158DBE7}" destId="{C43A7CB3-B940-4B7E-A05A-D43F483FE8C8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CCD4BAB0-6A86-4787-8C36-CBAB2E439BA7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D25FE47-FFC0-4665-8FD2-9612646EEE14}" type="presOf" srcId="{7228FBD6-B50F-4EC6-8B47-C0F45C0D83AB}" destId="{592670F2-EDA4-4888-8A82-6802DB07F5E3}" srcOrd="0" destOrd="0" presId="urn:microsoft.com/office/officeart/2005/8/layout/hChevron3"/>
    <dgm:cxn modelId="{34A0BDF3-6DB4-4DA0-B08A-8F2CB74886C2}" type="presOf" srcId="{4FACCC9E-CB1B-4AD6-939B-2F29343F2F1C}" destId="{C22334E0-5656-4028-8E38-75E2454EF7AF}" srcOrd="0" destOrd="0" presId="urn:microsoft.com/office/officeart/2005/8/layout/hChevron3"/>
    <dgm:cxn modelId="{E6EDADC6-38C1-4160-B7D6-E9038A089830}" type="presOf" srcId="{9CBED52A-131C-4A53-A034-5C62E4BEA5A1}" destId="{60F88932-906B-40C6-AE25-B7EDD4BB5690}" srcOrd="0" destOrd="0" presId="urn:microsoft.com/office/officeart/2005/8/layout/hChevron3"/>
    <dgm:cxn modelId="{E08CB23C-946D-44E8-A7D3-0773ADE46A30}" type="presParOf" srcId="{5927D72B-75A3-43C1-8A66-24A37E26AD43}" destId="{C43A7CB3-B940-4B7E-A05A-D43F483FE8C8}" srcOrd="0" destOrd="0" presId="urn:microsoft.com/office/officeart/2005/8/layout/hChevron3"/>
    <dgm:cxn modelId="{047CBC2A-25F0-4E4A-8582-6279AC2AE4C6}" type="presParOf" srcId="{5927D72B-75A3-43C1-8A66-24A37E26AD43}" destId="{6C69F6F3-AC44-44F1-803E-CF8C428032E2}" srcOrd="1" destOrd="0" presId="urn:microsoft.com/office/officeart/2005/8/layout/hChevron3"/>
    <dgm:cxn modelId="{96B5DECA-79DE-4C5A-BEDE-957FE87299AF}" type="presParOf" srcId="{5927D72B-75A3-43C1-8A66-24A37E26AD43}" destId="{592670F2-EDA4-4888-8A82-6802DB07F5E3}" srcOrd="2" destOrd="0" presId="urn:microsoft.com/office/officeart/2005/8/layout/hChevron3"/>
    <dgm:cxn modelId="{9DA4F42F-501C-42B5-B75B-C479B29C72EE}" type="presParOf" srcId="{5927D72B-75A3-43C1-8A66-24A37E26AD43}" destId="{A472B4A2-2133-4B31-A53F-C702483BE2FA}" srcOrd="3" destOrd="0" presId="urn:microsoft.com/office/officeart/2005/8/layout/hChevron3"/>
    <dgm:cxn modelId="{68F15DF9-19FD-4C3A-A618-571C5FCA8BFD}" type="presParOf" srcId="{5927D72B-75A3-43C1-8A66-24A37E26AD43}" destId="{C22334E0-5656-4028-8E38-75E2454EF7AF}" srcOrd="4" destOrd="0" presId="urn:microsoft.com/office/officeart/2005/8/layout/hChevron3"/>
    <dgm:cxn modelId="{B3431026-4B2E-43D4-A77A-7519098A421B}" type="presParOf" srcId="{5927D72B-75A3-43C1-8A66-24A37E26AD43}" destId="{EA7F2AC7-5014-4E78-B0B8-D7361276D7D7}" srcOrd="5" destOrd="0" presId="urn:microsoft.com/office/officeart/2005/8/layout/hChevron3"/>
    <dgm:cxn modelId="{F56C3494-C6E9-4481-8E98-9619299970A4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13EFBC85-616A-430B-9658-D471CB393969}" type="presOf" srcId="{7228FBD6-B50F-4EC6-8B47-C0F45C0D83AB}" destId="{592670F2-EDA4-4888-8A82-6802DB07F5E3}" srcOrd="0" destOrd="0" presId="urn:microsoft.com/office/officeart/2005/8/layout/hChevron3"/>
    <dgm:cxn modelId="{287605DA-8A01-49F4-B8E0-538E08C39FC0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2AD60094-9895-4C37-B623-ABB544666632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7703FAC1-FC35-4E07-A8A3-F6D90A6F5D0B}" type="presOf" srcId="{6E852C43-644C-4101-BD0F-6475A158DBE7}" destId="{C43A7CB3-B940-4B7E-A05A-D43F483FE8C8}" srcOrd="0" destOrd="0" presId="urn:microsoft.com/office/officeart/2005/8/layout/hChevron3"/>
    <dgm:cxn modelId="{08DC70B5-A2D3-40E5-A334-23AB10A3D594}" type="presOf" srcId="{9CBED52A-131C-4A53-A034-5C62E4BEA5A1}" destId="{60F88932-906B-40C6-AE25-B7EDD4BB5690}" srcOrd="0" destOrd="0" presId="urn:microsoft.com/office/officeart/2005/8/layout/hChevron3"/>
    <dgm:cxn modelId="{5A568643-B74E-440F-81C9-06D08F922E35}" type="presParOf" srcId="{5927D72B-75A3-43C1-8A66-24A37E26AD43}" destId="{C43A7CB3-B940-4B7E-A05A-D43F483FE8C8}" srcOrd="0" destOrd="0" presId="urn:microsoft.com/office/officeart/2005/8/layout/hChevron3"/>
    <dgm:cxn modelId="{91516F3D-7FF1-44C3-824B-1CED246B204F}" type="presParOf" srcId="{5927D72B-75A3-43C1-8A66-24A37E26AD43}" destId="{6C69F6F3-AC44-44F1-803E-CF8C428032E2}" srcOrd="1" destOrd="0" presId="urn:microsoft.com/office/officeart/2005/8/layout/hChevron3"/>
    <dgm:cxn modelId="{CC349735-3D4B-45CB-B858-898E54D0DE33}" type="presParOf" srcId="{5927D72B-75A3-43C1-8A66-24A37E26AD43}" destId="{592670F2-EDA4-4888-8A82-6802DB07F5E3}" srcOrd="2" destOrd="0" presId="urn:microsoft.com/office/officeart/2005/8/layout/hChevron3"/>
    <dgm:cxn modelId="{592184D8-E131-4E29-AB9C-B8AEA7465B7B}" type="presParOf" srcId="{5927D72B-75A3-43C1-8A66-24A37E26AD43}" destId="{A472B4A2-2133-4B31-A53F-C702483BE2FA}" srcOrd="3" destOrd="0" presId="urn:microsoft.com/office/officeart/2005/8/layout/hChevron3"/>
    <dgm:cxn modelId="{0AA9BB65-7041-479E-9731-7ED233AA17C4}" type="presParOf" srcId="{5927D72B-75A3-43C1-8A66-24A37E26AD43}" destId="{C22334E0-5656-4028-8E38-75E2454EF7AF}" srcOrd="4" destOrd="0" presId="urn:microsoft.com/office/officeart/2005/8/layout/hChevron3"/>
    <dgm:cxn modelId="{F80181F7-0FAE-4564-85B2-8CCF23A1525C}" type="presParOf" srcId="{5927D72B-75A3-43C1-8A66-24A37E26AD43}" destId="{EA7F2AC7-5014-4E78-B0B8-D7361276D7D7}" srcOrd="5" destOrd="0" presId="urn:microsoft.com/office/officeart/2005/8/layout/hChevron3"/>
    <dgm:cxn modelId="{01D04850-0D89-4C95-9CFB-25DA29570FC2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A4B84E08-3861-4BF4-9BAC-CCCA50AB4357}" type="presOf" srcId="{7228FBD6-B50F-4EC6-8B47-C0F45C0D83AB}" destId="{592670F2-EDA4-4888-8A82-6802DB07F5E3}" srcOrd="0" destOrd="0" presId="urn:microsoft.com/office/officeart/2005/8/layout/hChevron3"/>
    <dgm:cxn modelId="{0D278076-6FDE-43CE-BC0F-1BCD2EE9750D}" type="presOf" srcId="{6E852C43-644C-4101-BD0F-6475A158DBE7}" destId="{C43A7CB3-B940-4B7E-A05A-D43F483FE8C8}" srcOrd="0" destOrd="0" presId="urn:microsoft.com/office/officeart/2005/8/layout/hChevron3"/>
    <dgm:cxn modelId="{E0962F52-5588-4388-A9A5-53B219E8F908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B42D0FF2-E8C3-4864-96A7-12A9FB9C7C51}" type="presOf" srcId="{4FACCC9E-CB1B-4AD6-939B-2F29343F2F1C}" destId="{C22334E0-5656-4028-8E38-75E2454EF7AF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5A4DC047-8D77-4DDB-B75C-8A61DB039BC7}" type="presOf" srcId="{9CBED52A-131C-4A53-A034-5C62E4BEA5A1}" destId="{60F88932-906B-40C6-AE25-B7EDD4BB5690}" srcOrd="0" destOrd="0" presId="urn:microsoft.com/office/officeart/2005/8/layout/hChevron3"/>
    <dgm:cxn modelId="{780BBFF7-545E-4446-B741-3D250100C936}" type="presParOf" srcId="{5927D72B-75A3-43C1-8A66-24A37E26AD43}" destId="{C43A7CB3-B940-4B7E-A05A-D43F483FE8C8}" srcOrd="0" destOrd="0" presId="urn:microsoft.com/office/officeart/2005/8/layout/hChevron3"/>
    <dgm:cxn modelId="{2C3ECEA1-A9F8-4FDD-AFDF-BB3667A62FB9}" type="presParOf" srcId="{5927D72B-75A3-43C1-8A66-24A37E26AD43}" destId="{6C69F6F3-AC44-44F1-803E-CF8C428032E2}" srcOrd="1" destOrd="0" presId="urn:microsoft.com/office/officeart/2005/8/layout/hChevron3"/>
    <dgm:cxn modelId="{94CB8ECA-AC6E-4003-A24B-CD1C4D580E8B}" type="presParOf" srcId="{5927D72B-75A3-43C1-8A66-24A37E26AD43}" destId="{592670F2-EDA4-4888-8A82-6802DB07F5E3}" srcOrd="2" destOrd="0" presId="urn:microsoft.com/office/officeart/2005/8/layout/hChevron3"/>
    <dgm:cxn modelId="{467CC3D5-3943-404C-90A6-4A567F6061F7}" type="presParOf" srcId="{5927D72B-75A3-43C1-8A66-24A37E26AD43}" destId="{A472B4A2-2133-4B31-A53F-C702483BE2FA}" srcOrd="3" destOrd="0" presId="urn:microsoft.com/office/officeart/2005/8/layout/hChevron3"/>
    <dgm:cxn modelId="{23678A4B-2E74-42FB-8A64-D7AEB0A7FBE9}" type="presParOf" srcId="{5927D72B-75A3-43C1-8A66-24A37E26AD43}" destId="{C22334E0-5656-4028-8E38-75E2454EF7AF}" srcOrd="4" destOrd="0" presId="urn:microsoft.com/office/officeart/2005/8/layout/hChevron3"/>
    <dgm:cxn modelId="{0950E58D-DDB4-463B-9D0D-5862C0C322B1}" type="presParOf" srcId="{5927D72B-75A3-43C1-8A66-24A37E26AD43}" destId="{EA7F2AC7-5014-4E78-B0B8-D7361276D7D7}" srcOrd="5" destOrd="0" presId="urn:microsoft.com/office/officeart/2005/8/layout/hChevron3"/>
    <dgm:cxn modelId="{846749A1-526D-4B79-86B4-C48058E6C76C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Etude de cas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6A96EA94-33CA-450A-BCDA-26D2AFE69EDD}" type="presOf" srcId="{4FACCC9E-CB1B-4AD6-939B-2F29343F2F1C}" destId="{C22334E0-5656-4028-8E38-75E2454EF7AF}" srcOrd="0" destOrd="0" presId="urn:microsoft.com/office/officeart/2005/8/layout/hChevron3"/>
    <dgm:cxn modelId="{BC3B8461-D382-4A58-9A25-9B01E2751480}" type="presOf" srcId="{9CBED52A-131C-4A53-A034-5C62E4BEA5A1}" destId="{60F88932-906B-40C6-AE25-B7EDD4BB5690}" srcOrd="0" destOrd="0" presId="urn:microsoft.com/office/officeart/2005/8/layout/hChevron3"/>
    <dgm:cxn modelId="{8B6F034A-94D8-475E-B343-1F76588976F7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4D20B477-8C18-44D1-B0A1-0FDDD484B7C8}" type="presOf" srcId="{7228FBD6-B50F-4EC6-8B47-C0F45C0D83AB}" destId="{592670F2-EDA4-4888-8A82-6802DB07F5E3}" srcOrd="0" destOrd="0" presId="urn:microsoft.com/office/officeart/2005/8/layout/hChevron3"/>
    <dgm:cxn modelId="{9D860D60-B6E7-4CFA-83BF-06FCA012456E}" type="presOf" srcId="{6E852C43-644C-4101-BD0F-6475A158DBE7}" destId="{C43A7CB3-B940-4B7E-A05A-D43F483FE8C8}" srcOrd="0" destOrd="0" presId="urn:microsoft.com/office/officeart/2005/8/layout/hChevron3"/>
    <dgm:cxn modelId="{80C13BEB-C3A9-4A50-A0CE-E9B02E3924CC}" type="presParOf" srcId="{5927D72B-75A3-43C1-8A66-24A37E26AD43}" destId="{C43A7CB3-B940-4B7E-A05A-D43F483FE8C8}" srcOrd="0" destOrd="0" presId="urn:microsoft.com/office/officeart/2005/8/layout/hChevron3"/>
    <dgm:cxn modelId="{2B147A7B-AF08-4951-8381-00D73298AB54}" type="presParOf" srcId="{5927D72B-75A3-43C1-8A66-24A37E26AD43}" destId="{6C69F6F3-AC44-44F1-803E-CF8C428032E2}" srcOrd="1" destOrd="0" presId="urn:microsoft.com/office/officeart/2005/8/layout/hChevron3"/>
    <dgm:cxn modelId="{0A4E8C5F-BB91-4F18-8F5B-6167237D0910}" type="presParOf" srcId="{5927D72B-75A3-43C1-8A66-24A37E26AD43}" destId="{592670F2-EDA4-4888-8A82-6802DB07F5E3}" srcOrd="2" destOrd="0" presId="urn:microsoft.com/office/officeart/2005/8/layout/hChevron3"/>
    <dgm:cxn modelId="{D0DDF9D2-8832-466E-8A37-5AB14A4ABEC8}" type="presParOf" srcId="{5927D72B-75A3-43C1-8A66-24A37E26AD43}" destId="{A472B4A2-2133-4B31-A53F-C702483BE2FA}" srcOrd="3" destOrd="0" presId="urn:microsoft.com/office/officeart/2005/8/layout/hChevron3"/>
    <dgm:cxn modelId="{1805BA4C-CD2F-4170-9D0D-490A8ED64BEA}" type="presParOf" srcId="{5927D72B-75A3-43C1-8A66-24A37E26AD43}" destId="{C22334E0-5656-4028-8E38-75E2454EF7AF}" srcOrd="4" destOrd="0" presId="urn:microsoft.com/office/officeart/2005/8/layout/hChevron3"/>
    <dgm:cxn modelId="{F1D956E1-4D2C-4FD1-9AD0-BF291B498B77}" type="presParOf" srcId="{5927D72B-75A3-43C1-8A66-24A37E26AD43}" destId="{EA7F2AC7-5014-4E78-B0B8-D7361276D7D7}" srcOrd="5" destOrd="0" presId="urn:microsoft.com/office/officeart/2005/8/layout/hChevron3"/>
    <dgm:cxn modelId="{94D012A0-6231-422B-A4E3-2BD2FE6BFE92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Spécification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Réalisation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Réalisation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Réalisation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Réalisation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Réalisation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Réalisation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Spécification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Spécification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Spécification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Conception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Conception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Conception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Réalisation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Etude de cas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Réalisation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2A1DC3D-A149-41D6-AA32-C0C33D73E2A3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6BEC9D-5376-4619-B1E2-A07C31ACDB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8DD1A12-11D3-4EB7-9B15-E7C8E4DB269F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E840D9-4B70-4E01-9B92-1BA3EE2DC58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2C84115-E25A-4202-BFF1-4AE37F0128E3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4767-7154-412B-B025-A01330D76E79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CF392AB-D70D-467A-994B-FE142F24BA63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8EA4-D416-495F-828C-3E44FD48BAF7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428C-DDFD-4A71-9137-5EA79797DC27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BED357-C6B7-47A6-903C-F6E8CA43D8FC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1DDD0E-E522-4DFA-9F87-0C2FE647CD1B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3564-B5E5-4AAA-B704-24F816998024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154-F366-4527-9620-110DBFD6A4D7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9330-9BAD-4747-9BF0-74BF5E076858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8BFEBEA-F796-4207-AA0E-DED265658F20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41D2D2-CCD7-4F22-8722-FB4973DCC312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81200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ym typeface="Wingdings" pitchFamily="2" charset="2"/>
              </a:rPr>
              <a:t>Chaînage et LSC : motivation et principe</a:t>
            </a:r>
          </a:p>
          <a:p>
            <a:r>
              <a:rPr lang="fr-FR" dirty="0" smtClean="0"/>
              <a:t>Manipuler la LSC : exemples</a:t>
            </a:r>
          </a:p>
          <a:p>
            <a:r>
              <a:rPr lang="fr-FR" dirty="0" smtClean="0"/>
              <a:t>Variantes : LDC, liste circulaire, …</a:t>
            </a:r>
          </a:p>
          <a:p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Etude de cas : réalisation d’un buffer clavier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Chaînage, SDD séquentielles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du buffer (statique)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buffer</a:t>
            </a:r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poste</a:t>
            </a:r>
            <a:r>
              <a:rPr lang="en-US" sz="1800" dirty="0" smtClean="0"/>
              <a:t> </a:t>
            </a:r>
            <a:r>
              <a:rPr lang="en-US" sz="1800" dirty="0" err="1" smtClean="0"/>
              <a:t>donnee</a:t>
            </a:r>
            <a:r>
              <a:rPr lang="en-US" sz="1800" dirty="0" smtClean="0"/>
              <a:t>[n];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lecture, </a:t>
            </a:r>
            <a:r>
              <a:rPr lang="en-US" sz="1800" dirty="0" err="1" smtClean="0"/>
              <a:t>ecriture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buffer;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048000"/>
            <a:ext cx="4419600" cy="117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(statique)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600200"/>
            <a:ext cx="79438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(statique)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828800"/>
            <a:ext cx="79343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du poste (dynamique)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poste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char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alire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poste</a:t>
            </a:r>
            <a:r>
              <a:rPr lang="en-US" sz="1800" dirty="0" smtClean="0"/>
              <a:t> *</a:t>
            </a:r>
            <a:r>
              <a:rPr lang="en-US" sz="1800" dirty="0" err="1" smtClean="0"/>
              <a:t>suivant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poste</a:t>
            </a:r>
            <a:r>
              <a:rPr lang="en-US" sz="1800" dirty="0" smtClean="0"/>
              <a:t>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048000"/>
            <a:ext cx="4419600" cy="141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du buffer (dynamique)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poste</a:t>
            </a:r>
            <a:r>
              <a:rPr lang="en-US" sz="1800" dirty="0" smtClean="0"/>
              <a:t> *</a:t>
            </a:r>
            <a:r>
              <a:rPr lang="en-US" sz="1800" dirty="0" err="1" smtClean="0"/>
              <a:t>ptrposte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buffer</a:t>
            </a:r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ptrposte</a:t>
            </a:r>
            <a:r>
              <a:rPr lang="en-US" sz="1800" dirty="0" smtClean="0"/>
              <a:t> lecture, </a:t>
            </a:r>
            <a:r>
              <a:rPr lang="en-US" sz="1800" dirty="0" err="1" smtClean="0"/>
              <a:t>ecriture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buffer;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2971800"/>
            <a:ext cx="4495800" cy="118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(dynamique)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4363" y="1676400"/>
            <a:ext cx="7915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(dynamique)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752600"/>
            <a:ext cx="79343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 : buffer clavier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Principe de fonctionnement</a:t>
            </a:r>
          </a:p>
          <a:p>
            <a:pPr lvl="1"/>
            <a:r>
              <a:rPr lang="fr-FR" dirty="0" smtClean="0"/>
              <a:t>Lecture/écriture concurrentes</a:t>
            </a:r>
          </a:p>
          <a:p>
            <a:pPr lvl="2"/>
            <a:r>
              <a:rPr lang="fr-FR" dirty="0" smtClean="0"/>
              <a:t>l’utilisateur tape pendant que le système lit</a:t>
            </a:r>
          </a:p>
          <a:p>
            <a:pPr lvl="1"/>
            <a:r>
              <a:rPr lang="fr-FR" dirty="0" smtClean="0"/>
              <a:t>Flux de données homogènes (suite de caractères saisis)</a:t>
            </a:r>
          </a:p>
          <a:p>
            <a:pPr lvl="1"/>
            <a:r>
              <a:rPr lang="fr-FR" dirty="0" smtClean="0"/>
              <a:t>Zone tampon</a:t>
            </a:r>
          </a:p>
          <a:p>
            <a:r>
              <a:rPr lang="fr-FR" dirty="0" smtClean="0"/>
              <a:t>Tampon basé sur le modèle du buffer tournant</a:t>
            </a:r>
          </a:p>
          <a:p>
            <a:pPr lvl="1"/>
            <a:r>
              <a:rPr lang="fr-FR" dirty="0" smtClean="0"/>
              <a:t>Suite de postes limitée à une capacité maximale </a:t>
            </a:r>
            <a:r>
              <a:rPr lang="fr-FR" i="1" dirty="0" smtClean="0"/>
              <a:t>n</a:t>
            </a:r>
          </a:p>
          <a:p>
            <a:pPr lvl="1"/>
            <a:r>
              <a:rPr lang="fr-FR" dirty="0" smtClean="0"/>
              <a:t>Principe de file : le dernier caractère entré est le dernier lu</a:t>
            </a:r>
          </a:p>
          <a:p>
            <a:r>
              <a:rPr lang="fr-FR" dirty="0" smtClean="0"/>
              <a:t>Contraintes</a:t>
            </a:r>
          </a:p>
          <a:p>
            <a:pPr lvl="1"/>
            <a:r>
              <a:rPr lang="fr-FR" dirty="0" smtClean="0"/>
              <a:t>Lecture : s’il n’y a rien à lire, ne rien lire</a:t>
            </a:r>
          </a:p>
          <a:p>
            <a:pPr lvl="1"/>
            <a:r>
              <a:rPr lang="fr-FR" dirty="0" smtClean="0"/>
              <a:t>Ecriture : ne pas écraser une donnée non lue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La tête de lecture ne double pas la tête d’écriture</a:t>
            </a:r>
          </a:p>
          <a:p>
            <a:endParaRPr lang="fr-FR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initial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Capacité </a:t>
            </a:r>
            <a:r>
              <a:rPr lang="fr-FR" i="1" dirty="0" smtClean="0"/>
              <a:t>n</a:t>
            </a:r>
            <a:r>
              <a:rPr lang="fr-FR" dirty="0" smtClean="0"/>
              <a:t> fixée : elle ne changera pas</a:t>
            </a:r>
          </a:p>
          <a:p>
            <a:r>
              <a:rPr lang="fr-FR" dirty="0" smtClean="0"/>
              <a:t>Deux têtes (pointeurs) pour la lecture et l’écriture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III 0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2200" y="2895600"/>
            <a:ext cx="3813048" cy="29077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&gt; copy a : 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600200"/>
            <a:ext cx="4111752" cy="1143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Le buffer est alimenté</a:t>
            </a:r>
          </a:p>
          <a:p>
            <a:r>
              <a:rPr lang="fr-FR" dirty="0" smtClean="0"/>
              <a:t>La tête d’écriture se déplace</a:t>
            </a:r>
          </a:p>
          <a:p>
            <a:r>
              <a:rPr lang="fr-FR" dirty="0" smtClean="0"/>
              <a:t>La lecture n’a pas commencé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III 02 correc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2200" y="2895600"/>
            <a:ext cx="3764280" cy="30876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&gt; </a:t>
            </a:r>
            <a:r>
              <a:rPr lang="fr-FR" dirty="0" err="1" smtClean="0"/>
              <a:t>dir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600200"/>
            <a:ext cx="6019800" cy="129540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La lecture de la commande précédente est en cours</a:t>
            </a:r>
          </a:p>
          <a:p>
            <a:r>
              <a:rPr lang="fr-FR" dirty="0" smtClean="0"/>
              <a:t>L’écriture peut avancer sans attendre</a:t>
            </a:r>
          </a:p>
          <a:p>
            <a:r>
              <a:rPr lang="fr-FR" dirty="0" smtClean="0"/>
              <a:t>Mais on arrive à la limite de capacité du buffer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III 03 correc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90800" y="2590800"/>
            <a:ext cx="3421380" cy="38115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Concevoir une structure et deux algorithmes</a:t>
            </a:r>
          </a:p>
          <a:p>
            <a:r>
              <a:rPr lang="fr-FR" dirty="0" smtClean="0"/>
              <a:t>La structure pour implémenter le buffer</a:t>
            </a:r>
          </a:p>
          <a:p>
            <a:r>
              <a:rPr lang="fr-FR" dirty="0" smtClean="0"/>
              <a:t>Un algorithme </a:t>
            </a:r>
            <a:r>
              <a:rPr lang="fr-FR" i="1" dirty="0" smtClean="0"/>
              <a:t>Lire</a:t>
            </a:r>
          </a:p>
          <a:p>
            <a:pPr lvl="1"/>
            <a:r>
              <a:rPr lang="fr-FR" dirty="0" smtClean="0"/>
              <a:t>S’il y a une donnée à lire, lire</a:t>
            </a:r>
          </a:p>
          <a:p>
            <a:pPr lvl="1"/>
            <a:r>
              <a:rPr lang="fr-FR" dirty="0" smtClean="0"/>
              <a:t>Puis déplacer la tête de lecture sur le poste suivant</a:t>
            </a:r>
          </a:p>
          <a:p>
            <a:r>
              <a:rPr lang="fr-FR" dirty="0" smtClean="0"/>
              <a:t>Un algorithme </a:t>
            </a:r>
            <a:r>
              <a:rPr lang="fr-FR" i="1" dirty="0" smtClean="0"/>
              <a:t>Ecrire</a:t>
            </a:r>
          </a:p>
          <a:p>
            <a:pPr lvl="1"/>
            <a:r>
              <a:rPr lang="fr-FR" dirty="0" smtClean="0"/>
              <a:t>S’il n’y a pas de risque d’écraser une donnée non lue, écrire</a:t>
            </a:r>
          </a:p>
          <a:p>
            <a:pPr lvl="1"/>
            <a:r>
              <a:rPr lang="fr-FR" dirty="0" smtClean="0"/>
              <a:t>Puis déplacer la tête d’écriture sur le poste suivant</a:t>
            </a:r>
          </a:p>
          <a:p>
            <a:pPr lvl="2"/>
            <a:endParaRPr lang="fr-FR" dirty="0" smtClean="0"/>
          </a:p>
          <a:p>
            <a:pPr lvl="3"/>
            <a:endParaRPr lang="fr-FR" dirty="0" smtClean="0"/>
          </a:p>
          <a:p>
            <a:pPr lvl="2"/>
            <a:endParaRPr lang="fr-FR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donnée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>
            <a:normAutofit/>
          </a:bodyPr>
          <a:lstStyle/>
          <a:p>
            <a:r>
              <a:rPr lang="fr-FR" dirty="0" smtClean="0"/>
              <a:t>Poste (l’élément)</a:t>
            </a:r>
          </a:p>
          <a:p>
            <a:pPr lvl="1"/>
            <a:r>
              <a:rPr lang="fr-FR" dirty="0" smtClean="0"/>
              <a:t>Emplacement pour stocker une donnée</a:t>
            </a:r>
          </a:p>
          <a:p>
            <a:pPr lvl="1"/>
            <a:r>
              <a:rPr lang="fr-FR" dirty="0" smtClean="0"/>
              <a:t>Indicateur d’état : la donnée est-elle « à lire » ?</a:t>
            </a:r>
          </a:p>
          <a:p>
            <a:r>
              <a:rPr lang="fr-FR" dirty="0" smtClean="0"/>
              <a:t>Ensemble</a:t>
            </a:r>
          </a:p>
          <a:p>
            <a:pPr lvl="1"/>
            <a:r>
              <a:rPr lang="fr-FR" dirty="0" smtClean="0"/>
              <a:t>Ordonné</a:t>
            </a:r>
          </a:p>
          <a:p>
            <a:pPr lvl="1"/>
            <a:r>
              <a:rPr lang="fr-FR" dirty="0" smtClean="0"/>
              <a:t>Circulaire</a:t>
            </a:r>
          </a:p>
          <a:p>
            <a:pPr lvl="2"/>
            <a:endParaRPr lang="fr-FR" dirty="0" smtClean="0"/>
          </a:p>
          <a:p>
            <a:pPr lvl="3"/>
            <a:endParaRPr lang="fr-FR" dirty="0" smtClean="0"/>
          </a:p>
          <a:p>
            <a:pPr lvl="2"/>
            <a:endParaRPr lang="fr-FR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>
            <a:normAutofit/>
          </a:bodyPr>
          <a:lstStyle/>
          <a:p>
            <a:r>
              <a:rPr lang="fr-FR" dirty="0" smtClean="0"/>
              <a:t>Statique</a:t>
            </a:r>
          </a:p>
          <a:p>
            <a:pPr lvl="1"/>
            <a:r>
              <a:rPr lang="fr-FR" dirty="0" smtClean="0"/>
              <a:t>Tableau de postes</a:t>
            </a:r>
          </a:p>
          <a:p>
            <a:pPr lvl="1"/>
            <a:r>
              <a:rPr lang="fr-FR" dirty="0" smtClean="0"/>
              <a:t>Tête de lecture et d’écriture sont des index</a:t>
            </a:r>
          </a:p>
          <a:p>
            <a:pPr lvl="1"/>
            <a:r>
              <a:rPr lang="fr-FR" dirty="0" smtClean="0"/>
              <a:t>Mouvement circulaire : opérations modulo </a:t>
            </a:r>
            <a:r>
              <a:rPr lang="fr-FR" i="1" dirty="0" smtClean="0"/>
              <a:t>n</a:t>
            </a:r>
          </a:p>
          <a:p>
            <a:r>
              <a:rPr lang="fr-FR" dirty="0" smtClean="0"/>
              <a:t>Dynamique</a:t>
            </a:r>
          </a:p>
          <a:p>
            <a:pPr lvl="1"/>
            <a:r>
              <a:rPr lang="fr-FR" dirty="0" smtClean="0"/>
              <a:t>Structure chaînée</a:t>
            </a:r>
          </a:p>
          <a:p>
            <a:pPr lvl="1"/>
            <a:r>
              <a:rPr lang="fr-FR" dirty="0" smtClean="0"/>
              <a:t>Tête de lecture et d’écriture sont des pointeurs</a:t>
            </a:r>
          </a:p>
          <a:p>
            <a:pPr lvl="1"/>
            <a:r>
              <a:rPr lang="fr-FR" dirty="0" smtClean="0"/>
              <a:t>Mouvement circulaire : simple itération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3"/>
            <a:endParaRPr lang="fr-FR" dirty="0" smtClean="0"/>
          </a:p>
          <a:p>
            <a:pPr lvl="2"/>
            <a:endParaRPr lang="fr-FR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du poste (statique)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poste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char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alire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poste</a:t>
            </a:r>
            <a:r>
              <a:rPr lang="en-US" sz="1800" dirty="0" smtClean="0"/>
              <a:t>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2971800"/>
            <a:ext cx="4419600" cy="120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2939</TotalTime>
  <Words>571</Words>
  <Application>Microsoft Office PowerPoint</Application>
  <PresentationFormat>Affichage à l'écran (4:3)</PresentationFormat>
  <Paragraphs>187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Median</vt:lpstr>
      <vt:lpstr>II. Chaînage, SDD séquentielles</vt:lpstr>
      <vt:lpstr>Etude de cas : buffer clavier</vt:lpstr>
      <vt:lpstr>Etat initial</vt:lpstr>
      <vt:lpstr>&gt; copy a : .</vt:lpstr>
      <vt:lpstr>&gt; dir</vt:lpstr>
      <vt:lpstr>Objectif</vt:lpstr>
      <vt:lpstr>Structure de donnée</vt:lpstr>
      <vt:lpstr>Implémentations</vt:lpstr>
      <vt:lpstr>Définition du poste (statique)</vt:lpstr>
      <vt:lpstr>Définition du buffer (statique)</vt:lpstr>
      <vt:lpstr>Lire (statique)</vt:lpstr>
      <vt:lpstr>Ecrire (statique)</vt:lpstr>
      <vt:lpstr>Définition du poste (dynamique)</vt:lpstr>
      <vt:lpstr>Définition du buffer (dynamique)</vt:lpstr>
      <vt:lpstr>Lire (dynamique)</vt:lpstr>
      <vt:lpstr>Ecrire (dynamique)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Pepper</cp:lastModifiedBy>
  <cp:revision>265</cp:revision>
  <dcterms:created xsi:type="dcterms:W3CDTF">2006-08-16T00:00:00Z</dcterms:created>
  <dcterms:modified xsi:type="dcterms:W3CDTF">2013-09-10T03:48:31Z</dcterms:modified>
</cp:coreProperties>
</file>