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notesSlides/notesSlide28.xml" ContentType="application/vnd.openxmlformats-officedocument.presentationml.notesSlide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notesSlides/notesSlide24.xml" ContentType="application/vnd.openxmlformats-officedocument.presentationml.notesSlid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handoutMasterIdLst>
    <p:handoutMasterId r:id="rId33"/>
  </p:handoutMasterIdLst>
  <p:sldIdLst>
    <p:sldId id="305" r:id="rId2"/>
    <p:sldId id="313" r:id="rId3"/>
    <p:sldId id="317" r:id="rId4"/>
    <p:sldId id="318" r:id="rId5"/>
    <p:sldId id="314" r:id="rId6"/>
    <p:sldId id="315" r:id="rId7"/>
    <p:sldId id="316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30" r:id="rId18"/>
    <p:sldId id="333" r:id="rId19"/>
    <p:sldId id="334" r:id="rId20"/>
    <p:sldId id="335" r:id="rId21"/>
    <p:sldId id="336" r:id="rId22"/>
    <p:sldId id="331" r:id="rId23"/>
    <p:sldId id="337" r:id="rId24"/>
    <p:sldId id="338" r:id="rId25"/>
    <p:sldId id="339" r:id="rId26"/>
    <p:sldId id="340" r:id="rId27"/>
    <p:sldId id="341" r:id="rId28"/>
    <p:sldId id="332" r:id="rId29"/>
    <p:sldId id="342" r:id="rId30"/>
    <p:sldId id="343" r:id="rId31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726" autoAdjust="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_iles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Motivation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124C2303-7F5C-4FBE-963B-BA5F3CBC0134}" type="presOf" srcId="{7228FBD6-B50F-4EC6-8B47-C0F45C0D83AB}" destId="{592670F2-EDA4-4888-8A82-6802DB07F5E3}" srcOrd="0" destOrd="0" presId="urn:microsoft.com/office/officeart/2005/8/layout/hChevron3"/>
    <dgm:cxn modelId="{E3C1E654-2660-48A3-BD08-B8DF2DCC6EFF}" type="presOf" srcId="{6E852C43-644C-4101-BD0F-6475A158DBE7}" destId="{C43A7CB3-B940-4B7E-A05A-D43F483FE8C8}" srcOrd="0" destOrd="0" presId="urn:microsoft.com/office/officeart/2005/8/layout/hChevron3"/>
    <dgm:cxn modelId="{A63D81D1-D2D2-40CF-AE6A-18BAD2D45BCE}" type="presOf" srcId="{4FACCC9E-CB1B-4AD6-939B-2F29343F2F1C}" destId="{C22334E0-5656-4028-8E38-75E2454EF7AF}" srcOrd="0" destOrd="0" presId="urn:microsoft.com/office/officeart/2005/8/layout/hChevron3"/>
    <dgm:cxn modelId="{33449513-040D-4F00-AD4B-0132568E1BBE}" type="presOf" srcId="{6C3EE543-A335-43FD-A857-13CCD5C0F8F2}" destId="{5927D72B-75A3-43C1-8A66-24A37E26AD43}" srcOrd="0" destOrd="0" presId="urn:microsoft.com/office/officeart/2005/8/layout/hChevron3"/>
    <dgm:cxn modelId="{59E3E841-3087-4DF3-ADB4-92448A84D114}" type="presParOf" srcId="{5927D72B-75A3-43C1-8A66-24A37E26AD43}" destId="{C43A7CB3-B940-4B7E-A05A-D43F483FE8C8}" srcOrd="0" destOrd="0" presId="urn:microsoft.com/office/officeart/2005/8/layout/hChevron3"/>
    <dgm:cxn modelId="{31064C9C-7A9F-4A16-9D03-22788B5D2981}" type="presParOf" srcId="{5927D72B-75A3-43C1-8A66-24A37E26AD43}" destId="{6C69F6F3-AC44-44F1-803E-CF8C428032E2}" srcOrd="1" destOrd="0" presId="urn:microsoft.com/office/officeart/2005/8/layout/hChevron3"/>
    <dgm:cxn modelId="{BA908C27-3DA7-4843-B04A-EE3CFFB25AB8}" type="presParOf" srcId="{5927D72B-75A3-43C1-8A66-24A37E26AD43}" destId="{592670F2-EDA4-4888-8A82-6802DB07F5E3}" srcOrd="2" destOrd="0" presId="urn:microsoft.com/office/officeart/2005/8/layout/hChevron3"/>
    <dgm:cxn modelId="{187617B2-371A-4C18-BD73-62D29F3D93DF}" type="presParOf" srcId="{5927D72B-75A3-43C1-8A66-24A37E26AD43}" destId="{A472B4A2-2133-4B31-A53F-C702483BE2FA}" srcOrd="3" destOrd="0" presId="urn:microsoft.com/office/officeart/2005/8/layout/hChevron3"/>
    <dgm:cxn modelId="{5D97A716-A598-457A-BBAE-F64E163DE5F0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12EBE4DB-6463-4046-BB3D-A8FF0EF5685B}" type="presOf" srcId="{4FACCC9E-CB1B-4AD6-939B-2F29343F2F1C}" destId="{C22334E0-5656-4028-8E38-75E2454EF7AF}" srcOrd="0" destOrd="0" presId="urn:microsoft.com/office/officeart/2005/8/layout/hChevron3"/>
    <dgm:cxn modelId="{8E81E142-9EC4-46E2-AB4E-36F689DA17EC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34CF2CF6-8D46-4E7C-A5EA-040C7C97C59E}" type="presOf" srcId="{7228FBD6-B50F-4EC6-8B47-C0F45C0D83AB}" destId="{592670F2-EDA4-4888-8A82-6802DB07F5E3}" srcOrd="0" destOrd="0" presId="urn:microsoft.com/office/officeart/2005/8/layout/hChevron3"/>
    <dgm:cxn modelId="{0373378B-4EB1-4016-8C9D-6BBF5D625C67}" type="presOf" srcId="{6E852C43-644C-4101-BD0F-6475A158DBE7}" destId="{C43A7CB3-B940-4B7E-A05A-D43F483FE8C8}" srcOrd="0" destOrd="0" presId="urn:microsoft.com/office/officeart/2005/8/layout/hChevron3"/>
    <dgm:cxn modelId="{2988B9F1-3101-4EE3-97D7-5B941063EAF8}" type="presOf" srcId="{6C3EE543-A335-43FD-A857-13CCD5C0F8F2}" destId="{5927D72B-75A3-43C1-8A66-24A37E26AD43}" srcOrd="0" destOrd="0" presId="urn:microsoft.com/office/officeart/2005/8/layout/hChevron3"/>
    <dgm:cxn modelId="{A2F3AD2F-2D58-4CD0-92F0-AC231AEBB7F1}" type="presParOf" srcId="{5927D72B-75A3-43C1-8A66-24A37E26AD43}" destId="{C43A7CB3-B940-4B7E-A05A-D43F483FE8C8}" srcOrd="0" destOrd="0" presId="urn:microsoft.com/office/officeart/2005/8/layout/hChevron3"/>
    <dgm:cxn modelId="{62342D73-1959-4101-A969-DDE6C238AC2A}" type="presParOf" srcId="{5927D72B-75A3-43C1-8A66-24A37E26AD43}" destId="{6C69F6F3-AC44-44F1-803E-CF8C428032E2}" srcOrd="1" destOrd="0" presId="urn:microsoft.com/office/officeart/2005/8/layout/hChevron3"/>
    <dgm:cxn modelId="{A08604C1-04A1-43B1-9D08-AE88389D2CD8}" type="presParOf" srcId="{5927D72B-75A3-43C1-8A66-24A37E26AD43}" destId="{592670F2-EDA4-4888-8A82-6802DB07F5E3}" srcOrd="2" destOrd="0" presId="urn:microsoft.com/office/officeart/2005/8/layout/hChevron3"/>
    <dgm:cxn modelId="{83FC2632-1378-482D-B9F0-F1216881807E}" type="presParOf" srcId="{5927D72B-75A3-43C1-8A66-24A37E26AD43}" destId="{A472B4A2-2133-4B31-A53F-C702483BE2FA}" srcOrd="3" destOrd="0" presId="urn:microsoft.com/office/officeart/2005/8/layout/hChevron3"/>
    <dgm:cxn modelId="{06F084AB-D7F8-4374-936F-6027E39D8864}" type="presParOf" srcId="{5927D72B-75A3-43C1-8A66-24A37E26AD43}" destId="{C22334E0-5656-4028-8E38-75E2454EF7AF}" srcOrd="4" destOrd="0" presId="urn:microsoft.com/office/officeart/2005/8/layout/hChevron3"/>
    <dgm:cxn modelId="{6EED6795-3858-47B8-9E00-F8BC5AD1B957}" type="presParOf" srcId="{5927D72B-75A3-43C1-8A66-24A37E26AD43}" destId="{EA7F2AC7-5014-4E78-B0B8-D7361276D7D7}" srcOrd="5" destOrd="0" presId="urn:microsoft.com/office/officeart/2005/8/layout/hChevron3"/>
    <dgm:cxn modelId="{524AF062-75E6-4444-AEA7-3315C511CC5D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FB1A3EEF-83F4-4CDC-8FBE-CFFC3784D45D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EBA397BD-D6D5-4936-A96F-5DA9F23400CE}" type="presOf" srcId="{9CBED52A-131C-4A53-A034-5C62E4BEA5A1}" destId="{60F88932-906B-40C6-AE25-B7EDD4BB5690}" srcOrd="0" destOrd="0" presId="urn:microsoft.com/office/officeart/2005/8/layout/hChevron3"/>
    <dgm:cxn modelId="{2EB3C264-3C93-42C2-B87D-5293B5B28E73}" type="presOf" srcId="{6E852C43-644C-4101-BD0F-6475A158DBE7}" destId="{C43A7CB3-B940-4B7E-A05A-D43F483FE8C8}" srcOrd="0" destOrd="0" presId="urn:microsoft.com/office/officeart/2005/8/layout/hChevron3"/>
    <dgm:cxn modelId="{9392E744-6661-4181-A24B-1CC8F19B933C}" type="presOf" srcId="{4FACCC9E-CB1B-4AD6-939B-2F29343F2F1C}" destId="{C22334E0-5656-4028-8E38-75E2454EF7AF}" srcOrd="0" destOrd="0" presId="urn:microsoft.com/office/officeart/2005/8/layout/hChevron3"/>
    <dgm:cxn modelId="{208C0EDE-F587-4F92-BC88-22158635FC2C}" type="presOf" srcId="{7228FBD6-B50F-4EC6-8B47-C0F45C0D83AB}" destId="{592670F2-EDA4-4888-8A82-6802DB07F5E3}" srcOrd="0" destOrd="0" presId="urn:microsoft.com/office/officeart/2005/8/layout/hChevron3"/>
    <dgm:cxn modelId="{8C0BAE71-FF43-4E23-BB17-881C2EC2F2F9}" type="presParOf" srcId="{5927D72B-75A3-43C1-8A66-24A37E26AD43}" destId="{C43A7CB3-B940-4B7E-A05A-D43F483FE8C8}" srcOrd="0" destOrd="0" presId="urn:microsoft.com/office/officeart/2005/8/layout/hChevron3"/>
    <dgm:cxn modelId="{8225AFBA-C3F7-4C4A-A213-AC699203B90B}" type="presParOf" srcId="{5927D72B-75A3-43C1-8A66-24A37E26AD43}" destId="{6C69F6F3-AC44-44F1-803E-CF8C428032E2}" srcOrd="1" destOrd="0" presId="urn:microsoft.com/office/officeart/2005/8/layout/hChevron3"/>
    <dgm:cxn modelId="{E2978B2C-71D3-4344-848B-B69A9818755C}" type="presParOf" srcId="{5927D72B-75A3-43C1-8A66-24A37E26AD43}" destId="{592670F2-EDA4-4888-8A82-6802DB07F5E3}" srcOrd="2" destOrd="0" presId="urn:microsoft.com/office/officeart/2005/8/layout/hChevron3"/>
    <dgm:cxn modelId="{99F404FB-8E27-41BB-B35E-9B252A095D82}" type="presParOf" srcId="{5927D72B-75A3-43C1-8A66-24A37E26AD43}" destId="{A472B4A2-2133-4B31-A53F-C702483BE2FA}" srcOrd="3" destOrd="0" presId="urn:microsoft.com/office/officeart/2005/8/layout/hChevron3"/>
    <dgm:cxn modelId="{AACF3AD5-F5FC-4927-84C4-A26E72D0550A}" type="presParOf" srcId="{5927D72B-75A3-43C1-8A66-24A37E26AD43}" destId="{C22334E0-5656-4028-8E38-75E2454EF7AF}" srcOrd="4" destOrd="0" presId="urn:microsoft.com/office/officeart/2005/8/layout/hChevron3"/>
    <dgm:cxn modelId="{B4DE71F0-C200-416F-A105-E145A97D61FF}" type="presParOf" srcId="{5927D72B-75A3-43C1-8A66-24A37E26AD43}" destId="{EA7F2AC7-5014-4E78-B0B8-D7361276D7D7}" srcOrd="5" destOrd="0" presId="urn:microsoft.com/office/officeart/2005/8/layout/hChevron3"/>
    <dgm:cxn modelId="{26CB9894-F732-4869-A4D3-D539AAB90C15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FEACD8F0-7E78-4AA7-934C-38858734B2DD}" type="presOf" srcId="{6E852C43-644C-4101-BD0F-6475A158DBE7}" destId="{C43A7CB3-B940-4B7E-A05A-D43F483FE8C8}" srcOrd="0" destOrd="0" presId="urn:microsoft.com/office/officeart/2005/8/layout/hChevron3"/>
    <dgm:cxn modelId="{21F85DEE-7F18-49AA-A896-716665AAEEAE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4ABD576A-288A-440D-BB54-79DA7B37E142}" type="presOf" srcId="{6C3EE543-A335-43FD-A857-13CCD5C0F8F2}" destId="{5927D72B-75A3-43C1-8A66-24A37E26AD43}" srcOrd="0" destOrd="0" presId="urn:microsoft.com/office/officeart/2005/8/layout/hChevron3"/>
    <dgm:cxn modelId="{DCFCD954-5F47-45E2-B298-F234DD8EAE17}" type="presOf" srcId="{9CBED52A-131C-4A53-A034-5C62E4BEA5A1}" destId="{60F88932-906B-40C6-AE25-B7EDD4BB5690}" srcOrd="0" destOrd="0" presId="urn:microsoft.com/office/officeart/2005/8/layout/hChevron3"/>
    <dgm:cxn modelId="{4010B261-0D62-4044-B8AE-E5483A16CCC9}" type="presOf" srcId="{4FACCC9E-CB1B-4AD6-939B-2F29343F2F1C}" destId="{C22334E0-5656-4028-8E38-75E2454EF7AF}" srcOrd="0" destOrd="0" presId="urn:microsoft.com/office/officeart/2005/8/layout/hChevron3"/>
    <dgm:cxn modelId="{541CE04F-D0CA-4646-89F5-FF710C4EA30F}" type="presParOf" srcId="{5927D72B-75A3-43C1-8A66-24A37E26AD43}" destId="{C43A7CB3-B940-4B7E-A05A-D43F483FE8C8}" srcOrd="0" destOrd="0" presId="urn:microsoft.com/office/officeart/2005/8/layout/hChevron3"/>
    <dgm:cxn modelId="{3A3D24D2-3E13-4B1C-96F6-65262C249B49}" type="presParOf" srcId="{5927D72B-75A3-43C1-8A66-24A37E26AD43}" destId="{6C69F6F3-AC44-44F1-803E-CF8C428032E2}" srcOrd="1" destOrd="0" presId="urn:microsoft.com/office/officeart/2005/8/layout/hChevron3"/>
    <dgm:cxn modelId="{9CAF235F-CC20-4546-A851-0BF3D552DFAE}" type="presParOf" srcId="{5927D72B-75A3-43C1-8A66-24A37E26AD43}" destId="{592670F2-EDA4-4888-8A82-6802DB07F5E3}" srcOrd="2" destOrd="0" presId="urn:microsoft.com/office/officeart/2005/8/layout/hChevron3"/>
    <dgm:cxn modelId="{D748FA5E-9BB6-44BA-95EC-17EA11AF334A}" type="presParOf" srcId="{5927D72B-75A3-43C1-8A66-24A37E26AD43}" destId="{A472B4A2-2133-4B31-A53F-C702483BE2FA}" srcOrd="3" destOrd="0" presId="urn:microsoft.com/office/officeart/2005/8/layout/hChevron3"/>
    <dgm:cxn modelId="{D928084E-8A80-47AB-B796-F498C892253D}" type="presParOf" srcId="{5927D72B-75A3-43C1-8A66-24A37E26AD43}" destId="{C22334E0-5656-4028-8E38-75E2454EF7AF}" srcOrd="4" destOrd="0" presId="urn:microsoft.com/office/officeart/2005/8/layout/hChevron3"/>
    <dgm:cxn modelId="{DE7E412F-FF0D-494F-B9A2-1E4C24F57522}" type="presParOf" srcId="{5927D72B-75A3-43C1-8A66-24A37E26AD43}" destId="{EA7F2AC7-5014-4E78-B0B8-D7361276D7D7}" srcOrd="5" destOrd="0" presId="urn:microsoft.com/office/officeart/2005/8/layout/hChevron3"/>
    <dgm:cxn modelId="{DA04818E-9D1B-44F5-830B-30C712493037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DFB55C80-F1DD-44F5-961D-74A2C873005E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C81FD4CB-A57E-4C7D-826D-3191BD81ED28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DE875E74-1D35-4E61-8B41-353C8735E9A8}" type="presOf" srcId="{7228FBD6-B50F-4EC6-8B47-C0F45C0D83AB}" destId="{592670F2-EDA4-4888-8A82-6802DB07F5E3}" srcOrd="0" destOrd="0" presId="urn:microsoft.com/office/officeart/2005/8/layout/hChevron3"/>
    <dgm:cxn modelId="{9D2FC29C-BCF7-434B-87F5-647300FCFA78}" type="presOf" srcId="{6E852C43-644C-4101-BD0F-6475A158DBE7}" destId="{C43A7CB3-B940-4B7E-A05A-D43F483FE8C8}" srcOrd="0" destOrd="0" presId="urn:microsoft.com/office/officeart/2005/8/layout/hChevron3"/>
    <dgm:cxn modelId="{300F41EA-FDDF-429B-8365-331D580FB7F5}" type="presOf" srcId="{6C3EE543-A335-43FD-A857-13CCD5C0F8F2}" destId="{5927D72B-75A3-43C1-8A66-24A37E26AD43}" srcOrd="0" destOrd="0" presId="urn:microsoft.com/office/officeart/2005/8/layout/hChevron3"/>
    <dgm:cxn modelId="{3E234F6E-005B-4DE4-8B13-717D7E13069E}" type="presParOf" srcId="{5927D72B-75A3-43C1-8A66-24A37E26AD43}" destId="{C43A7CB3-B940-4B7E-A05A-D43F483FE8C8}" srcOrd="0" destOrd="0" presId="urn:microsoft.com/office/officeart/2005/8/layout/hChevron3"/>
    <dgm:cxn modelId="{2A839E09-56D0-4EC2-8872-FAA4B75F27E3}" type="presParOf" srcId="{5927D72B-75A3-43C1-8A66-24A37E26AD43}" destId="{6C69F6F3-AC44-44F1-803E-CF8C428032E2}" srcOrd="1" destOrd="0" presId="urn:microsoft.com/office/officeart/2005/8/layout/hChevron3"/>
    <dgm:cxn modelId="{3838DECC-D6AA-4E64-873E-81D1EC217271}" type="presParOf" srcId="{5927D72B-75A3-43C1-8A66-24A37E26AD43}" destId="{592670F2-EDA4-4888-8A82-6802DB07F5E3}" srcOrd="2" destOrd="0" presId="urn:microsoft.com/office/officeart/2005/8/layout/hChevron3"/>
    <dgm:cxn modelId="{AF8CB1C5-AB37-4072-98F7-5C3B01FDFCFD}" type="presParOf" srcId="{5927D72B-75A3-43C1-8A66-24A37E26AD43}" destId="{A472B4A2-2133-4B31-A53F-C702483BE2FA}" srcOrd="3" destOrd="0" presId="urn:microsoft.com/office/officeart/2005/8/layout/hChevron3"/>
    <dgm:cxn modelId="{A3AD676C-35D5-40E7-A280-E0A4B2955FAE}" type="presParOf" srcId="{5927D72B-75A3-43C1-8A66-24A37E26AD43}" destId="{C22334E0-5656-4028-8E38-75E2454EF7AF}" srcOrd="4" destOrd="0" presId="urn:microsoft.com/office/officeart/2005/8/layout/hChevron3"/>
    <dgm:cxn modelId="{D963EB96-3435-414B-9D2C-8F9B7C4E590B}" type="presParOf" srcId="{5927D72B-75A3-43C1-8A66-24A37E26AD43}" destId="{EA7F2AC7-5014-4E78-B0B8-D7361276D7D7}" srcOrd="5" destOrd="0" presId="urn:microsoft.com/office/officeart/2005/8/layout/hChevron3"/>
    <dgm:cxn modelId="{2822DD8A-5DB3-481C-BC9B-260FF80D056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D0566535-5C20-4965-8289-4A749F87D698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7952167B-8E90-44FF-B333-0400ED2AD4BB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4A9FA8AF-1048-4D72-8822-4C21B1A4C313}" type="presOf" srcId="{4FACCC9E-CB1B-4AD6-939B-2F29343F2F1C}" destId="{C22334E0-5656-4028-8E38-75E2454EF7AF}" srcOrd="0" destOrd="0" presId="urn:microsoft.com/office/officeart/2005/8/layout/hChevron3"/>
    <dgm:cxn modelId="{4D2004EB-9976-41B7-999B-DB3CBB78C0E6}" type="presOf" srcId="{9CBED52A-131C-4A53-A034-5C62E4BEA5A1}" destId="{60F88932-906B-40C6-AE25-B7EDD4BB5690}" srcOrd="0" destOrd="0" presId="urn:microsoft.com/office/officeart/2005/8/layout/hChevron3"/>
    <dgm:cxn modelId="{38FC02D4-EA77-4D19-8E9E-456FEDF11BFE}" type="presOf" srcId="{6C3EE543-A335-43FD-A857-13CCD5C0F8F2}" destId="{5927D72B-75A3-43C1-8A66-24A37E26AD43}" srcOrd="0" destOrd="0" presId="urn:microsoft.com/office/officeart/2005/8/layout/hChevron3"/>
    <dgm:cxn modelId="{51FD21F4-FD1A-4071-90B7-EEEF18184855}" type="presParOf" srcId="{5927D72B-75A3-43C1-8A66-24A37E26AD43}" destId="{C43A7CB3-B940-4B7E-A05A-D43F483FE8C8}" srcOrd="0" destOrd="0" presId="urn:microsoft.com/office/officeart/2005/8/layout/hChevron3"/>
    <dgm:cxn modelId="{CABE74AF-8616-435F-AF35-4C8AFB89E89F}" type="presParOf" srcId="{5927D72B-75A3-43C1-8A66-24A37E26AD43}" destId="{6C69F6F3-AC44-44F1-803E-CF8C428032E2}" srcOrd="1" destOrd="0" presId="urn:microsoft.com/office/officeart/2005/8/layout/hChevron3"/>
    <dgm:cxn modelId="{11368655-3840-4BB6-9A55-5042F6C4E206}" type="presParOf" srcId="{5927D72B-75A3-43C1-8A66-24A37E26AD43}" destId="{592670F2-EDA4-4888-8A82-6802DB07F5E3}" srcOrd="2" destOrd="0" presId="urn:microsoft.com/office/officeart/2005/8/layout/hChevron3"/>
    <dgm:cxn modelId="{46852B69-2BB1-45AB-B042-C47B9D6502BD}" type="presParOf" srcId="{5927D72B-75A3-43C1-8A66-24A37E26AD43}" destId="{A472B4A2-2133-4B31-A53F-C702483BE2FA}" srcOrd="3" destOrd="0" presId="urn:microsoft.com/office/officeart/2005/8/layout/hChevron3"/>
    <dgm:cxn modelId="{7A93F9F3-988C-4366-94CA-BF6E5B56D5DD}" type="presParOf" srcId="{5927D72B-75A3-43C1-8A66-24A37E26AD43}" destId="{C22334E0-5656-4028-8E38-75E2454EF7AF}" srcOrd="4" destOrd="0" presId="urn:microsoft.com/office/officeart/2005/8/layout/hChevron3"/>
    <dgm:cxn modelId="{73B11D87-33BB-4166-BBB2-74F04C0ED824}" type="presParOf" srcId="{5927D72B-75A3-43C1-8A66-24A37E26AD43}" destId="{EA7F2AC7-5014-4E78-B0B8-D7361276D7D7}" srcOrd="5" destOrd="0" presId="urn:microsoft.com/office/officeart/2005/8/layout/hChevron3"/>
    <dgm:cxn modelId="{DAAE829C-6526-4225-A1AE-9A02202DDF68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A5E1CA03-FA35-4021-9B78-37C43CBF7ADC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9B0DFA55-17F6-49FD-8D25-2EC2017D0212}" type="presOf" srcId="{4FACCC9E-CB1B-4AD6-939B-2F29343F2F1C}" destId="{C22334E0-5656-4028-8E38-75E2454EF7AF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4DE979A-1ABF-4AFA-9C50-0110A8AE4C54}" type="presOf" srcId="{6C3EE543-A335-43FD-A857-13CCD5C0F8F2}" destId="{5927D72B-75A3-43C1-8A66-24A37E26AD43}" srcOrd="0" destOrd="0" presId="urn:microsoft.com/office/officeart/2005/8/layout/hChevron3"/>
    <dgm:cxn modelId="{D0048C12-530E-4CD4-B585-D577E04B2449}" type="presOf" srcId="{9CBED52A-131C-4A53-A034-5C62E4BEA5A1}" destId="{60F88932-906B-40C6-AE25-B7EDD4BB5690}" srcOrd="0" destOrd="0" presId="urn:microsoft.com/office/officeart/2005/8/layout/hChevron3"/>
    <dgm:cxn modelId="{FB134936-80C4-4907-A945-1279F7E1CDE0}" type="presOf" srcId="{6E852C43-644C-4101-BD0F-6475A158DBE7}" destId="{C43A7CB3-B940-4B7E-A05A-D43F483FE8C8}" srcOrd="0" destOrd="0" presId="urn:microsoft.com/office/officeart/2005/8/layout/hChevron3"/>
    <dgm:cxn modelId="{C1313711-CC4E-435B-85B0-29602E52C5A5}" type="presParOf" srcId="{5927D72B-75A3-43C1-8A66-24A37E26AD43}" destId="{C43A7CB3-B940-4B7E-A05A-D43F483FE8C8}" srcOrd="0" destOrd="0" presId="urn:microsoft.com/office/officeart/2005/8/layout/hChevron3"/>
    <dgm:cxn modelId="{D2412C03-9D10-4753-BCC2-F73892739FFD}" type="presParOf" srcId="{5927D72B-75A3-43C1-8A66-24A37E26AD43}" destId="{6C69F6F3-AC44-44F1-803E-CF8C428032E2}" srcOrd="1" destOrd="0" presId="urn:microsoft.com/office/officeart/2005/8/layout/hChevron3"/>
    <dgm:cxn modelId="{342879A4-070D-4513-A54A-48E45541ADE3}" type="presParOf" srcId="{5927D72B-75A3-43C1-8A66-24A37E26AD43}" destId="{592670F2-EDA4-4888-8A82-6802DB07F5E3}" srcOrd="2" destOrd="0" presId="urn:microsoft.com/office/officeart/2005/8/layout/hChevron3"/>
    <dgm:cxn modelId="{C99DB171-808C-4AD4-92A3-53F4EE0AD667}" type="presParOf" srcId="{5927D72B-75A3-43C1-8A66-24A37E26AD43}" destId="{A472B4A2-2133-4B31-A53F-C702483BE2FA}" srcOrd="3" destOrd="0" presId="urn:microsoft.com/office/officeart/2005/8/layout/hChevron3"/>
    <dgm:cxn modelId="{DDA915ED-AB3A-4274-91EC-BC653C2D2D64}" type="presParOf" srcId="{5927D72B-75A3-43C1-8A66-24A37E26AD43}" destId="{C22334E0-5656-4028-8E38-75E2454EF7AF}" srcOrd="4" destOrd="0" presId="urn:microsoft.com/office/officeart/2005/8/layout/hChevron3"/>
    <dgm:cxn modelId="{DD0476DF-BFF0-4EC4-88AF-A3966D44A76A}" type="presParOf" srcId="{5927D72B-75A3-43C1-8A66-24A37E26AD43}" destId="{EA7F2AC7-5014-4E78-B0B8-D7361276D7D7}" srcOrd="5" destOrd="0" presId="urn:microsoft.com/office/officeart/2005/8/layout/hChevron3"/>
    <dgm:cxn modelId="{AD44FC24-183B-4C16-A2FE-67FF5B1CF60C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54BC36B5-4B91-4E3F-B112-4D027A9F4453}" type="presOf" srcId="{6E852C43-644C-4101-BD0F-6475A158DBE7}" destId="{C43A7CB3-B940-4B7E-A05A-D43F483FE8C8}" srcOrd="0" destOrd="0" presId="urn:microsoft.com/office/officeart/2005/8/layout/hChevron3"/>
    <dgm:cxn modelId="{FD77052C-0258-4960-BE56-9B911A646D65}" type="presOf" srcId="{4FACCC9E-CB1B-4AD6-939B-2F29343F2F1C}" destId="{C22334E0-5656-4028-8E38-75E2454EF7AF}" srcOrd="0" destOrd="0" presId="urn:microsoft.com/office/officeart/2005/8/layout/hChevron3"/>
    <dgm:cxn modelId="{D5ECE265-167E-4E8B-8BFC-0792CE592BEF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8494648-81FD-4AB0-987D-F88C4494531F}" type="presOf" srcId="{7228FBD6-B50F-4EC6-8B47-C0F45C0D83AB}" destId="{592670F2-EDA4-4888-8A82-6802DB07F5E3}" srcOrd="0" destOrd="0" presId="urn:microsoft.com/office/officeart/2005/8/layout/hChevron3"/>
    <dgm:cxn modelId="{AC8CA905-7C21-4905-854E-B77832677D5A}" type="presOf" srcId="{9CBED52A-131C-4A53-A034-5C62E4BEA5A1}" destId="{60F88932-906B-40C6-AE25-B7EDD4BB5690}" srcOrd="0" destOrd="0" presId="urn:microsoft.com/office/officeart/2005/8/layout/hChevron3"/>
    <dgm:cxn modelId="{2895A0A2-736D-49EB-8491-9E74D8100E58}" type="presParOf" srcId="{5927D72B-75A3-43C1-8A66-24A37E26AD43}" destId="{C43A7CB3-B940-4B7E-A05A-D43F483FE8C8}" srcOrd="0" destOrd="0" presId="urn:microsoft.com/office/officeart/2005/8/layout/hChevron3"/>
    <dgm:cxn modelId="{72A8B937-4AE7-48D6-B75D-F05499550F9F}" type="presParOf" srcId="{5927D72B-75A3-43C1-8A66-24A37E26AD43}" destId="{6C69F6F3-AC44-44F1-803E-CF8C428032E2}" srcOrd="1" destOrd="0" presId="urn:microsoft.com/office/officeart/2005/8/layout/hChevron3"/>
    <dgm:cxn modelId="{DDE0B333-FFB9-4CE2-B2E4-40C6521032DA}" type="presParOf" srcId="{5927D72B-75A3-43C1-8A66-24A37E26AD43}" destId="{592670F2-EDA4-4888-8A82-6802DB07F5E3}" srcOrd="2" destOrd="0" presId="urn:microsoft.com/office/officeart/2005/8/layout/hChevron3"/>
    <dgm:cxn modelId="{7DC0FBD3-4DEB-4434-B426-D7581BE6000B}" type="presParOf" srcId="{5927D72B-75A3-43C1-8A66-24A37E26AD43}" destId="{A472B4A2-2133-4B31-A53F-C702483BE2FA}" srcOrd="3" destOrd="0" presId="urn:microsoft.com/office/officeart/2005/8/layout/hChevron3"/>
    <dgm:cxn modelId="{95E9609F-58C3-4A50-905A-96D96EA556F3}" type="presParOf" srcId="{5927D72B-75A3-43C1-8A66-24A37E26AD43}" destId="{C22334E0-5656-4028-8E38-75E2454EF7AF}" srcOrd="4" destOrd="0" presId="urn:microsoft.com/office/officeart/2005/8/layout/hChevron3"/>
    <dgm:cxn modelId="{58F25D8E-D198-455D-A143-AB40301770EF}" type="presParOf" srcId="{5927D72B-75A3-43C1-8A66-24A37E26AD43}" destId="{EA7F2AC7-5014-4E78-B0B8-D7361276D7D7}" srcOrd="5" destOrd="0" presId="urn:microsoft.com/office/officeart/2005/8/layout/hChevron3"/>
    <dgm:cxn modelId="{B29922EF-1B56-4D34-A6CB-D53CF0F01BB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E747E71D-0893-4742-AB3B-EB4290FCF296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D96A0581-6760-44D8-8DB9-8296A92D356B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EA1B584-A2C3-42AD-8FC2-93151D9BD95E}" type="presOf" srcId="{4FACCC9E-CB1B-4AD6-939B-2F29343F2F1C}" destId="{C22334E0-5656-4028-8E38-75E2454EF7AF}" srcOrd="0" destOrd="0" presId="urn:microsoft.com/office/officeart/2005/8/layout/hChevron3"/>
    <dgm:cxn modelId="{11FD68C1-D84D-4340-8948-954661A0229E}" type="presOf" srcId="{6E852C43-644C-4101-BD0F-6475A158DBE7}" destId="{C43A7CB3-B940-4B7E-A05A-D43F483FE8C8}" srcOrd="0" destOrd="0" presId="urn:microsoft.com/office/officeart/2005/8/layout/hChevron3"/>
    <dgm:cxn modelId="{F1E3361A-EFA0-4B20-BB52-01861CBEBA40}" type="presOf" srcId="{9CBED52A-131C-4A53-A034-5C62E4BEA5A1}" destId="{60F88932-906B-40C6-AE25-B7EDD4BB5690}" srcOrd="0" destOrd="0" presId="urn:microsoft.com/office/officeart/2005/8/layout/hChevron3"/>
    <dgm:cxn modelId="{DD2BDA9A-EEE8-4D68-847F-66101EDED6AA}" type="presParOf" srcId="{5927D72B-75A3-43C1-8A66-24A37E26AD43}" destId="{C43A7CB3-B940-4B7E-A05A-D43F483FE8C8}" srcOrd="0" destOrd="0" presId="urn:microsoft.com/office/officeart/2005/8/layout/hChevron3"/>
    <dgm:cxn modelId="{1629F5A8-A812-4CF8-897B-14E3989EAFA3}" type="presParOf" srcId="{5927D72B-75A3-43C1-8A66-24A37E26AD43}" destId="{6C69F6F3-AC44-44F1-803E-CF8C428032E2}" srcOrd="1" destOrd="0" presId="urn:microsoft.com/office/officeart/2005/8/layout/hChevron3"/>
    <dgm:cxn modelId="{5CDE0756-9841-444F-AD80-D1496951D65F}" type="presParOf" srcId="{5927D72B-75A3-43C1-8A66-24A37E26AD43}" destId="{592670F2-EDA4-4888-8A82-6802DB07F5E3}" srcOrd="2" destOrd="0" presId="urn:microsoft.com/office/officeart/2005/8/layout/hChevron3"/>
    <dgm:cxn modelId="{07454350-E33B-4C36-B262-E92071D04A79}" type="presParOf" srcId="{5927D72B-75A3-43C1-8A66-24A37E26AD43}" destId="{A472B4A2-2133-4B31-A53F-C702483BE2FA}" srcOrd="3" destOrd="0" presId="urn:microsoft.com/office/officeart/2005/8/layout/hChevron3"/>
    <dgm:cxn modelId="{502E8237-06FF-4509-8F06-2726F86B51A7}" type="presParOf" srcId="{5927D72B-75A3-43C1-8A66-24A37E26AD43}" destId="{C22334E0-5656-4028-8E38-75E2454EF7AF}" srcOrd="4" destOrd="0" presId="urn:microsoft.com/office/officeart/2005/8/layout/hChevron3"/>
    <dgm:cxn modelId="{CFCF5AA2-9BE4-4E58-B650-74B9CE56F604}" type="presParOf" srcId="{5927D72B-75A3-43C1-8A66-24A37E26AD43}" destId="{EA7F2AC7-5014-4E78-B0B8-D7361276D7D7}" srcOrd="5" destOrd="0" presId="urn:microsoft.com/office/officeart/2005/8/layout/hChevron3"/>
    <dgm:cxn modelId="{54E3E3AD-440D-4E0A-897C-95EA7744A310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E6FCB296-99E6-4DAE-9A08-6B9C5FC2C71C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BB1E315B-D39F-4328-AFF5-6B85A25D5B66}" type="presOf" srcId="{4FACCC9E-CB1B-4AD6-939B-2F29343F2F1C}" destId="{C22334E0-5656-4028-8E38-75E2454EF7AF}" srcOrd="0" destOrd="0" presId="urn:microsoft.com/office/officeart/2005/8/layout/hChevron3"/>
    <dgm:cxn modelId="{0E7E59EE-69E5-4988-A6CE-B7123DDDF30A}" type="presOf" srcId="{6C3EE543-A335-43FD-A857-13CCD5C0F8F2}" destId="{5927D72B-75A3-43C1-8A66-24A37E26AD43}" srcOrd="0" destOrd="0" presId="urn:microsoft.com/office/officeart/2005/8/layout/hChevron3"/>
    <dgm:cxn modelId="{CB6E5FBB-4DCD-4546-A326-926B1873E1F8}" type="presOf" srcId="{9CBED52A-131C-4A53-A034-5C62E4BEA5A1}" destId="{60F88932-906B-40C6-AE25-B7EDD4BB5690}" srcOrd="0" destOrd="0" presId="urn:microsoft.com/office/officeart/2005/8/layout/hChevron3"/>
    <dgm:cxn modelId="{CD50B8E6-2689-4B10-B55A-1EED0800BE51}" type="presOf" srcId="{6E852C43-644C-4101-BD0F-6475A158DBE7}" destId="{C43A7CB3-B940-4B7E-A05A-D43F483FE8C8}" srcOrd="0" destOrd="0" presId="urn:microsoft.com/office/officeart/2005/8/layout/hChevron3"/>
    <dgm:cxn modelId="{3970FCCA-732E-40FF-9710-EF71E7E8504A}" type="presParOf" srcId="{5927D72B-75A3-43C1-8A66-24A37E26AD43}" destId="{C43A7CB3-B940-4B7E-A05A-D43F483FE8C8}" srcOrd="0" destOrd="0" presId="urn:microsoft.com/office/officeart/2005/8/layout/hChevron3"/>
    <dgm:cxn modelId="{4936FEDA-D9B3-4D88-BE91-138275F164BB}" type="presParOf" srcId="{5927D72B-75A3-43C1-8A66-24A37E26AD43}" destId="{6C69F6F3-AC44-44F1-803E-CF8C428032E2}" srcOrd="1" destOrd="0" presId="urn:microsoft.com/office/officeart/2005/8/layout/hChevron3"/>
    <dgm:cxn modelId="{80D75746-3CF9-493E-83E3-80C63CB581D2}" type="presParOf" srcId="{5927D72B-75A3-43C1-8A66-24A37E26AD43}" destId="{592670F2-EDA4-4888-8A82-6802DB07F5E3}" srcOrd="2" destOrd="0" presId="urn:microsoft.com/office/officeart/2005/8/layout/hChevron3"/>
    <dgm:cxn modelId="{00F89E5E-216F-457D-8300-1DBC1E6CDDA9}" type="presParOf" srcId="{5927D72B-75A3-43C1-8A66-24A37E26AD43}" destId="{A472B4A2-2133-4B31-A53F-C702483BE2FA}" srcOrd="3" destOrd="0" presId="urn:microsoft.com/office/officeart/2005/8/layout/hChevron3"/>
    <dgm:cxn modelId="{E694E3C1-0049-45A2-85C7-3D384EC05482}" type="presParOf" srcId="{5927D72B-75A3-43C1-8A66-24A37E26AD43}" destId="{C22334E0-5656-4028-8E38-75E2454EF7AF}" srcOrd="4" destOrd="0" presId="urn:microsoft.com/office/officeart/2005/8/layout/hChevron3"/>
    <dgm:cxn modelId="{76C1A4A6-D4E4-41C0-8382-0CB48715D04F}" type="presParOf" srcId="{5927D72B-75A3-43C1-8A66-24A37E26AD43}" destId="{EA7F2AC7-5014-4E78-B0B8-D7361276D7D7}" srcOrd="5" destOrd="0" presId="urn:microsoft.com/office/officeart/2005/8/layout/hChevron3"/>
    <dgm:cxn modelId="{A74A9C71-5467-4696-84B2-16711FC586CD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4DF0718D-76BF-43B1-93CB-47BA4F6D191A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5FC041BD-2318-4411-BBA8-BE8D80DBA937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4020C712-F6D5-4607-AF42-859D87548F4A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F1584C7C-C178-4CC9-A24F-FA396EAA4EF7}" type="presOf" srcId="{6E852C43-644C-4101-BD0F-6475A158DBE7}" destId="{C43A7CB3-B940-4B7E-A05A-D43F483FE8C8}" srcOrd="0" destOrd="0" presId="urn:microsoft.com/office/officeart/2005/8/layout/hChevron3"/>
    <dgm:cxn modelId="{A833D978-5D5C-4DC5-91DD-5BB1D63035D9}" type="presOf" srcId="{9CBED52A-131C-4A53-A034-5C62E4BEA5A1}" destId="{60F88932-906B-40C6-AE25-B7EDD4BB5690}" srcOrd="0" destOrd="0" presId="urn:microsoft.com/office/officeart/2005/8/layout/hChevron3"/>
    <dgm:cxn modelId="{986457EE-4965-41DB-B3FC-D309C6018185}" type="presParOf" srcId="{5927D72B-75A3-43C1-8A66-24A37E26AD43}" destId="{C43A7CB3-B940-4B7E-A05A-D43F483FE8C8}" srcOrd="0" destOrd="0" presId="urn:microsoft.com/office/officeart/2005/8/layout/hChevron3"/>
    <dgm:cxn modelId="{9D287A1E-51AE-4AE0-AA98-A03DF3D1E8D2}" type="presParOf" srcId="{5927D72B-75A3-43C1-8A66-24A37E26AD43}" destId="{6C69F6F3-AC44-44F1-803E-CF8C428032E2}" srcOrd="1" destOrd="0" presId="urn:microsoft.com/office/officeart/2005/8/layout/hChevron3"/>
    <dgm:cxn modelId="{F3698233-11BD-49D9-B048-72453A56D710}" type="presParOf" srcId="{5927D72B-75A3-43C1-8A66-24A37E26AD43}" destId="{592670F2-EDA4-4888-8A82-6802DB07F5E3}" srcOrd="2" destOrd="0" presId="urn:microsoft.com/office/officeart/2005/8/layout/hChevron3"/>
    <dgm:cxn modelId="{BB2AC7E4-AE9C-46A5-9ED8-CF6EC986AE3B}" type="presParOf" srcId="{5927D72B-75A3-43C1-8A66-24A37E26AD43}" destId="{A472B4A2-2133-4B31-A53F-C702483BE2FA}" srcOrd="3" destOrd="0" presId="urn:microsoft.com/office/officeart/2005/8/layout/hChevron3"/>
    <dgm:cxn modelId="{92D10940-8665-40AE-AEF5-6AB63BC53C43}" type="presParOf" srcId="{5927D72B-75A3-43C1-8A66-24A37E26AD43}" destId="{C22334E0-5656-4028-8E38-75E2454EF7AF}" srcOrd="4" destOrd="0" presId="urn:microsoft.com/office/officeart/2005/8/layout/hChevron3"/>
    <dgm:cxn modelId="{9A40D96E-CA77-47C6-910B-DBD910ED5CBE}" type="presParOf" srcId="{5927D72B-75A3-43C1-8A66-24A37E26AD43}" destId="{EA7F2AC7-5014-4E78-B0B8-D7361276D7D7}" srcOrd="5" destOrd="0" presId="urn:microsoft.com/office/officeart/2005/8/layout/hChevron3"/>
    <dgm:cxn modelId="{21FA2401-7E1E-44FE-A55D-B128CF02975B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E01A69A-3997-43F7-8AA0-38DE07E5947C}" type="presOf" srcId="{7228FBD6-B50F-4EC6-8B47-C0F45C0D83AB}" destId="{592670F2-EDA4-4888-8A82-6802DB07F5E3}" srcOrd="0" destOrd="0" presId="urn:microsoft.com/office/officeart/2005/8/layout/hChevron3"/>
    <dgm:cxn modelId="{73B256B4-D9F4-4B9A-9DE5-A45FA2AA75E3}" type="presOf" srcId="{6C3EE543-A335-43FD-A857-13CCD5C0F8F2}" destId="{5927D72B-75A3-43C1-8A66-24A37E26AD43}" srcOrd="0" destOrd="0" presId="urn:microsoft.com/office/officeart/2005/8/layout/hChevron3"/>
    <dgm:cxn modelId="{918CA5A9-F02C-4012-910B-1E6BF03F0FD5}" type="presOf" srcId="{6E852C43-644C-4101-BD0F-6475A158DBE7}" destId="{C43A7CB3-B940-4B7E-A05A-D43F483FE8C8}" srcOrd="0" destOrd="0" presId="urn:microsoft.com/office/officeart/2005/8/layout/hChevron3"/>
    <dgm:cxn modelId="{D35044BA-B98A-4FDE-BFC8-0EA345AC40A9}" type="presOf" srcId="{4FACCC9E-CB1B-4AD6-939B-2F29343F2F1C}" destId="{C22334E0-5656-4028-8E38-75E2454EF7AF}" srcOrd="0" destOrd="0" presId="urn:microsoft.com/office/officeart/2005/8/layout/hChevron3"/>
    <dgm:cxn modelId="{BBDC0162-2211-402A-AF9F-1FEA46B02215}" type="presParOf" srcId="{5927D72B-75A3-43C1-8A66-24A37E26AD43}" destId="{C43A7CB3-B940-4B7E-A05A-D43F483FE8C8}" srcOrd="0" destOrd="0" presId="urn:microsoft.com/office/officeart/2005/8/layout/hChevron3"/>
    <dgm:cxn modelId="{0D8A6C96-A3F6-45D6-9893-7AA2F6236FEB}" type="presParOf" srcId="{5927D72B-75A3-43C1-8A66-24A37E26AD43}" destId="{6C69F6F3-AC44-44F1-803E-CF8C428032E2}" srcOrd="1" destOrd="0" presId="urn:microsoft.com/office/officeart/2005/8/layout/hChevron3"/>
    <dgm:cxn modelId="{A1E02E78-66F5-4969-93B5-18C03E7C40B9}" type="presParOf" srcId="{5927D72B-75A3-43C1-8A66-24A37E26AD43}" destId="{592670F2-EDA4-4888-8A82-6802DB07F5E3}" srcOrd="2" destOrd="0" presId="urn:microsoft.com/office/officeart/2005/8/layout/hChevron3"/>
    <dgm:cxn modelId="{706EF817-70F7-49A8-AE85-2E0D4A786D38}" type="presParOf" srcId="{5927D72B-75A3-43C1-8A66-24A37E26AD43}" destId="{A472B4A2-2133-4B31-A53F-C702483BE2FA}" srcOrd="3" destOrd="0" presId="urn:microsoft.com/office/officeart/2005/8/layout/hChevron3"/>
    <dgm:cxn modelId="{D1479F06-D86C-4278-93DD-FEED402B8797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1DDAA463-FD7C-4A8A-B7FD-E5B94564BADC}" type="presOf" srcId="{6C3EE543-A335-43FD-A857-13CCD5C0F8F2}" destId="{5927D72B-75A3-43C1-8A66-24A37E26AD43}" srcOrd="0" destOrd="0" presId="urn:microsoft.com/office/officeart/2005/8/layout/hChevron3"/>
    <dgm:cxn modelId="{96AE0F8A-5969-42F8-9E00-8D8531F7D08E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DE69880B-CEDA-4536-A818-09DDFFCCE87D}" type="presOf" srcId="{6E852C43-644C-4101-BD0F-6475A158DBE7}" destId="{C43A7CB3-B940-4B7E-A05A-D43F483FE8C8}" srcOrd="0" destOrd="0" presId="urn:microsoft.com/office/officeart/2005/8/layout/hChevron3"/>
    <dgm:cxn modelId="{6CA2C1AE-993D-454E-80C4-C53EC71C2E5E}" type="presOf" srcId="{9CBED52A-131C-4A53-A034-5C62E4BEA5A1}" destId="{60F88932-906B-40C6-AE25-B7EDD4BB5690}" srcOrd="0" destOrd="0" presId="urn:microsoft.com/office/officeart/2005/8/layout/hChevron3"/>
    <dgm:cxn modelId="{D33E3CEA-BB1A-4B0F-83D5-3759149F9115}" type="presOf" srcId="{4FACCC9E-CB1B-4AD6-939B-2F29343F2F1C}" destId="{C22334E0-5656-4028-8E38-75E2454EF7AF}" srcOrd="0" destOrd="0" presId="urn:microsoft.com/office/officeart/2005/8/layout/hChevron3"/>
    <dgm:cxn modelId="{5B6D5279-94EA-4322-91A7-D3993ACE48F2}" type="presParOf" srcId="{5927D72B-75A3-43C1-8A66-24A37E26AD43}" destId="{C43A7CB3-B940-4B7E-A05A-D43F483FE8C8}" srcOrd="0" destOrd="0" presId="urn:microsoft.com/office/officeart/2005/8/layout/hChevron3"/>
    <dgm:cxn modelId="{CDE0C7F6-2FFF-4994-B24F-4528BA096308}" type="presParOf" srcId="{5927D72B-75A3-43C1-8A66-24A37E26AD43}" destId="{6C69F6F3-AC44-44F1-803E-CF8C428032E2}" srcOrd="1" destOrd="0" presId="urn:microsoft.com/office/officeart/2005/8/layout/hChevron3"/>
    <dgm:cxn modelId="{1CF69188-E37A-4E0C-B45B-8EEDEABA9631}" type="presParOf" srcId="{5927D72B-75A3-43C1-8A66-24A37E26AD43}" destId="{592670F2-EDA4-4888-8A82-6802DB07F5E3}" srcOrd="2" destOrd="0" presId="urn:microsoft.com/office/officeart/2005/8/layout/hChevron3"/>
    <dgm:cxn modelId="{9F5055F4-8690-4C76-AEAD-CC4E1D1C1112}" type="presParOf" srcId="{5927D72B-75A3-43C1-8A66-24A37E26AD43}" destId="{A472B4A2-2133-4B31-A53F-C702483BE2FA}" srcOrd="3" destOrd="0" presId="urn:microsoft.com/office/officeart/2005/8/layout/hChevron3"/>
    <dgm:cxn modelId="{1C28E50A-21B2-4C95-8609-9CF7ACCB6248}" type="presParOf" srcId="{5927D72B-75A3-43C1-8A66-24A37E26AD43}" destId="{C22334E0-5656-4028-8E38-75E2454EF7AF}" srcOrd="4" destOrd="0" presId="urn:microsoft.com/office/officeart/2005/8/layout/hChevron3"/>
    <dgm:cxn modelId="{7D178EC8-E45A-4C4D-A443-1782748FCC59}" type="presParOf" srcId="{5927D72B-75A3-43C1-8A66-24A37E26AD43}" destId="{EA7F2AC7-5014-4E78-B0B8-D7361276D7D7}" srcOrd="5" destOrd="0" presId="urn:microsoft.com/office/officeart/2005/8/layout/hChevron3"/>
    <dgm:cxn modelId="{61D3E7AE-70AE-4704-8204-256B6C524BD4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D3479568-1A86-409E-A33E-A72CF8B089B2}" type="presOf" srcId="{6E852C43-644C-4101-BD0F-6475A158DBE7}" destId="{C43A7CB3-B940-4B7E-A05A-D43F483FE8C8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D4B9ED36-F56F-4B87-AFDC-7AB8DF8FA115}" type="presOf" srcId="{7228FBD6-B50F-4EC6-8B47-C0F45C0D83AB}" destId="{592670F2-EDA4-4888-8A82-6802DB07F5E3}" srcOrd="0" destOrd="0" presId="urn:microsoft.com/office/officeart/2005/8/layout/hChevron3"/>
    <dgm:cxn modelId="{C04694DC-34E4-4754-B90C-F89C45C78A6A}" type="presOf" srcId="{9CBED52A-131C-4A53-A034-5C62E4BEA5A1}" destId="{60F88932-906B-40C6-AE25-B7EDD4BB5690}" srcOrd="0" destOrd="0" presId="urn:microsoft.com/office/officeart/2005/8/layout/hChevron3"/>
    <dgm:cxn modelId="{94986016-CEEF-4593-88A3-CD658B653EF7}" type="presOf" srcId="{4FACCC9E-CB1B-4AD6-939B-2F29343F2F1C}" destId="{C22334E0-5656-4028-8E38-75E2454EF7AF}" srcOrd="0" destOrd="0" presId="urn:microsoft.com/office/officeart/2005/8/layout/hChevron3"/>
    <dgm:cxn modelId="{D38CD004-438E-4B19-83AF-4BF492B86710}" type="presOf" srcId="{6C3EE543-A335-43FD-A857-13CCD5C0F8F2}" destId="{5927D72B-75A3-43C1-8A66-24A37E26AD43}" srcOrd="0" destOrd="0" presId="urn:microsoft.com/office/officeart/2005/8/layout/hChevron3"/>
    <dgm:cxn modelId="{67C839F8-D17A-419C-80D9-71FC7AA28900}" type="presParOf" srcId="{5927D72B-75A3-43C1-8A66-24A37E26AD43}" destId="{C43A7CB3-B940-4B7E-A05A-D43F483FE8C8}" srcOrd="0" destOrd="0" presId="urn:microsoft.com/office/officeart/2005/8/layout/hChevron3"/>
    <dgm:cxn modelId="{07993C79-9BE1-4AED-A47F-181BB5BEB0F3}" type="presParOf" srcId="{5927D72B-75A3-43C1-8A66-24A37E26AD43}" destId="{6C69F6F3-AC44-44F1-803E-CF8C428032E2}" srcOrd="1" destOrd="0" presId="urn:microsoft.com/office/officeart/2005/8/layout/hChevron3"/>
    <dgm:cxn modelId="{02BB21AA-49B4-45B4-A454-ABE0B5A09560}" type="presParOf" srcId="{5927D72B-75A3-43C1-8A66-24A37E26AD43}" destId="{592670F2-EDA4-4888-8A82-6802DB07F5E3}" srcOrd="2" destOrd="0" presId="urn:microsoft.com/office/officeart/2005/8/layout/hChevron3"/>
    <dgm:cxn modelId="{C9F9BF41-C83B-4CD1-9504-043160249890}" type="presParOf" srcId="{5927D72B-75A3-43C1-8A66-24A37E26AD43}" destId="{A472B4A2-2133-4B31-A53F-C702483BE2FA}" srcOrd="3" destOrd="0" presId="urn:microsoft.com/office/officeart/2005/8/layout/hChevron3"/>
    <dgm:cxn modelId="{70ACA856-333D-4A6E-8D11-4E9E4107D0EA}" type="presParOf" srcId="{5927D72B-75A3-43C1-8A66-24A37E26AD43}" destId="{C22334E0-5656-4028-8E38-75E2454EF7AF}" srcOrd="4" destOrd="0" presId="urn:microsoft.com/office/officeart/2005/8/layout/hChevron3"/>
    <dgm:cxn modelId="{3251BEFF-C963-4C93-8BB2-D2613B1F28D4}" type="presParOf" srcId="{5927D72B-75A3-43C1-8A66-24A37E26AD43}" destId="{EA7F2AC7-5014-4E78-B0B8-D7361276D7D7}" srcOrd="5" destOrd="0" presId="urn:microsoft.com/office/officeart/2005/8/layout/hChevron3"/>
    <dgm:cxn modelId="{E4919536-E3FE-436D-AA9A-8AA2EF00EE9A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E1BAF422-8284-493F-A322-2C06E5FD433C}" type="presOf" srcId="{4FACCC9E-CB1B-4AD6-939B-2F29343F2F1C}" destId="{C22334E0-5656-4028-8E38-75E2454EF7AF}" srcOrd="0" destOrd="0" presId="urn:microsoft.com/office/officeart/2005/8/layout/hChevron3"/>
    <dgm:cxn modelId="{F6C515F5-3233-4D00-B3E9-297677F19EDB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AF0E639-0A4B-4234-9BCD-E125F9FF626D}" type="presOf" srcId="{6C3EE543-A335-43FD-A857-13CCD5C0F8F2}" destId="{5927D72B-75A3-43C1-8A66-24A37E26AD43}" srcOrd="0" destOrd="0" presId="urn:microsoft.com/office/officeart/2005/8/layout/hChevron3"/>
    <dgm:cxn modelId="{E3E08D79-BC90-4138-929A-B42F1791B209}" type="presOf" srcId="{7228FBD6-B50F-4EC6-8B47-C0F45C0D83AB}" destId="{592670F2-EDA4-4888-8A82-6802DB07F5E3}" srcOrd="0" destOrd="0" presId="urn:microsoft.com/office/officeart/2005/8/layout/hChevron3"/>
    <dgm:cxn modelId="{CD209BC4-B8E1-471D-A182-90623E2DF639}" type="presOf" srcId="{6E852C43-644C-4101-BD0F-6475A158DBE7}" destId="{C43A7CB3-B940-4B7E-A05A-D43F483FE8C8}" srcOrd="0" destOrd="0" presId="urn:microsoft.com/office/officeart/2005/8/layout/hChevron3"/>
    <dgm:cxn modelId="{4C6BF332-56C7-48F8-ADC5-60226C135175}" type="presParOf" srcId="{5927D72B-75A3-43C1-8A66-24A37E26AD43}" destId="{C43A7CB3-B940-4B7E-A05A-D43F483FE8C8}" srcOrd="0" destOrd="0" presId="urn:microsoft.com/office/officeart/2005/8/layout/hChevron3"/>
    <dgm:cxn modelId="{942FF5B0-953C-4CA7-B162-B3A7ED3D3C50}" type="presParOf" srcId="{5927D72B-75A3-43C1-8A66-24A37E26AD43}" destId="{6C69F6F3-AC44-44F1-803E-CF8C428032E2}" srcOrd="1" destOrd="0" presId="urn:microsoft.com/office/officeart/2005/8/layout/hChevron3"/>
    <dgm:cxn modelId="{5CB5DDCF-715A-462B-99B4-37004D27DE22}" type="presParOf" srcId="{5927D72B-75A3-43C1-8A66-24A37E26AD43}" destId="{592670F2-EDA4-4888-8A82-6802DB07F5E3}" srcOrd="2" destOrd="0" presId="urn:microsoft.com/office/officeart/2005/8/layout/hChevron3"/>
    <dgm:cxn modelId="{48DB8F41-AE4F-4C67-A3E8-85BCF9E31954}" type="presParOf" srcId="{5927D72B-75A3-43C1-8A66-24A37E26AD43}" destId="{A472B4A2-2133-4B31-A53F-C702483BE2FA}" srcOrd="3" destOrd="0" presId="urn:microsoft.com/office/officeart/2005/8/layout/hChevron3"/>
    <dgm:cxn modelId="{7EBA462F-947B-4460-9DE1-A649CE1638C4}" type="presParOf" srcId="{5927D72B-75A3-43C1-8A66-24A37E26AD43}" destId="{C22334E0-5656-4028-8E38-75E2454EF7AF}" srcOrd="4" destOrd="0" presId="urn:microsoft.com/office/officeart/2005/8/layout/hChevron3"/>
    <dgm:cxn modelId="{E7E9DF73-CA43-44D6-AF4C-A7E12F030ECF}" type="presParOf" srcId="{5927D72B-75A3-43C1-8A66-24A37E26AD43}" destId="{EA7F2AC7-5014-4E78-B0B8-D7361276D7D7}" srcOrd="5" destOrd="0" presId="urn:microsoft.com/office/officeart/2005/8/layout/hChevron3"/>
    <dgm:cxn modelId="{42A6F39E-A542-4AA8-A254-673C36B8E639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DDB72533-0D13-46F2-9EE9-4E8189367639}" type="presOf" srcId="{9CBED52A-131C-4A53-A034-5C62E4BEA5A1}" destId="{60F88932-906B-40C6-AE25-B7EDD4BB5690}" srcOrd="0" destOrd="0" presId="urn:microsoft.com/office/officeart/2005/8/layout/hChevron3"/>
    <dgm:cxn modelId="{0E607DCC-F821-49F2-AC0B-73FCB1D31CDE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531D9C4D-BEA7-40FF-B1DA-7569555DFCFA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E7822527-0150-4F3C-9AE5-C188BB50977B}" type="presOf" srcId="{6C3EE543-A335-43FD-A857-13CCD5C0F8F2}" destId="{5927D72B-75A3-43C1-8A66-24A37E26AD43}" srcOrd="0" destOrd="0" presId="urn:microsoft.com/office/officeart/2005/8/layout/hChevron3"/>
    <dgm:cxn modelId="{B3C2595B-C076-4694-B40E-35F3E0591E1E}" type="presOf" srcId="{4FACCC9E-CB1B-4AD6-939B-2F29343F2F1C}" destId="{C22334E0-5656-4028-8E38-75E2454EF7AF}" srcOrd="0" destOrd="0" presId="urn:microsoft.com/office/officeart/2005/8/layout/hChevron3"/>
    <dgm:cxn modelId="{DFDDD786-AE8A-42D9-936E-AE80F3F5132A}" type="presParOf" srcId="{5927D72B-75A3-43C1-8A66-24A37E26AD43}" destId="{C43A7CB3-B940-4B7E-A05A-D43F483FE8C8}" srcOrd="0" destOrd="0" presId="urn:microsoft.com/office/officeart/2005/8/layout/hChevron3"/>
    <dgm:cxn modelId="{A22B57E4-674A-4116-A6BF-A2F5C47809FB}" type="presParOf" srcId="{5927D72B-75A3-43C1-8A66-24A37E26AD43}" destId="{6C69F6F3-AC44-44F1-803E-CF8C428032E2}" srcOrd="1" destOrd="0" presId="urn:microsoft.com/office/officeart/2005/8/layout/hChevron3"/>
    <dgm:cxn modelId="{23D009E1-9834-4B1C-B1E6-9735E81A80EE}" type="presParOf" srcId="{5927D72B-75A3-43C1-8A66-24A37E26AD43}" destId="{592670F2-EDA4-4888-8A82-6802DB07F5E3}" srcOrd="2" destOrd="0" presId="urn:microsoft.com/office/officeart/2005/8/layout/hChevron3"/>
    <dgm:cxn modelId="{6F213C4A-530C-40E2-8209-3CE106DDCBE9}" type="presParOf" srcId="{5927D72B-75A3-43C1-8A66-24A37E26AD43}" destId="{A472B4A2-2133-4B31-A53F-C702483BE2FA}" srcOrd="3" destOrd="0" presId="urn:microsoft.com/office/officeart/2005/8/layout/hChevron3"/>
    <dgm:cxn modelId="{F5585910-5B95-44A2-AF83-CE17E7C694ED}" type="presParOf" srcId="{5927D72B-75A3-43C1-8A66-24A37E26AD43}" destId="{C22334E0-5656-4028-8E38-75E2454EF7AF}" srcOrd="4" destOrd="0" presId="urn:microsoft.com/office/officeart/2005/8/layout/hChevron3"/>
    <dgm:cxn modelId="{AA3548D6-1BA7-4C04-8231-B9AAB40127D3}" type="presParOf" srcId="{5927D72B-75A3-43C1-8A66-24A37E26AD43}" destId="{EA7F2AC7-5014-4E78-B0B8-D7361276D7D7}" srcOrd="5" destOrd="0" presId="urn:microsoft.com/office/officeart/2005/8/layout/hChevron3"/>
    <dgm:cxn modelId="{95500160-DA28-47D8-B969-3A9A867859CB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50ECD7FD-7C94-421E-A8B0-DD3FDC1BD9FA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B368A8B1-4159-4286-95B3-4545BBC8353E}" type="presOf" srcId="{4FACCC9E-CB1B-4AD6-939B-2F29343F2F1C}" destId="{C22334E0-5656-4028-8E38-75E2454EF7AF}" srcOrd="0" destOrd="0" presId="urn:microsoft.com/office/officeart/2005/8/layout/hChevron3"/>
    <dgm:cxn modelId="{230AC009-EBAD-4DB7-A9C1-B88BF8E37E42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3C402FE4-B685-40E9-B756-56CEA8A45A34}" type="presOf" srcId="{6E852C43-644C-4101-BD0F-6475A158DBE7}" destId="{C43A7CB3-B940-4B7E-A05A-D43F483FE8C8}" srcOrd="0" destOrd="0" presId="urn:microsoft.com/office/officeart/2005/8/layout/hChevron3"/>
    <dgm:cxn modelId="{146354AC-F036-4F56-8EEA-D81C13CCAF89}" type="presOf" srcId="{7228FBD6-B50F-4EC6-8B47-C0F45C0D83AB}" destId="{592670F2-EDA4-4888-8A82-6802DB07F5E3}" srcOrd="0" destOrd="0" presId="urn:microsoft.com/office/officeart/2005/8/layout/hChevron3"/>
    <dgm:cxn modelId="{FADB80E6-2E98-4430-8798-E19EB237B069}" type="presParOf" srcId="{5927D72B-75A3-43C1-8A66-24A37E26AD43}" destId="{C43A7CB3-B940-4B7E-A05A-D43F483FE8C8}" srcOrd="0" destOrd="0" presId="urn:microsoft.com/office/officeart/2005/8/layout/hChevron3"/>
    <dgm:cxn modelId="{F1C1E822-6348-47BE-B43E-D0964C341D1F}" type="presParOf" srcId="{5927D72B-75A3-43C1-8A66-24A37E26AD43}" destId="{6C69F6F3-AC44-44F1-803E-CF8C428032E2}" srcOrd="1" destOrd="0" presId="urn:microsoft.com/office/officeart/2005/8/layout/hChevron3"/>
    <dgm:cxn modelId="{45CF6537-8A1B-4C57-B410-B3B99444EC9D}" type="presParOf" srcId="{5927D72B-75A3-43C1-8A66-24A37E26AD43}" destId="{592670F2-EDA4-4888-8A82-6802DB07F5E3}" srcOrd="2" destOrd="0" presId="urn:microsoft.com/office/officeart/2005/8/layout/hChevron3"/>
    <dgm:cxn modelId="{4FCE9E14-1D40-4081-A962-0A375CE9818D}" type="presParOf" srcId="{5927D72B-75A3-43C1-8A66-24A37E26AD43}" destId="{A472B4A2-2133-4B31-A53F-C702483BE2FA}" srcOrd="3" destOrd="0" presId="urn:microsoft.com/office/officeart/2005/8/layout/hChevron3"/>
    <dgm:cxn modelId="{5CE7F5DE-476C-4595-AB01-AC3D869A8418}" type="presParOf" srcId="{5927D72B-75A3-43C1-8A66-24A37E26AD43}" destId="{C22334E0-5656-4028-8E38-75E2454EF7AF}" srcOrd="4" destOrd="0" presId="urn:microsoft.com/office/officeart/2005/8/layout/hChevron3"/>
    <dgm:cxn modelId="{D19486B4-BA0D-4306-B877-1405E4345C42}" type="presParOf" srcId="{5927D72B-75A3-43C1-8A66-24A37E26AD43}" destId="{EA7F2AC7-5014-4E78-B0B8-D7361276D7D7}" srcOrd="5" destOrd="0" presId="urn:microsoft.com/office/officeart/2005/8/layout/hChevron3"/>
    <dgm:cxn modelId="{60D090A8-FFA3-4DCF-A7F8-979603666704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051D08-456A-45D5-B248-98296F4A5C76}" type="presOf" srcId="{9CBED52A-131C-4A53-A034-5C62E4BEA5A1}" destId="{60F88932-906B-40C6-AE25-B7EDD4BB5690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4E85E84C-2DE6-47BF-80A9-99A7BBFF8054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8D09EB3D-F9BF-413E-AD96-D37A0A26507C}" type="presOf" srcId="{4FACCC9E-CB1B-4AD6-939B-2F29343F2F1C}" destId="{C22334E0-5656-4028-8E38-75E2454EF7AF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427B329-7AE3-4CB2-BFAF-7CED3DE5381C}" type="presOf" srcId="{6E852C43-644C-4101-BD0F-6475A158DBE7}" destId="{C43A7CB3-B940-4B7E-A05A-D43F483FE8C8}" srcOrd="0" destOrd="0" presId="urn:microsoft.com/office/officeart/2005/8/layout/hChevron3"/>
    <dgm:cxn modelId="{28F88F40-14CE-4DD5-843B-2D3206870CF2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F8B288B5-4C2E-4490-B198-799FCDCBC7AA}" type="presParOf" srcId="{5927D72B-75A3-43C1-8A66-24A37E26AD43}" destId="{C43A7CB3-B940-4B7E-A05A-D43F483FE8C8}" srcOrd="0" destOrd="0" presId="urn:microsoft.com/office/officeart/2005/8/layout/hChevron3"/>
    <dgm:cxn modelId="{A2AACE89-9666-4521-9275-1234E339CDA8}" type="presParOf" srcId="{5927D72B-75A3-43C1-8A66-24A37E26AD43}" destId="{6C69F6F3-AC44-44F1-803E-CF8C428032E2}" srcOrd="1" destOrd="0" presId="urn:microsoft.com/office/officeart/2005/8/layout/hChevron3"/>
    <dgm:cxn modelId="{47706823-348A-4185-96AC-0FA87BD142ED}" type="presParOf" srcId="{5927D72B-75A3-43C1-8A66-24A37E26AD43}" destId="{592670F2-EDA4-4888-8A82-6802DB07F5E3}" srcOrd="2" destOrd="0" presId="urn:microsoft.com/office/officeart/2005/8/layout/hChevron3"/>
    <dgm:cxn modelId="{00853DDA-45C0-4F5A-9E17-A868EDB9C2A7}" type="presParOf" srcId="{5927D72B-75A3-43C1-8A66-24A37E26AD43}" destId="{A472B4A2-2133-4B31-A53F-C702483BE2FA}" srcOrd="3" destOrd="0" presId="urn:microsoft.com/office/officeart/2005/8/layout/hChevron3"/>
    <dgm:cxn modelId="{5EF60132-234F-483E-BB6E-5CF218DC4931}" type="presParOf" srcId="{5927D72B-75A3-43C1-8A66-24A37E26AD43}" destId="{C22334E0-5656-4028-8E38-75E2454EF7AF}" srcOrd="4" destOrd="0" presId="urn:microsoft.com/office/officeart/2005/8/layout/hChevron3"/>
    <dgm:cxn modelId="{7FADC128-3E46-4D5D-AACA-89D2631DE586}" type="presParOf" srcId="{5927D72B-75A3-43C1-8A66-24A37E26AD43}" destId="{EA7F2AC7-5014-4E78-B0B8-D7361276D7D7}" srcOrd="5" destOrd="0" presId="urn:microsoft.com/office/officeart/2005/8/layout/hChevron3"/>
    <dgm:cxn modelId="{7D6D2EE5-ABDE-4ED5-AD17-AC1D4A1BE47F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1265E974-FB30-446E-8955-3B1ECD096BBE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3E911C79-A11F-47CC-B052-E0DD818A23F9}" type="presOf" srcId="{6E852C43-644C-4101-BD0F-6475A158DBE7}" destId="{C43A7CB3-B940-4B7E-A05A-D43F483FE8C8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1115E56B-F47D-4455-94AB-25B639EABA13}" type="presOf" srcId="{4FACCC9E-CB1B-4AD6-939B-2F29343F2F1C}" destId="{C22334E0-5656-4028-8E38-75E2454EF7AF}" srcOrd="0" destOrd="0" presId="urn:microsoft.com/office/officeart/2005/8/layout/hChevron3"/>
    <dgm:cxn modelId="{80F47B00-6EA8-4D6F-8C89-99E0ADDE5AFA}" type="presOf" srcId="{7228FBD6-B50F-4EC6-8B47-C0F45C0D83AB}" destId="{592670F2-EDA4-4888-8A82-6802DB07F5E3}" srcOrd="0" destOrd="0" presId="urn:microsoft.com/office/officeart/2005/8/layout/hChevron3"/>
    <dgm:cxn modelId="{B8530586-B9FD-4E8E-A671-8AD94EA5AFA6}" type="presOf" srcId="{6C3EE543-A335-43FD-A857-13CCD5C0F8F2}" destId="{5927D72B-75A3-43C1-8A66-24A37E26AD43}" srcOrd="0" destOrd="0" presId="urn:microsoft.com/office/officeart/2005/8/layout/hChevron3"/>
    <dgm:cxn modelId="{20ACE812-AED5-439A-BB7B-77998F525E0C}" type="presParOf" srcId="{5927D72B-75A3-43C1-8A66-24A37E26AD43}" destId="{C43A7CB3-B940-4B7E-A05A-D43F483FE8C8}" srcOrd="0" destOrd="0" presId="urn:microsoft.com/office/officeart/2005/8/layout/hChevron3"/>
    <dgm:cxn modelId="{3CC9D9F1-168A-4043-A9A0-FC141C69C564}" type="presParOf" srcId="{5927D72B-75A3-43C1-8A66-24A37E26AD43}" destId="{6C69F6F3-AC44-44F1-803E-CF8C428032E2}" srcOrd="1" destOrd="0" presId="urn:microsoft.com/office/officeart/2005/8/layout/hChevron3"/>
    <dgm:cxn modelId="{D79E44FF-D0E9-49A3-99BD-3EED79031F23}" type="presParOf" srcId="{5927D72B-75A3-43C1-8A66-24A37E26AD43}" destId="{592670F2-EDA4-4888-8A82-6802DB07F5E3}" srcOrd="2" destOrd="0" presId="urn:microsoft.com/office/officeart/2005/8/layout/hChevron3"/>
    <dgm:cxn modelId="{0AA2FFD3-C97A-456F-95A2-82FD5DDCC9DB}" type="presParOf" srcId="{5927D72B-75A3-43C1-8A66-24A37E26AD43}" destId="{A472B4A2-2133-4B31-A53F-C702483BE2FA}" srcOrd="3" destOrd="0" presId="urn:microsoft.com/office/officeart/2005/8/layout/hChevron3"/>
    <dgm:cxn modelId="{6AB868DF-476F-4D17-938A-9C7B703FF920}" type="presParOf" srcId="{5927D72B-75A3-43C1-8A66-24A37E26AD43}" destId="{C22334E0-5656-4028-8E38-75E2454EF7AF}" srcOrd="4" destOrd="0" presId="urn:microsoft.com/office/officeart/2005/8/layout/hChevron3"/>
    <dgm:cxn modelId="{2945F87D-C9CB-4B17-96F6-095AB29085ED}" type="presParOf" srcId="{5927D72B-75A3-43C1-8A66-24A37E26AD43}" destId="{EA7F2AC7-5014-4E78-B0B8-D7361276D7D7}" srcOrd="5" destOrd="0" presId="urn:microsoft.com/office/officeart/2005/8/layout/hChevron3"/>
    <dgm:cxn modelId="{36304F91-9ABC-4BE8-BB1A-8B6C7A6D21E7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FDC32741-B52F-4C1E-9BF0-A2B245E7483C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7A5AEE9E-84FB-49CB-8EA4-B063465F487F}" type="presOf" srcId="{6E852C43-644C-4101-BD0F-6475A158DBE7}" destId="{C43A7CB3-B940-4B7E-A05A-D43F483FE8C8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B56235F8-20D9-4B9B-A005-D4382E05883E}" type="presOf" srcId="{9CBED52A-131C-4A53-A034-5C62E4BEA5A1}" destId="{60F88932-906B-40C6-AE25-B7EDD4BB5690}" srcOrd="0" destOrd="0" presId="urn:microsoft.com/office/officeart/2005/8/layout/hChevron3"/>
    <dgm:cxn modelId="{D4288F64-8660-4C78-A964-478762173271}" type="presOf" srcId="{7228FBD6-B50F-4EC6-8B47-C0F45C0D83AB}" destId="{592670F2-EDA4-4888-8A82-6802DB07F5E3}" srcOrd="0" destOrd="0" presId="urn:microsoft.com/office/officeart/2005/8/layout/hChevron3"/>
    <dgm:cxn modelId="{7ECD0C1C-5325-4984-9EEF-AE884360627A}" type="presOf" srcId="{6C3EE543-A335-43FD-A857-13CCD5C0F8F2}" destId="{5927D72B-75A3-43C1-8A66-24A37E26AD43}" srcOrd="0" destOrd="0" presId="urn:microsoft.com/office/officeart/2005/8/layout/hChevron3"/>
    <dgm:cxn modelId="{EA852E9F-66B8-4E43-938C-06A3DED4F28A}" type="presParOf" srcId="{5927D72B-75A3-43C1-8A66-24A37E26AD43}" destId="{C43A7CB3-B940-4B7E-A05A-D43F483FE8C8}" srcOrd="0" destOrd="0" presId="urn:microsoft.com/office/officeart/2005/8/layout/hChevron3"/>
    <dgm:cxn modelId="{AA47EC6D-A2A5-414D-B4E9-F063DFBC1515}" type="presParOf" srcId="{5927D72B-75A3-43C1-8A66-24A37E26AD43}" destId="{6C69F6F3-AC44-44F1-803E-CF8C428032E2}" srcOrd="1" destOrd="0" presId="urn:microsoft.com/office/officeart/2005/8/layout/hChevron3"/>
    <dgm:cxn modelId="{A37D900A-5CC8-40E1-8248-C90B02613800}" type="presParOf" srcId="{5927D72B-75A3-43C1-8A66-24A37E26AD43}" destId="{592670F2-EDA4-4888-8A82-6802DB07F5E3}" srcOrd="2" destOrd="0" presId="urn:microsoft.com/office/officeart/2005/8/layout/hChevron3"/>
    <dgm:cxn modelId="{12742EA6-B38B-4A5E-A63C-568304FC1E94}" type="presParOf" srcId="{5927D72B-75A3-43C1-8A66-24A37E26AD43}" destId="{A472B4A2-2133-4B31-A53F-C702483BE2FA}" srcOrd="3" destOrd="0" presId="urn:microsoft.com/office/officeart/2005/8/layout/hChevron3"/>
    <dgm:cxn modelId="{57C12ADB-88C5-41E9-81D5-9D3450770CE3}" type="presParOf" srcId="{5927D72B-75A3-43C1-8A66-24A37E26AD43}" destId="{C22334E0-5656-4028-8E38-75E2454EF7AF}" srcOrd="4" destOrd="0" presId="urn:microsoft.com/office/officeart/2005/8/layout/hChevron3"/>
    <dgm:cxn modelId="{A8F59C56-4C77-435E-AA58-F2FC463CCFA7}" type="presParOf" srcId="{5927D72B-75A3-43C1-8A66-24A37E26AD43}" destId="{EA7F2AC7-5014-4E78-B0B8-D7361276D7D7}" srcOrd="5" destOrd="0" presId="urn:microsoft.com/office/officeart/2005/8/layout/hChevron3"/>
    <dgm:cxn modelId="{B5A52969-F0EA-4125-9DDD-85F19582C4CE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Simul</a:t>
          </a:r>
          <a:r>
            <a:rPr lang="fr-FR" dirty="0" smtClean="0"/>
            <a:t>. Rec.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760B3E5F-3D9D-4527-A1B4-39E7AD8D3E7D}" type="presOf" srcId="{9CBED52A-131C-4A53-A034-5C62E4BEA5A1}" destId="{60F88932-906B-40C6-AE25-B7EDD4BB5690}" srcOrd="0" destOrd="0" presId="urn:microsoft.com/office/officeart/2005/8/layout/hChevron3"/>
    <dgm:cxn modelId="{E30881C8-DD78-4EF8-84A8-A8F0873477AA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9685D11-CE9B-4416-AE91-07726D3B961F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B92B1B18-C25E-4F3D-8AA8-D518CAEE0898}" type="presOf" srcId="{6E852C43-644C-4101-BD0F-6475A158DBE7}" destId="{C43A7CB3-B940-4B7E-A05A-D43F483FE8C8}" srcOrd="0" destOrd="0" presId="urn:microsoft.com/office/officeart/2005/8/layout/hChevron3"/>
    <dgm:cxn modelId="{9161180D-1B24-4D1F-9A53-20B5981CFDE4}" type="presOf" srcId="{4FACCC9E-CB1B-4AD6-939B-2F29343F2F1C}" destId="{C22334E0-5656-4028-8E38-75E2454EF7AF}" srcOrd="0" destOrd="0" presId="urn:microsoft.com/office/officeart/2005/8/layout/hChevron3"/>
    <dgm:cxn modelId="{F14E9AAB-1DFE-4D28-962D-E5ED0D97079B}" type="presParOf" srcId="{5927D72B-75A3-43C1-8A66-24A37E26AD43}" destId="{C43A7CB3-B940-4B7E-A05A-D43F483FE8C8}" srcOrd="0" destOrd="0" presId="urn:microsoft.com/office/officeart/2005/8/layout/hChevron3"/>
    <dgm:cxn modelId="{8931B0F5-CBBD-41F7-A389-56ADDF3B67A1}" type="presParOf" srcId="{5927D72B-75A3-43C1-8A66-24A37E26AD43}" destId="{6C69F6F3-AC44-44F1-803E-CF8C428032E2}" srcOrd="1" destOrd="0" presId="urn:microsoft.com/office/officeart/2005/8/layout/hChevron3"/>
    <dgm:cxn modelId="{269374B5-E0A9-4D12-843C-B6970DEDB115}" type="presParOf" srcId="{5927D72B-75A3-43C1-8A66-24A37E26AD43}" destId="{592670F2-EDA4-4888-8A82-6802DB07F5E3}" srcOrd="2" destOrd="0" presId="urn:microsoft.com/office/officeart/2005/8/layout/hChevron3"/>
    <dgm:cxn modelId="{F21A5750-EBC5-4DFB-8B9C-7C7FBB8720B1}" type="presParOf" srcId="{5927D72B-75A3-43C1-8A66-24A37E26AD43}" destId="{A472B4A2-2133-4B31-A53F-C702483BE2FA}" srcOrd="3" destOrd="0" presId="urn:microsoft.com/office/officeart/2005/8/layout/hChevron3"/>
    <dgm:cxn modelId="{485E4F76-23C2-4A9F-9C45-C7F15374DD5C}" type="presParOf" srcId="{5927D72B-75A3-43C1-8A66-24A37E26AD43}" destId="{C22334E0-5656-4028-8E38-75E2454EF7AF}" srcOrd="4" destOrd="0" presId="urn:microsoft.com/office/officeart/2005/8/layout/hChevron3"/>
    <dgm:cxn modelId="{D8EE07CB-8045-458E-9149-4A2EBAB943B5}" type="presParOf" srcId="{5927D72B-75A3-43C1-8A66-24A37E26AD43}" destId="{EA7F2AC7-5014-4E78-B0B8-D7361276D7D7}" srcOrd="5" destOrd="0" presId="urn:microsoft.com/office/officeart/2005/8/layout/hChevron3"/>
    <dgm:cxn modelId="{68B0F8DA-14B4-4BD2-B2FF-481A77D87AA9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Simul</a:t>
          </a:r>
          <a:r>
            <a:rPr lang="fr-FR" dirty="0" smtClean="0"/>
            <a:t>. Rec.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673C1B7-FBAF-44CC-B7F0-919284E4636A}" type="presOf" srcId="{7228FBD6-B50F-4EC6-8B47-C0F45C0D83AB}" destId="{592670F2-EDA4-4888-8A82-6802DB07F5E3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E99D87A-DD12-4AAF-BCFF-6D9AF0705877}" type="presOf" srcId="{6E852C43-644C-4101-BD0F-6475A158DBE7}" destId="{C43A7CB3-B940-4B7E-A05A-D43F483FE8C8}" srcOrd="0" destOrd="0" presId="urn:microsoft.com/office/officeart/2005/8/layout/hChevron3"/>
    <dgm:cxn modelId="{1100FD1B-DC43-450C-84B5-D6DF78E9894A}" type="presOf" srcId="{4FACCC9E-CB1B-4AD6-939B-2F29343F2F1C}" destId="{C22334E0-5656-4028-8E38-75E2454EF7AF}" srcOrd="0" destOrd="0" presId="urn:microsoft.com/office/officeart/2005/8/layout/hChevron3"/>
    <dgm:cxn modelId="{8A07AD87-4F31-4744-974F-6A14D2418CC8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057DAF85-159C-4110-B9A0-133AC3A53168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8BA8DAB-8AB9-421D-BE81-616522AF5D03}" type="presParOf" srcId="{5927D72B-75A3-43C1-8A66-24A37E26AD43}" destId="{C43A7CB3-B940-4B7E-A05A-D43F483FE8C8}" srcOrd="0" destOrd="0" presId="urn:microsoft.com/office/officeart/2005/8/layout/hChevron3"/>
    <dgm:cxn modelId="{2B89432E-58E9-4BA6-91AC-41BE3552BF6A}" type="presParOf" srcId="{5927D72B-75A3-43C1-8A66-24A37E26AD43}" destId="{6C69F6F3-AC44-44F1-803E-CF8C428032E2}" srcOrd="1" destOrd="0" presId="urn:microsoft.com/office/officeart/2005/8/layout/hChevron3"/>
    <dgm:cxn modelId="{E957B458-0193-46F6-A6FB-7A27654A7304}" type="presParOf" srcId="{5927D72B-75A3-43C1-8A66-24A37E26AD43}" destId="{592670F2-EDA4-4888-8A82-6802DB07F5E3}" srcOrd="2" destOrd="0" presId="urn:microsoft.com/office/officeart/2005/8/layout/hChevron3"/>
    <dgm:cxn modelId="{4645D753-A63B-4273-9388-291100619126}" type="presParOf" srcId="{5927D72B-75A3-43C1-8A66-24A37E26AD43}" destId="{A472B4A2-2133-4B31-A53F-C702483BE2FA}" srcOrd="3" destOrd="0" presId="urn:microsoft.com/office/officeart/2005/8/layout/hChevron3"/>
    <dgm:cxn modelId="{12C7F66C-A940-4F60-90CA-D7E03753680D}" type="presParOf" srcId="{5927D72B-75A3-43C1-8A66-24A37E26AD43}" destId="{C22334E0-5656-4028-8E38-75E2454EF7AF}" srcOrd="4" destOrd="0" presId="urn:microsoft.com/office/officeart/2005/8/layout/hChevron3"/>
    <dgm:cxn modelId="{10129DE1-3FAF-4B32-88BE-E433262870D6}" type="presParOf" srcId="{5927D72B-75A3-43C1-8A66-24A37E26AD43}" destId="{EA7F2AC7-5014-4E78-B0B8-D7361276D7D7}" srcOrd="5" destOrd="0" presId="urn:microsoft.com/office/officeart/2005/8/layout/hChevron3"/>
    <dgm:cxn modelId="{9CF99245-8237-4A63-97A9-DC7F957267BF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3AFD12F-0E49-4967-A4F8-1ECCFB335D60}" type="presOf" srcId="{4FACCC9E-CB1B-4AD6-939B-2F29343F2F1C}" destId="{C22334E0-5656-4028-8E38-75E2454EF7AF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19E2177D-C5E3-4F1C-89C7-F6B43B84DA03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1008F0A9-1250-4BC1-A795-BC6AACDCE289}" type="presOf" srcId="{7228FBD6-B50F-4EC6-8B47-C0F45C0D83AB}" destId="{592670F2-EDA4-4888-8A82-6802DB07F5E3}" srcOrd="0" destOrd="0" presId="urn:microsoft.com/office/officeart/2005/8/layout/hChevron3"/>
    <dgm:cxn modelId="{55CCE787-F4AE-4337-A6D4-3489A7937D70}" type="presOf" srcId="{6E852C43-644C-4101-BD0F-6475A158DBE7}" destId="{C43A7CB3-B940-4B7E-A05A-D43F483FE8C8}" srcOrd="0" destOrd="0" presId="urn:microsoft.com/office/officeart/2005/8/layout/hChevron3"/>
    <dgm:cxn modelId="{22327816-CAD6-4887-9B95-F73686B8A2D5}" type="presParOf" srcId="{5927D72B-75A3-43C1-8A66-24A37E26AD43}" destId="{C43A7CB3-B940-4B7E-A05A-D43F483FE8C8}" srcOrd="0" destOrd="0" presId="urn:microsoft.com/office/officeart/2005/8/layout/hChevron3"/>
    <dgm:cxn modelId="{71E0C9B3-9CF2-4557-B511-E6D2E4263BA2}" type="presParOf" srcId="{5927D72B-75A3-43C1-8A66-24A37E26AD43}" destId="{6C69F6F3-AC44-44F1-803E-CF8C428032E2}" srcOrd="1" destOrd="0" presId="urn:microsoft.com/office/officeart/2005/8/layout/hChevron3"/>
    <dgm:cxn modelId="{B6EA13A4-D6EA-45B0-9AFC-0FD87BB393CF}" type="presParOf" srcId="{5927D72B-75A3-43C1-8A66-24A37E26AD43}" destId="{592670F2-EDA4-4888-8A82-6802DB07F5E3}" srcOrd="2" destOrd="0" presId="urn:microsoft.com/office/officeart/2005/8/layout/hChevron3"/>
    <dgm:cxn modelId="{BB95DE69-0437-42CC-AFA1-74E1D8B567FB}" type="presParOf" srcId="{5927D72B-75A3-43C1-8A66-24A37E26AD43}" destId="{A472B4A2-2133-4B31-A53F-C702483BE2FA}" srcOrd="3" destOrd="0" presId="urn:microsoft.com/office/officeart/2005/8/layout/hChevron3"/>
    <dgm:cxn modelId="{CB86D216-FF53-47A6-A755-DCD46045F46B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_ile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Vocabulaire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7AD06EA7-820F-441E-A09C-6CC1D667A6CD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C7A5A514-E92A-4669-99D4-1660A5C4844D}" type="presOf" srcId="{4FACCC9E-CB1B-4AD6-939B-2F29343F2F1C}" destId="{C22334E0-5656-4028-8E38-75E2454EF7AF}" srcOrd="0" destOrd="0" presId="urn:microsoft.com/office/officeart/2005/8/layout/hChevron3"/>
    <dgm:cxn modelId="{C387B0B7-4190-4C1C-80E0-9DBD4AFF49E1}" type="presOf" srcId="{7228FBD6-B50F-4EC6-8B47-C0F45C0D83AB}" destId="{592670F2-EDA4-4888-8A82-6802DB07F5E3}" srcOrd="0" destOrd="0" presId="urn:microsoft.com/office/officeart/2005/8/layout/hChevron3"/>
    <dgm:cxn modelId="{0E715E11-3846-4E40-A4F7-5AF11A687F13}" type="presOf" srcId="{6C3EE543-A335-43FD-A857-13CCD5C0F8F2}" destId="{5927D72B-75A3-43C1-8A66-24A37E26AD43}" srcOrd="0" destOrd="0" presId="urn:microsoft.com/office/officeart/2005/8/layout/hChevron3"/>
    <dgm:cxn modelId="{2AF6EB08-B11A-4EB3-98AF-5BE89CBE2287}" type="presParOf" srcId="{5927D72B-75A3-43C1-8A66-24A37E26AD43}" destId="{C43A7CB3-B940-4B7E-A05A-D43F483FE8C8}" srcOrd="0" destOrd="0" presId="urn:microsoft.com/office/officeart/2005/8/layout/hChevron3"/>
    <dgm:cxn modelId="{7599983B-9581-4366-8A5A-1EE0C5E46FA6}" type="presParOf" srcId="{5927D72B-75A3-43C1-8A66-24A37E26AD43}" destId="{6C69F6F3-AC44-44F1-803E-CF8C428032E2}" srcOrd="1" destOrd="0" presId="urn:microsoft.com/office/officeart/2005/8/layout/hChevron3"/>
    <dgm:cxn modelId="{3220F7B5-29D7-4F1E-ADAE-AA466E827EA3}" type="presParOf" srcId="{5927D72B-75A3-43C1-8A66-24A37E26AD43}" destId="{592670F2-EDA4-4888-8A82-6802DB07F5E3}" srcOrd="2" destOrd="0" presId="urn:microsoft.com/office/officeart/2005/8/layout/hChevron3"/>
    <dgm:cxn modelId="{6D7BD735-B2F7-4AD7-A85F-510DCE30DBD7}" type="presParOf" srcId="{5927D72B-75A3-43C1-8A66-24A37E26AD43}" destId="{A472B4A2-2133-4B31-A53F-C702483BE2FA}" srcOrd="3" destOrd="0" presId="urn:microsoft.com/office/officeart/2005/8/layout/hChevron3"/>
    <dgm:cxn modelId="{F78F1F54-7BAF-459C-A825-9D45523A92E1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_ile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Vocabulaire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CAC8DE-A586-4B73-8369-72AC86299583}" type="presOf" srcId="{4FACCC9E-CB1B-4AD6-939B-2F29343F2F1C}" destId="{C22334E0-5656-4028-8E38-75E2454EF7AF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22C62F96-F2A5-4D18-9272-C63AF2B98695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6FCB9774-019B-4230-A2B0-62C7E5DF63FE}" type="presOf" srcId="{6C3EE543-A335-43FD-A857-13CCD5C0F8F2}" destId="{5927D72B-75A3-43C1-8A66-24A37E26AD43}" srcOrd="0" destOrd="0" presId="urn:microsoft.com/office/officeart/2005/8/layout/hChevron3"/>
    <dgm:cxn modelId="{03F0E971-F5C5-430F-8209-52659CF042F3}" type="presOf" srcId="{6E852C43-644C-4101-BD0F-6475A158DBE7}" destId="{C43A7CB3-B940-4B7E-A05A-D43F483FE8C8}" srcOrd="0" destOrd="0" presId="urn:microsoft.com/office/officeart/2005/8/layout/hChevron3"/>
    <dgm:cxn modelId="{3FD6E2F8-A359-4B57-AFA6-F6D9E81F6365}" type="presParOf" srcId="{5927D72B-75A3-43C1-8A66-24A37E26AD43}" destId="{C43A7CB3-B940-4B7E-A05A-D43F483FE8C8}" srcOrd="0" destOrd="0" presId="urn:microsoft.com/office/officeart/2005/8/layout/hChevron3"/>
    <dgm:cxn modelId="{3CEB9DE5-D202-449D-A064-38D3AC900BD8}" type="presParOf" srcId="{5927D72B-75A3-43C1-8A66-24A37E26AD43}" destId="{6C69F6F3-AC44-44F1-803E-CF8C428032E2}" srcOrd="1" destOrd="0" presId="urn:microsoft.com/office/officeart/2005/8/layout/hChevron3"/>
    <dgm:cxn modelId="{EC43DB52-D33B-43C2-AE45-7E038BC73D4B}" type="presParOf" srcId="{5927D72B-75A3-43C1-8A66-24A37E26AD43}" destId="{592670F2-EDA4-4888-8A82-6802DB07F5E3}" srcOrd="2" destOrd="0" presId="urn:microsoft.com/office/officeart/2005/8/layout/hChevron3"/>
    <dgm:cxn modelId="{FB43B51D-417F-41E7-A68E-6F70D8584620}" type="presParOf" srcId="{5927D72B-75A3-43C1-8A66-24A37E26AD43}" destId="{A472B4A2-2133-4B31-A53F-C702483BE2FA}" srcOrd="3" destOrd="0" presId="urn:microsoft.com/office/officeart/2005/8/layout/hChevron3"/>
    <dgm:cxn modelId="{1904D6E4-DA48-4040-89C6-7A8C24F9DCA3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_ile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Applications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6326E3D7-0CC9-4095-9481-2D918D87A5C2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F7037BBF-94C1-440C-BF87-D145CC14BD17}" type="presOf" srcId="{6E852C43-644C-4101-BD0F-6475A158DBE7}" destId="{C43A7CB3-B940-4B7E-A05A-D43F483FE8C8}" srcOrd="0" destOrd="0" presId="urn:microsoft.com/office/officeart/2005/8/layout/hChevron3"/>
    <dgm:cxn modelId="{68CA1CE6-0FF2-4128-A70A-96C2B56BB3AF}" type="presOf" srcId="{6C3EE543-A335-43FD-A857-13CCD5C0F8F2}" destId="{5927D72B-75A3-43C1-8A66-24A37E26AD43}" srcOrd="0" destOrd="0" presId="urn:microsoft.com/office/officeart/2005/8/layout/hChevron3"/>
    <dgm:cxn modelId="{DDFFE373-FAA7-44FF-90A7-39BC65B24861}" type="presOf" srcId="{7228FBD6-B50F-4EC6-8B47-C0F45C0D83AB}" destId="{592670F2-EDA4-4888-8A82-6802DB07F5E3}" srcOrd="0" destOrd="0" presId="urn:microsoft.com/office/officeart/2005/8/layout/hChevron3"/>
    <dgm:cxn modelId="{BD8ADCB7-207B-42CA-83DC-F298767FAD5D}" type="presParOf" srcId="{5927D72B-75A3-43C1-8A66-24A37E26AD43}" destId="{C43A7CB3-B940-4B7E-A05A-D43F483FE8C8}" srcOrd="0" destOrd="0" presId="urn:microsoft.com/office/officeart/2005/8/layout/hChevron3"/>
    <dgm:cxn modelId="{F5BD7ACD-BEC3-4FD7-8C2B-7B7022DDBB74}" type="presParOf" srcId="{5927D72B-75A3-43C1-8A66-24A37E26AD43}" destId="{6C69F6F3-AC44-44F1-803E-CF8C428032E2}" srcOrd="1" destOrd="0" presId="urn:microsoft.com/office/officeart/2005/8/layout/hChevron3"/>
    <dgm:cxn modelId="{C3C0CD5F-11CB-4E1D-BABA-2E323F1F3B4A}" type="presParOf" srcId="{5927D72B-75A3-43C1-8A66-24A37E26AD43}" destId="{592670F2-EDA4-4888-8A82-6802DB07F5E3}" srcOrd="2" destOrd="0" presId="urn:microsoft.com/office/officeart/2005/8/layout/hChevron3"/>
    <dgm:cxn modelId="{71C4C9A2-DB8F-4A5E-8A1E-9AA235B0BB53}" type="presParOf" srcId="{5927D72B-75A3-43C1-8A66-24A37E26AD43}" destId="{A472B4A2-2133-4B31-A53F-C702483BE2FA}" srcOrd="3" destOrd="0" presId="urn:microsoft.com/office/officeart/2005/8/layout/hChevron3"/>
    <dgm:cxn modelId="{2A6D3414-72DF-40C8-91AD-483CB76AF319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_ile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2157BD53-5324-48CC-9467-72BDC92DC229}" type="presOf" srcId="{4FACCC9E-CB1B-4AD6-939B-2F29343F2F1C}" destId="{C22334E0-5656-4028-8E38-75E2454EF7AF}" srcOrd="0" destOrd="0" presId="urn:microsoft.com/office/officeart/2005/8/layout/hChevron3"/>
    <dgm:cxn modelId="{6151CD40-B97A-45E3-A319-5D1C8CFEFF68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5E844F4E-B0EB-4D1F-BB57-D82A94CDF83F}" type="presOf" srcId="{7228FBD6-B50F-4EC6-8B47-C0F45C0D83AB}" destId="{592670F2-EDA4-4888-8A82-6802DB07F5E3}" srcOrd="0" destOrd="0" presId="urn:microsoft.com/office/officeart/2005/8/layout/hChevron3"/>
    <dgm:cxn modelId="{329D2AA9-ED7A-4DE4-9301-B59FEBD7142C}" type="presOf" srcId="{6E852C43-644C-4101-BD0F-6475A158DBE7}" destId="{C43A7CB3-B940-4B7E-A05A-D43F483FE8C8}" srcOrd="0" destOrd="0" presId="urn:microsoft.com/office/officeart/2005/8/layout/hChevron3"/>
    <dgm:cxn modelId="{A983817E-53F6-4037-BD72-348E43861F40}" type="presParOf" srcId="{5927D72B-75A3-43C1-8A66-24A37E26AD43}" destId="{C43A7CB3-B940-4B7E-A05A-D43F483FE8C8}" srcOrd="0" destOrd="0" presId="urn:microsoft.com/office/officeart/2005/8/layout/hChevron3"/>
    <dgm:cxn modelId="{B7582B07-DD19-41FD-8445-9C510A192B9E}" type="presParOf" srcId="{5927D72B-75A3-43C1-8A66-24A37E26AD43}" destId="{6C69F6F3-AC44-44F1-803E-CF8C428032E2}" srcOrd="1" destOrd="0" presId="urn:microsoft.com/office/officeart/2005/8/layout/hChevron3"/>
    <dgm:cxn modelId="{FB34085D-2C3B-41DE-83B9-34BF7A867F54}" type="presParOf" srcId="{5927D72B-75A3-43C1-8A66-24A37E26AD43}" destId="{592670F2-EDA4-4888-8A82-6802DB07F5E3}" srcOrd="2" destOrd="0" presId="urn:microsoft.com/office/officeart/2005/8/layout/hChevron3"/>
    <dgm:cxn modelId="{98E10E84-9476-4A74-8CAA-4D96CC8EB441}" type="presParOf" srcId="{5927D72B-75A3-43C1-8A66-24A37E26AD43}" destId="{A472B4A2-2133-4B31-A53F-C702483BE2FA}" srcOrd="3" destOrd="0" presId="urn:microsoft.com/office/officeart/2005/8/layout/hChevron3"/>
    <dgm:cxn modelId="{E0446C82-ABDE-4A78-9E10-92C59B870EA8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914F2925-1F2F-4384-BFA3-9706339C7283}" type="presOf" srcId="{7228FBD6-B50F-4EC6-8B47-C0F45C0D83AB}" destId="{592670F2-EDA4-4888-8A82-6802DB07F5E3}" srcOrd="0" destOrd="0" presId="urn:microsoft.com/office/officeart/2005/8/layout/hChevron3"/>
    <dgm:cxn modelId="{2DF647E2-D0C2-4090-A669-B352D6B838F0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5C558EF-31AB-4717-8093-13ADF6497D6B}" type="presOf" srcId="{6C3EE543-A335-43FD-A857-13CCD5C0F8F2}" destId="{5927D72B-75A3-43C1-8A66-24A37E26AD43}" srcOrd="0" destOrd="0" presId="urn:microsoft.com/office/officeart/2005/8/layout/hChevron3"/>
    <dgm:cxn modelId="{A3E5325F-B339-4F0E-ADC2-028CD2B99065}" type="presOf" srcId="{9CBED52A-131C-4A53-A034-5C62E4BEA5A1}" destId="{60F88932-906B-40C6-AE25-B7EDD4BB5690}" srcOrd="0" destOrd="0" presId="urn:microsoft.com/office/officeart/2005/8/layout/hChevron3"/>
    <dgm:cxn modelId="{CB8CDC5C-F75E-48A1-86F2-63877CDA0E07}" type="presOf" srcId="{6E852C43-644C-4101-BD0F-6475A158DBE7}" destId="{C43A7CB3-B940-4B7E-A05A-D43F483FE8C8}" srcOrd="0" destOrd="0" presId="urn:microsoft.com/office/officeart/2005/8/layout/hChevron3"/>
    <dgm:cxn modelId="{4ABA377B-147C-4D1B-AB87-58DA3910F9CD}" type="presParOf" srcId="{5927D72B-75A3-43C1-8A66-24A37E26AD43}" destId="{C43A7CB3-B940-4B7E-A05A-D43F483FE8C8}" srcOrd="0" destOrd="0" presId="urn:microsoft.com/office/officeart/2005/8/layout/hChevron3"/>
    <dgm:cxn modelId="{31D96E10-8106-4E81-A42A-44D76C453A3A}" type="presParOf" srcId="{5927D72B-75A3-43C1-8A66-24A37E26AD43}" destId="{6C69F6F3-AC44-44F1-803E-CF8C428032E2}" srcOrd="1" destOrd="0" presId="urn:microsoft.com/office/officeart/2005/8/layout/hChevron3"/>
    <dgm:cxn modelId="{2949A775-0D9F-4F9B-A9A8-941B5D59B5CD}" type="presParOf" srcId="{5927D72B-75A3-43C1-8A66-24A37E26AD43}" destId="{592670F2-EDA4-4888-8A82-6802DB07F5E3}" srcOrd="2" destOrd="0" presId="urn:microsoft.com/office/officeart/2005/8/layout/hChevron3"/>
    <dgm:cxn modelId="{AE2F8377-5A9D-48D1-ACB7-C040F52D5142}" type="presParOf" srcId="{5927D72B-75A3-43C1-8A66-24A37E26AD43}" destId="{A472B4A2-2133-4B31-A53F-C702483BE2FA}" srcOrd="3" destOrd="0" presId="urn:microsoft.com/office/officeart/2005/8/layout/hChevron3"/>
    <dgm:cxn modelId="{E79C4089-9C47-4DB0-B93B-A7576A42DE37}" type="presParOf" srcId="{5927D72B-75A3-43C1-8A66-24A37E26AD43}" destId="{C22334E0-5656-4028-8E38-75E2454EF7AF}" srcOrd="4" destOrd="0" presId="urn:microsoft.com/office/officeart/2005/8/layout/hChevron3"/>
    <dgm:cxn modelId="{A3C0CBE7-76A0-4378-9708-26D671D34C95}" type="presParOf" srcId="{5927D72B-75A3-43C1-8A66-24A37E26AD43}" destId="{EA7F2AC7-5014-4E78-B0B8-D7361276D7D7}" srcOrd="5" destOrd="0" presId="urn:microsoft.com/office/officeart/2005/8/layout/hChevron3"/>
    <dgm:cxn modelId="{95ECF802-F713-439F-BCB9-872C30D86ED0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Pile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err="1" smtClean="0"/>
            <a:t>Implém</a:t>
          </a:r>
          <a:r>
            <a:rPr lang="fr-FR" dirty="0" smtClean="0"/>
            <a:t>.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DAC2DA-1D72-4C12-8C6D-E341A71FDA99}" type="presOf" srcId="{4FACCC9E-CB1B-4AD6-939B-2F29343F2F1C}" destId="{C22334E0-5656-4028-8E38-75E2454EF7AF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082838A0-29E3-4429-B0F2-93A12582C5B8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4D1CAC6E-CCB1-4820-B17A-ED4FB8A6036C}" type="presOf" srcId="{9CBED52A-131C-4A53-A034-5C62E4BEA5A1}" destId="{60F88932-906B-40C6-AE25-B7EDD4BB5690}" srcOrd="0" destOrd="0" presId="urn:microsoft.com/office/officeart/2005/8/layout/hChevron3"/>
    <dgm:cxn modelId="{A94AD663-2369-405F-B860-781D2C5826E8}" type="presOf" srcId="{6E852C43-644C-4101-BD0F-6475A158DBE7}" destId="{C43A7CB3-B940-4B7E-A05A-D43F483FE8C8}" srcOrd="0" destOrd="0" presId="urn:microsoft.com/office/officeart/2005/8/layout/hChevron3"/>
    <dgm:cxn modelId="{F94B1B99-6F04-45D0-9024-255FB70CAC12}" type="presOf" srcId="{6C3EE543-A335-43FD-A857-13CCD5C0F8F2}" destId="{5927D72B-75A3-43C1-8A66-24A37E26AD43}" srcOrd="0" destOrd="0" presId="urn:microsoft.com/office/officeart/2005/8/layout/hChevron3"/>
    <dgm:cxn modelId="{87B04954-4F70-4A8C-BEFC-0A8599D99194}" type="presParOf" srcId="{5927D72B-75A3-43C1-8A66-24A37E26AD43}" destId="{C43A7CB3-B940-4B7E-A05A-D43F483FE8C8}" srcOrd="0" destOrd="0" presId="urn:microsoft.com/office/officeart/2005/8/layout/hChevron3"/>
    <dgm:cxn modelId="{29C4863D-964E-4FD8-A27E-3F1533878487}" type="presParOf" srcId="{5927D72B-75A3-43C1-8A66-24A37E26AD43}" destId="{6C69F6F3-AC44-44F1-803E-CF8C428032E2}" srcOrd="1" destOrd="0" presId="urn:microsoft.com/office/officeart/2005/8/layout/hChevron3"/>
    <dgm:cxn modelId="{B6C0D9FA-34AB-4BB7-AA51-EE56F3A4957F}" type="presParOf" srcId="{5927D72B-75A3-43C1-8A66-24A37E26AD43}" destId="{592670F2-EDA4-4888-8A82-6802DB07F5E3}" srcOrd="2" destOrd="0" presId="urn:microsoft.com/office/officeart/2005/8/layout/hChevron3"/>
    <dgm:cxn modelId="{86D95482-CE47-48E6-B3C8-6D6BFFCBB3CD}" type="presParOf" srcId="{5927D72B-75A3-43C1-8A66-24A37E26AD43}" destId="{A472B4A2-2133-4B31-A53F-C702483BE2FA}" srcOrd="3" destOrd="0" presId="urn:microsoft.com/office/officeart/2005/8/layout/hChevron3"/>
    <dgm:cxn modelId="{B3DDD081-D160-4345-AEAD-0859FF07AEA2}" type="presParOf" srcId="{5927D72B-75A3-43C1-8A66-24A37E26AD43}" destId="{C22334E0-5656-4028-8E38-75E2454EF7AF}" srcOrd="4" destOrd="0" presId="urn:microsoft.com/office/officeart/2005/8/layout/hChevron3"/>
    <dgm:cxn modelId="{4A688BF3-7835-498E-9596-7D83EC43F49F}" type="presParOf" srcId="{5927D72B-75A3-43C1-8A66-24A37E26AD43}" destId="{EA7F2AC7-5014-4E78-B0B8-D7361276D7D7}" srcOrd="5" destOrd="0" presId="urn:microsoft.com/office/officeart/2005/8/layout/hChevron3"/>
    <dgm:cxn modelId="{0B7462A8-DD1D-4098-AA75-668234EEA1A6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544" y="0"/>
        <a:ext cx="222542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_iles</a:t>
          </a:r>
          <a:endParaRPr lang="fr-FR" sz="2100" kern="1200" dirty="0"/>
        </a:p>
      </dsp:txBody>
      <dsp:txXfrm>
        <a:off x="1782886" y="0"/>
        <a:ext cx="2225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Motivation</a:t>
          </a:r>
          <a:endParaRPr lang="fr-FR" sz="2100" kern="1200" dirty="0"/>
        </a:p>
      </dsp:txBody>
      <dsp:txXfrm>
        <a:off x="3563228" y="0"/>
        <a:ext cx="2225426" cy="3810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Statique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Statique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Statique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Statique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Statique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544" y="0"/>
        <a:ext cx="222542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82886" y="0"/>
        <a:ext cx="2225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Exemples</a:t>
          </a:r>
          <a:endParaRPr lang="fr-FR" sz="2100" kern="1200" dirty="0"/>
        </a:p>
      </dsp:txBody>
      <dsp:txXfrm>
        <a:off x="3563228" y="0"/>
        <a:ext cx="2225426" cy="38100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Dynamique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Simul</a:t>
          </a:r>
          <a:r>
            <a:rPr lang="fr-FR" sz="2100" kern="1200" dirty="0" smtClean="0"/>
            <a:t>. Rec.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Simul</a:t>
          </a:r>
          <a:r>
            <a:rPr lang="fr-FR" sz="2100" kern="1200" dirty="0" smtClean="0"/>
            <a:t>. Rec.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544" y="0"/>
        <a:ext cx="222542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File</a:t>
          </a:r>
          <a:endParaRPr lang="fr-FR" sz="2100" kern="1200" dirty="0"/>
        </a:p>
      </dsp:txBody>
      <dsp:txXfrm>
        <a:off x="1782886" y="0"/>
        <a:ext cx="2225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Exemples</a:t>
          </a:r>
          <a:endParaRPr lang="fr-FR" sz="2100" kern="1200" dirty="0"/>
        </a:p>
      </dsp:txBody>
      <dsp:txXfrm>
        <a:off x="3563228" y="0"/>
        <a:ext cx="2225426" cy="381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544" y="0"/>
        <a:ext cx="222542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_ile</a:t>
          </a:r>
          <a:endParaRPr lang="fr-FR" sz="2100" kern="1200" dirty="0"/>
        </a:p>
      </dsp:txBody>
      <dsp:txXfrm>
        <a:off x="1782886" y="0"/>
        <a:ext cx="2225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Vocabulaire</a:t>
          </a:r>
          <a:endParaRPr lang="fr-FR" sz="2100" kern="1200" dirty="0"/>
        </a:p>
      </dsp:txBody>
      <dsp:txXfrm>
        <a:off x="3563228" y="0"/>
        <a:ext cx="2225426" cy="381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544" y="0"/>
        <a:ext cx="222542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_ile</a:t>
          </a:r>
          <a:endParaRPr lang="fr-FR" sz="2100" kern="1200" dirty="0"/>
        </a:p>
      </dsp:txBody>
      <dsp:txXfrm>
        <a:off x="1782886" y="0"/>
        <a:ext cx="2225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Vocabulaire</a:t>
          </a:r>
          <a:endParaRPr lang="fr-FR" sz="2100" kern="1200" dirty="0"/>
        </a:p>
      </dsp:txBody>
      <dsp:txXfrm>
        <a:off x="3563228" y="0"/>
        <a:ext cx="2225426" cy="381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544" y="0"/>
        <a:ext cx="222542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_ile</a:t>
          </a:r>
          <a:endParaRPr lang="fr-FR" sz="2100" kern="1200" dirty="0"/>
        </a:p>
      </dsp:txBody>
      <dsp:txXfrm>
        <a:off x="1782886" y="0"/>
        <a:ext cx="2225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Applications</a:t>
          </a:r>
          <a:endParaRPr lang="fr-FR" sz="2100" kern="1200" dirty="0"/>
        </a:p>
      </dsp:txBody>
      <dsp:txXfrm>
        <a:off x="3563228" y="0"/>
        <a:ext cx="2225426" cy="3810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544" y="0"/>
        <a:ext cx="222542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_ile</a:t>
          </a:r>
          <a:endParaRPr lang="fr-FR" sz="2100" kern="1200" dirty="0"/>
        </a:p>
      </dsp:txBody>
      <dsp:txXfrm>
        <a:off x="1782886" y="0"/>
        <a:ext cx="2225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Spécification</a:t>
          </a:r>
          <a:endParaRPr lang="fr-FR" sz="2100" kern="1200" dirty="0"/>
        </a:p>
      </dsp:txBody>
      <dsp:txXfrm>
        <a:off x="3563228" y="0"/>
        <a:ext cx="2225426" cy="3810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Statique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Pile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Implém</a:t>
          </a:r>
          <a:r>
            <a:rPr lang="fr-FR" sz="2100" kern="1200" dirty="0" smtClean="0"/>
            <a:t>.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Statique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82A1DC3D-A149-41D6-AA32-C0C33D73E2A3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E6BEC9D-5376-4619-B1E2-A07C31ACDB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F8DD1A12-11D3-4EB7-9B15-E7C8E4DB269F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6AE840D9-4B70-4E01-9B92-1BA3EE2DC58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41688" y="531813"/>
            <a:ext cx="3551237" cy="2663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41688" y="531813"/>
            <a:ext cx="3551237" cy="2663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41688" y="531813"/>
            <a:ext cx="3551237" cy="2663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41688" y="531813"/>
            <a:ext cx="3551237" cy="2663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 on inverse, défiler</a:t>
            </a:r>
            <a:r>
              <a:rPr lang="fr-FR" baseline="0" dirty="0" smtClean="0"/>
              <a:t> implique d’itérer jusqu’au </a:t>
            </a:r>
            <a:r>
              <a:rPr lang="fr-FR" baseline="0" dirty="0" err="1" smtClean="0"/>
              <a:t>prec</a:t>
            </a:r>
            <a:r>
              <a:rPr lang="fr-FR" baseline="0" dirty="0" smtClean="0"/>
              <a:t> de la queue : </a:t>
            </a:r>
            <a:r>
              <a:rPr lang="fr-FR" baseline="0" dirty="0" err="1" smtClean="0"/>
              <a:t>contreperf</a:t>
            </a:r>
            <a:r>
              <a:rPr lang="fr-FR" baseline="0" dirty="0" smtClean="0"/>
              <a:t>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41688" y="531813"/>
            <a:ext cx="3551237" cy="2663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 on inverse, défiler</a:t>
            </a:r>
            <a:r>
              <a:rPr lang="fr-FR" baseline="0" dirty="0" smtClean="0"/>
              <a:t> implique d’itérer jusqu’au </a:t>
            </a:r>
            <a:r>
              <a:rPr lang="fr-FR" baseline="0" dirty="0" err="1" smtClean="0"/>
              <a:t>prec</a:t>
            </a:r>
            <a:r>
              <a:rPr lang="fr-FR" baseline="0" dirty="0" smtClean="0"/>
              <a:t> de la queue : </a:t>
            </a:r>
            <a:r>
              <a:rPr lang="fr-FR" baseline="0" dirty="0" err="1" smtClean="0"/>
              <a:t>contreperf</a:t>
            </a:r>
            <a:r>
              <a:rPr lang="fr-FR" baseline="0" dirty="0" smtClean="0"/>
              <a:t>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41688" y="531813"/>
            <a:ext cx="3551237" cy="2663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 on inverse, défiler</a:t>
            </a:r>
            <a:r>
              <a:rPr lang="fr-FR" baseline="0" dirty="0" smtClean="0"/>
              <a:t> implique d’itérer jusqu’au </a:t>
            </a:r>
            <a:r>
              <a:rPr lang="fr-FR" baseline="0" dirty="0" err="1" smtClean="0"/>
              <a:t>prec</a:t>
            </a:r>
            <a:r>
              <a:rPr lang="fr-FR" baseline="0" dirty="0" smtClean="0"/>
              <a:t> de la queue : </a:t>
            </a:r>
            <a:r>
              <a:rPr lang="fr-FR" baseline="0" dirty="0" err="1" smtClean="0"/>
              <a:t>contreperf</a:t>
            </a:r>
            <a:r>
              <a:rPr lang="fr-FR" baseline="0" dirty="0" smtClean="0"/>
              <a:t>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56309F-884D-4E76-A07F-37950293D853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7FC-77DA-4139-AB86-BF4312C7C63B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FCEE1BEB-2075-4F02-8D36-4C8DD2226A93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FED-A1ED-4606-83AF-24AF45B5C821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0A20-EFF1-407A-A103-CA48121E1552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A158C2-28B5-4D31-BE60-B3A29BF79778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1BCF2E3-7D93-4952-BDE3-638C48C0F0E0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FC9-625B-4CE9-BE56-2DA104731076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9AE2-D84F-48B6-A3C5-9E3276D750E7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FDB6-2115-4094-92D6-79C5691F5A5F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A956CB68-A386-4808-B146-FE5CCF72F610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743201-EC5C-4C11-9862-F32BE4180687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microsoft.com/office/2007/relationships/diagramDrawing" Target="../diagrams/drawing2.xml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6.jpeg"/><Relationship Id="rId10" Type="http://schemas.openxmlformats.org/officeDocument/2006/relationships/diagramLayout" Target="../diagrams/layout2.xml"/><Relationship Id="rId4" Type="http://schemas.openxmlformats.org/officeDocument/2006/relationships/image" Target="../media/image5.jpeg"/><Relationship Id="rId9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diagramData" Target="../diagrams/data3.xml"/><Relationship Id="rId5" Type="http://schemas.openxmlformats.org/officeDocument/2006/relationships/image" Target="../media/image12.jpeg"/><Relationship Id="rId15" Type="http://schemas.microsoft.com/office/2007/relationships/diagramDrawing" Target="../diagrams/drawing3.xml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2514600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ym typeface="Wingdings" pitchFamily="2" charset="2"/>
              </a:rPr>
              <a:t>Chaînage et LSC : motivation et principe</a:t>
            </a:r>
          </a:p>
          <a:p>
            <a:r>
              <a:rPr lang="fr-FR" dirty="0" smtClean="0"/>
              <a:t>Manipuler la LSC : exemples</a:t>
            </a:r>
          </a:p>
          <a:p>
            <a:r>
              <a:rPr lang="fr-FR" dirty="0" smtClean="0"/>
              <a:t>Variantes : LDC, liste circulaire, …</a:t>
            </a:r>
          </a:p>
          <a:p>
            <a:r>
              <a:rPr lang="fr-FR" dirty="0" smtClean="0"/>
              <a:t>Etude de cas : réalisation d’un buffer clavier</a:t>
            </a:r>
          </a:p>
          <a:p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Piles et Files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Chaînage, SDD séquentielles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statique de la pile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pile</a:t>
            </a:r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T </a:t>
            </a:r>
            <a:r>
              <a:rPr lang="en-US" sz="1800" dirty="0" err="1" smtClean="0"/>
              <a:t>donne</a:t>
            </a:r>
            <a:r>
              <a:rPr lang="en-US" sz="1800" dirty="0" smtClean="0"/>
              <a:t>[n];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sommet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pile;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048000"/>
            <a:ext cx="4419600" cy="114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Initialiser une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0075" y="3048000"/>
            <a:ext cx="794385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pile vide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971800"/>
            <a:ext cx="79343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Empiler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590800"/>
            <a:ext cx="79343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590801"/>
            <a:ext cx="79343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statique de la file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Tableau </a:t>
            </a:r>
            <a:r>
              <a:rPr lang="fr-FR" i="1" dirty="0" smtClean="0"/>
              <a:t>P</a:t>
            </a:r>
            <a:r>
              <a:rPr lang="fr-FR" dirty="0" smtClean="0"/>
              <a:t>[1..</a:t>
            </a:r>
            <a:r>
              <a:rPr lang="fr-FR" i="1" dirty="0" smtClean="0"/>
              <a:t>n</a:t>
            </a:r>
            <a:r>
              <a:rPr lang="fr-FR" dirty="0" smtClean="0"/>
              <a:t>] et attributs</a:t>
            </a:r>
          </a:p>
          <a:p>
            <a:pPr lvl="1"/>
            <a:r>
              <a:rPr lang="fr-FR" i="1" dirty="0" smtClean="0"/>
              <a:t>entrée</a:t>
            </a:r>
            <a:r>
              <a:rPr lang="fr-FR" dirty="0" smtClean="0"/>
              <a:t> : index de la position libre suivante</a:t>
            </a:r>
          </a:p>
          <a:p>
            <a:pPr lvl="1"/>
            <a:r>
              <a:rPr lang="fr-FR" i="1" dirty="0" smtClean="0"/>
              <a:t>sortie </a:t>
            </a:r>
            <a:r>
              <a:rPr lang="fr-FR" dirty="0" smtClean="0"/>
              <a:t>: index de l’élément de tête</a:t>
            </a:r>
          </a:p>
          <a:p>
            <a:r>
              <a:rPr lang="fr-FR" dirty="0" smtClean="0"/>
              <a:t>Opérations sur les index : modulo </a:t>
            </a:r>
            <a:r>
              <a:rPr lang="fr-FR" i="1" dirty="0" smtClean="0"/>
              <a:t>n</a:t>
            </a:r>
          </a:p>
          <a:p>
            <a:pPr lvl="1"/>
            <a:r>
              <a:rPr lang="fr-FR" dirty="0" smtClean="0"/>
              <a:t>Principe similaire à ce qui a été vu pour le buffer clavier</a:t>
            </a:r>
          </a:p>
          <a:p>
            <a:r>
              <a:rPr lang="fr-FR" dirty="0" smtClean="0"/>
              <a:t>Repérage</a:t>
            </a:r>
          </a:p>
          <a:p>
            <a:pPr lvl="1"/>
            <a:r>
              <a:rPr lang="fr-FR" dirty="0" smtClean="0"/>
              <a:t>L’élément situé à l’entrée de la file : </a:t>
            </a:r>
            <a:r>
              <a:rPr lang="fr-FR" i="1" dirty="0" smtClean="0"/>
              <a:t>P</a:t>
            </a:r>
            <a:r>
              <a:rPr lang="fr-FR" dirty="0" smtClean="0"/>
              <a:t>[</a:t>
            </a:r>
            <a:r>
              <a:rPr lang="fr-FR" i="1" dirty="0" smtClean="0"/>
              <a:t>entrée</a:t>
            </a:r>
            <a:r>
              <a:rPr lang="fr-FR" dirty="0" smtClean="0"/>
              <a:t> – 1]</a:t>
            </a:r>
          </a:p>
          <a:p>
            <a:pPr lvl="1"/>
            <a:r>
              <a:rPr lang="fr-FR" dirty="0" smtClean="0"/>
              <a:t>L’élément situé à la sortie de la file : </a:t>
            </a:r>
            <a:r>
              <a:rPr lang="fr-FR" i="1" dirty="0" smtClean="0"/>
              <a:t>P</a:t>
            </a:r>
            <a:r>
              <a:rPr lang="fr-FR" dirty="0" smtClean="0"/>
              <a:t>[</a:t>
            </a:r>
            <a:r>
              <a:rPr lang="fr-FR" i="1" dirty="0" smtClean="0"/>
              <a:t>sortie</a:t>
            </a:r>
            <a:r>
              <a:rPr lang="fr-FR" dirty="0" smtClean="0"/>
              <a:t>]</a:t>
            </a:r>
          </a:p>
          <a:p>
            <a:r>
              <a:rPr lang="fr-FR" dirty="0" smtClean="0"/>
              <a:t>Difficulté : gestion des débordements positif et négatif</a:t>
            </a:r>
          </a:p>
          <a:p>
            <a:pPr lvl="1"/>
            <a:r>
              <a:rPr lang="fr-FR" dirty="0" smtClean="0"/>
              <a:t>File vide ssi </a:t>
            </a:r>
            <a:r>
              <a:rPr lang="fr-FR" i="1" dirty="0" smtClean="0"/>
              <a:t>entrée</a:t>
            </a:r>
            <a:r>
              <a:rPr lang="fr-FR" dirty="0" smtClean="0"/>
              <a:t> = </a:t>
            </a:r>
            <a:r>
              <a:rPr lang="fr-FR" i="1" dirty="0" smtClean="0"/>
              <a:t>sortie</a:t>
            </a:r>
          </a:p>
          <a:p>
            <a:pPr lvl="1"/>
            <a:r>
              <a:rPr lang="fr-FR" dirty="0" smtClean="0"/>
              <a:t>Et pour la file pleine ?</a:t>
            </a:r>
          </a:p>
          <a:p>
            <a:pPr lvl="1"/>
            <a:r>
              <a:rPr lang="fr-FR" dirty="0" smtClean="0"/>
              <a:t>Pourquoi la capacité est-elle limitée à </a:t>
            </a:r>
            <a:r>
              <a:rPr lang="fr-FR" i="1" dirty="0" smtClean="0"/>
              <a:t>n</a:t>
            </a:r>
            <a:r>
              <a:rPr lang="fr-FR" dirty="0" smtClean="0"/>
              <a:t> – 1 ?</a:t>
            </a:r>
          </a:p>
          <a:p>
            <a:r>
              <a:rPr lang="fr-FR" dirty="0" smtClean="0"/>
              <a:t>Implémentation : à vous de jouer (en TP 2) !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dynamique de la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Deux possibilités</a:t>
            </a:r>
          </a:p>
          <a:p>
            <a:pPr lvl="1"/>
            <a:r>
              <a:rPr lang="fr-FR" dirty="0" smtClean="0"/>
              <a:t>A) Utiliser simplement une LSC</a:t>
            </a:r>
          </a:p>
          <a:p>
            <a:pPr lvl="1"/>
            <a:r>
              <a:rPr lang="fr-FR" dirty="0" smtClean="0"/>
              <a:t>B) Composer dans une structure</a:t>
            </a:r>
          </a:p>
          <a:p>
            <a:pPr lvl="2"/>
            <a:r>
              <a:rPr lang="fr-FR" dirty="0" smtClean="0"/>
              <a:t>une LSC</a:t>
            </a:r>
          </a:p>
          <a:p>
            <a:pPr lvl="2"/>
            <a:r>
              <a:rPr lang="fr-FR" dirty="0" smtClean="0"/>
              <a:t>un champ « profondeur »</a:t>
            </a:r>
          </a:p>
          <a:p>
            <a:r>
              <a:rPr lang="fr-FR" dirty="0" smtClean="0"/>
              <a:t>Dans les deux cas, la tête joue le rôle de sommet</a:t>
            </a:r>
          </a:p>
          <a:p>
            <a:pPr lvl="2"/>
            <a:r>
              <a:rPr lang="fr-FR" dirty="0" smtClean="0"/>
              <a:t>Pourquoi  ne pas utiliser plutôt la queue comme sommet ?</a:t>
            </a:r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dynamique de la pile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pile</a:t>
            </a:r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liste</a:t>
            </a:r>
            <a:r>
              <a:rPr lang="en-US" sz="1800" dirty="0" smtClean="0"/>
              <a:t> </a:t>
            </a:r>
            <a:r>
              <a:rPr lang="en-US" sz="1800" dirty="0" err="1" smtClean="0"/>
              <a:t>sommet</a:t>
            </a:r>
            <a:r>
              <a:rPr lang="en-US" sz="1800" dirty="0" smtClean="0"/>
              <a:t>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unsigned hauteur; // option</a:t>
            </a:r>
          </a:p>
          <a:p>
            <a:pPr>
              <a:buNone/>
            </a:pPr>
            <a:r>
              <a:rPr lang="en-US" sz="1800" dirty="0" smtClean="0"/>
              <a:t>} pile;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521974"/>
            <a:ext cx="4419600" cy="121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3810002"/>
            <a:ext cx="4419600" cy="90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2133600"/>
            <a:ext cx="79248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4419600"/>
            <a:ext cx="7934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pile vide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43434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19812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Pour de nombreux algorithmes et SDD séquentielles</a:t>
            </a:r>
          </a:p>
          <a:p>
            <a:pPr lvl="1"/>
            <a:r>
              <a:rPr lang="fr-FR" dirty="0" smtClean="0"/>
              <a:t>Opérations limitées et contraintes</a:t>
            </a:r>
          </a:p>
          <a:p>
            <a:pPr lvl="2"/>
            <a:r>
              <a:rPr lang="fr-FR" dirty="0" smtClean="0"/>
              <a:t>Ajout et retrait seulement aux extrémités (tête, queue)</a:t>
            </a:r>
          </a:p>
          <a:p>
            <a:pPr lvl="2"/>
            <a:r>
              <a:rPr lang="fr-FR" dirty="0" smtClean="0"/>
              <a:t>Ecrire : créer un maillon, copier l’élément, ajouter le maillon</a:t>
            </a:r>
          </a:p>
          <a:p>
            <a:pPr lvl="2"/>
            <a:r>
              <a:rPr lang="fr-FR" dirty="0" smtClean="0"/>
              <a:t>Lire : retirer le maillon, copier l’élément, supprimer le maillon</a:t>
            </a:r>
          </a:p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Deux structures fondamentales</a:t>
            </a:r>
          </a:p>
          <a:p>
            <a:pPr lvl="1"/>
            <a:r>
              <a:rPr lang="fr-FR" dirty="0" smtClean="0"/>
              <a:t>Ajout et retrait seulement en tête : </a:t>
            </a:r>
            <a:r>
              <a:rPr lang="fr-FR" b="1" i="1" dirty="0" smtClean="0"/>
              <a:t>pile</a:t>
            </a:r>
          </a:p>
          <a:p>
            <a:pPr lvl="1"/>
            <a:r>
              <a:rPr lang="fr-FR" dirty="0" smtClean="0"/>
              <a:t>Ajout en queue et retrait en tête : </a:t>
            </a:r>
            <a:r>
              <a:rPr lang="fr-FR" b="1" i="1" dirty="0" smtClean="0"/>
              <a:t>file</a:t>
            </a:r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Empiler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0076" y="2514600"/>
            <a:ext cx="79343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828801"/>
            <a:ext cx="79248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dynamique de la file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Structure</a:t>
            </a:r>
          </a:p>
          <a:p>
            <a:pPr lvl="1"/>
            <a:r>
              <a:rPr lang="fr-FR" dirty="0" smtClean="0"/>
              <a:t>Une LSC</a:t>
            </a:r>
          </a:p>
          <a:p>
            <a:pPr lvl="1"/>
            <a:r>
              <a:rPr lang="fr-FR" dirty="0" smtClean="0"/>
              <a:t>Deux adresses :</a:t>
            </a:r>
          </a:p>
          <a:p>
            <a:pPr lvl="2"/>
            <a:r>
              <a:rPr lang="fr-FR" dirty="0" smtClean="0"/>
              <a:t>L’entrée de file (la queue de la LSC)</a:t>
            </a:r>
          </a:p>
          <a:p>
            <a:pPr lvl="2"/>
            <a:r>
              <a:rPr lang="fr-FR" dirty="0" smtClean="0"/>
              <a:t>La sortie de file (la tête de la LSC)</a:t>
            </a:r>
          </a:p>
          <a:p>
            <a:pPr lvl="1"/>
            <a:r>
              <a:rPr lang="fr-FR" dirty="0" smtClean="0"/>
              <a:t>Option</a:t>
            </a:r>
          </a:p>
          <a:p>
            <a:pPr lvl="2"/>
            <a:r>
              <a:rPr lang="fr-FR" dirty="0" smtClean="0"/>
              <a:t>un champ « largeur »</a:t>
            </a:r>
          </a:p>
          <a:p>
            <a:pPr lvl="1"/>
            <a:r>
              <a:rPr lang="fr-FR" dirty="0" smtClean="0"/>
              <a:t>On ne présente ci-après que la version sans « largeur »</a:t>
            </a:r>
          </a:p>
          <a:p>
            <a:pPr lvl="2"/>
            <a:r>
              <a:rPr lang="fr-FR" dirty="0" smtClean="0"/>
              <a:t>Pour adapter vos </a:t>
            </a:r>
            <a:r>
              <a:rPr lang="fr-FR" dirty="0" err="1" smtClean="0"/>
              <a:t>algos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cf. pile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dynamique de la file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file</a:t>
            </a:r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liste</a:t>
            </a:r>
            <a:r>
              <a:rPr lang="en-US" sz="1800" dirty="0" smtClean="0"/>
              <a:t> entree;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liste</a:t>
            </a:r>
            <a:r>
              <a:rPr lang="en-US" sz="1800" dirty="0" smtClean="0"/>
              <a:t> sortie;</a:t>
            </a:r>
          </a:p>
          <a:p>
            <a:pPr>
              <a:buNone/>
            </a:pPr>
            <a:r>
              <a:rPr lang="en-US" sz="1800" dirty="0" smtClean="0"/>
              <a:t>} file;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048001"/>
            <a:ext cx="4419600" cy="125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Initialiser une file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31242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file vide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3124201"/>
            <a:ext cx="79343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Enfiler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2590801"/>
            <a:ext cx="7943851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1" y="1981200"/>
            <a:ext cx="79152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dynamique de la file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</a:t>
            </a:r>
          </a:p>
          <a:p>
            <a:pPr lvl="1"/>
            <a:r>
              <a:rPr lang="fr-FR" dirty="0" smtClean="0"/>
              <a:t>Le choix tête = sortie et queue = entrée est-il arbitraire ?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Simuler la récursivité avec une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>
            <a:normAutofit/>
          </a:bodyPr>
          <a:lstStyle/>
          <a:p>
            <a:r>
              <a:rPr lang="fr-FR" dirty="0" smtClean="0"/>
              <a:t>Soit l’algorithme récursif suivant :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685800" y="5029200"/>
            <a:ext cx="8153400" cy="12192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fr-FR" sz="2900" noProof="0" dirty="0" smtClean="0"/>
              <a:t>En donner la version itérative qui simule la récursivité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fr-FR" sz="2900" noProof="0" dirty="0" smtClean="0"/>
              <a:t>Tip – Utiliser une pile auxiliaire comme pile d’appels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514600"/>
            <a:ext cx="7924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 de la vie courante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 descr="pile-d'assiette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1" y="2286000"/>
            <a:ext cx="1386801" cy="1905000"/>
          </a:xfrm>
          <a:prstGeom prst="rect">
            <a:avLst/>
          </a:prstGeom>
        </p:spPr>
      </p:pic>
      <p:pic>
        <p:nvPicPr>
          <p:cNvPr id="8" name="Picture 7" descr="pilevol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1" y="1524000"/>
            <a:ext cx="1275399" cy="1981200"/>
          </a:xfrm>
          <a:prstGeom prst="rect">
            <a:avLst/>
          </a:prstGeom>
        </p:spPr>
      </p:pic>
      <p:pic>
        <p:nvPicPr>
          <p:cNvPr id="10" name="Picture 9" descr="800px-Strat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4419600"/>
            <a:ext cx="2133600" cy="1600200"/>
          </a:xfrm>
          <a:prstGeom prst="rect">
            <a:avLst/>
          </a:prstGeom>
        </p:spPr>
      </p:pic>
      <p:pic>
        <p:nvPicPr>
          <p:cNvPr id="11" name="Picture 10" descr="pile-de-livr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1200" y="3810000"/>
            <a:ext cx="1600200" cy="1600200"/>
          </a:xfrm>
          <a:prstGeom prst="rect">
            <a:avLst/>
          </a:prstGeom>
        </p:spPr>
      </p:pic>
      <p:pic>
        <p:nvPicPr>
          <p:cNvPr id="12" name="Picture 11" descr="lucene-stack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8400" y="2743200"/>
            <a:ext cx="2286000" cy="2958084"/>
          </a:xfrm>
          <a:prstGeom prst="rect">
            <a:avLst/>
          </a:prstGeom>
        </p:spPr>
      </p:pic>
      <p:pic>
        <p:nvPicPr>
          <p:cNvPr id="14" name="Picture 13" descr="pile de fric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7201" y="1600201"/>
            <a:ext cx="1794511" cy="2243138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Simuler la récursivité avec une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8288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 de la vie courante</a:t>
            </a:r>
            <a:endParaRPr lang="fr-FR" dirty="0"/>
          </a:p>
        </p:txBody>
      </p:sp>
      <p:pic>
        <p:nvPicPr>
          <p:cNvPr id="13" name="Picture 12" descr="Queue - mausolée Len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2" y="1752601"/>
            <a:ext cx="1824607" cy="1295400"/>
          </a:xfrm>
          <a:prstGeom prst="rect">
            <a:avLst/>
          </a:prstGeom>
        </p:spPr>
      </p:pic>
      <p:pic>
        <p:nvPicPr>
          <p:cNvPr id="14" name="Picture 13" descr="bouch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00401"/>
            <a:ext cx="1752600" cy="1739221"/>
          </a:xfrm>
          <a:prstGeom prst="rect">
            <a:avLst/>
          </a:prstGeom>
        </p:spPr>
      </p:pic>
      <p:pic>
        <p:nvPicPr>
          <p:cNvPr id="16" name="Picture 15" descr="cinem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1801" y="3124200"/>
            <a:ext cx="2120900" cy="2647704"/>
          </a:xfrm>
          <a:prstGeom prst="rect">
            <a:avLst/>
          </a:prstGeom>
        </p:spPr>
      </p:pic>
      <p:pic>
        <p:nvPicPr>
          <p:cNvPr id="15" name="Picture 14" descr="COM-23-Newton-s-Crad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3600" y="4724400"/>
            <a:ext cx="1524000" cy="1524000"/>
          </a:xfrm>
          <a:prstGeom prst="rect">
            <a:avLst/>
          </a:prstGeom>
        </p:spPr>
      </p:pic>
      <p:pic>
        <p:nvPicPr>
          <p:cNvPr id="17" name="Picture 16" descr="dominos_250x25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6201" y="1524000"/>
            <a:ext cx="1435707" cy="1441450"/>
          </a:xfrm>
          <a:prstGeom prst="rect">
            <a:avLst/>
          </a:prstGeom>
        </p:spPr>
      </p:pic>
      <p:pic>
        <p:nvPicPr>
          <p:cNvPr id="18" name="Picture 17" descr="FIFO1_ful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8400" y="1600200"/>
            <a:ext cx="2057400" cy="1543050"/>
          </a:xfrm>
          <a:prstGeom prst="rect">
            <a:avLst/>
          </a:prstGeom>
        </p:spPr>
      </p:pic>
      <p:pic>
        <p:nvPicPr>
          <p:cNvPr id="20" name="Picture 19" descr="psachain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57800" y="3200400"/>
            <a:ext cx="1371600" cy="2057400"/>
          </a:xfrm>
          <a:prstGeom prst="rect">
            <a:avLst/>
          </a:prstGeom>
        </p:spPr>
      </p:pic>
      <p:pic>
        <p:nvPicPr>
          <p:cNvPr id="21" name="Picture 20" descr="Roland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81800" y="3810001"/>
            <a:ext cx="1905000" cy="2731790"/>
          </a:xfrm>
          <a:prstGeom prst="rect">
            <a:avLst/>
          </a:prstGeom>
        </p:spPr>
      </p:pic>
      <p:graphicFrame>
        <p:nvGraphicFramePr>
          <p:cNvPr id="22" name="Diagram 21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Désignation comportementale FIFO/LIFO</a:t>
            </a:r>
          </a:p>
          <a:p>
            <a:pPr lvl="1"/>
            <a:r>
              <a:rPr lang="fr-FR" b="1" dirty="0" smtClean="0"/>
              <a:t>F</a:t>
            </a:r>
            <a:r>
              <a:rPr lang="fr-FR" dirty="0" smtClean="0"/>
              <a:t>irst </a:t>
            </a:r>
            <a:r>
              <a:rPr lang="fr-FR" b="1" dirty="0" smtClean="0"/>
              <a:t>I</a:t>
            </a:r>
            <a:r>
              <a:rPr lang="fr-FR" dirty="0" smtClean="0"/>
              <a:t>n </a:t>
            </a:r>
            <a:r>
              <a:rPr lang="fr-FR" b="1" dirty="0" smtClean="0"/>
              <a:t>F</a:t>
            </a:r>
            <a:r>
              <a:rPr lang="fr-FR" dirty="0" smtClean="0"/>
              <a:t>irst </a:t>
            </a:r>
            <a:r>
              <a:rPr lang="fr-FR" b="1" dirty="0" smtClean="0"/>
              <a:t>O</a:t>
            </a:r>
            <a:r>
              <a:rPr lang="fr-FR" dirty="0" smtClean="0"/>
              <a:t>ut = une file (EN : queue)</a:t>
            </a:r>
          </a:p>
          <a:p>
            <a:pPr lvl="1"/>
            <a:r>
              <a:rPr lang="fr-FR" b="1" dirty="0" smtClean="0"/>
              <a:t>L</a:t>
            </a:r>
            <a:r>
              <a:rPr lang="fr-FR" dirty="0" smtClean="0"/>
              <a:t>ast </a:t>
            </a:r>
            <a:r>
              <a:rPr lang="fr-FR" b="1" dirty="0" smtClean="0"/>
              <a:t>I</a:t>
            </a:r>
            <a:r>
              <a:rPr lang="fr-FR" dirty="0" smtClean="0"/>
              <a:t>n </a:t>
            </a:r>
            <a:r>
              <a:rPr lang="fr-FR" b="1" dirty="0" smtClean="0"/>
              <a:t>F</a:t>
            </a:r>
            <a:r>
              <a:rPr lang="fr-FR" dirty="0" smtClean="0"/>
              <a:t>irst </a:t>
            </a:r>
            <a:r>
              <a:rPr lang="fr-FR" b="1" dirty="0" smtClean="0"/>
              <a:t>O</a:t>
            </a:r>
            <a:r>
              <a:rPr lang="fr-FR" dirty="0" smtClean="0"/>
              <a:t>ut = une pile (EN : </a:t>
            </a:r>
            <a:r>
              <a:rPr lang="fr-FR" dirty="0" err="1" smtClean="0"/>
              <a:t>stack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Extrémités</a:t>
            </a:r>
          </a:p>
          <a:p>
            <a:pPr lvl="1"/>
            <a:r>
              <a:rPr lang="fr-FR" dirty="0" smtClean="0"/>
              <a:t>Têtes</a:t>
            </a:r>
          </a:p>
          <a:p>
            <a:pPr lvl="2"/>
            <a:r>
              <a:rPr lang="fr-FR" dirty="0" smtClean="0"/>
              <a:t>Pile : sommet (EN : top)</a:t>
            </a:r>
          </a:p>
          <a:p>
            <a:pPr lvl="2"/>
            <a:r>
              <a:rPr lang="fr-FR" dirty="0" smtClean="0"/>
              <a:t>File : sortie</a:t>
            </a:r>
          </a:p>
          <a:p>
            <a:pPr lvl="1"/>
            <a:r>
              <a:rPr lang="fr-FR" dirty="0" smtClean="0"/>
              <a:t>Queues</a:t>
            </a:r>
          </a:p>
          <a:p>
            <a:pPr lvl="2"/>
            <a:r>
              <a:rPr lang="fr-FR" dirty="0" smtClean="0"/>
              <a:t>Pile : base</a:t>
            </a:r>
          </a:p>
          <a:p>
            <a:pPr lvl="2"/>
            <a:r>
              <a:rPr lang="fr-FR" dirty="0" smtClean="0"/>
              <a:t>File : entrée</a:t>
            </a:r>
          </a:p>
          <a:p>
            <a:r>
              <a:rPr lang="fr-FR" dirty="0" smtClean="0"/>
              <a:t>Opérations</a:t>
            </a:r>
          </a:p>
          <a:p>
            <a:pPr lvl="1"/>
            <a:r>
              <a:rPr lang="fr-FR" dirty="0" smtClean="0"/>
              <a:t>EN : push/pop</a:t>
            </a:r>
          </a:p>
          <a:p>
            <a:pPr lvl="1"/>
            <a:r>
              <a:rPr lang="fr-FR" dirty="0" smtClean="0"/>
              <a:t>FR : empiler/dépiler </a:t>
            </a:r>
            <a:r>
              <a:rPr lang="fr-FR" dirty="0" err="1" smtClean="0"/>
              <a:t>resp</a:t>
            </a:r>
            <a:r>
              <a:rPr lang="fr-FR" dirty="0" smtClean="0"/>
              <a:t>. enfiler/défiler</a:t>
            </a:r>
          </a:p>
          <a:p>
            <a:r>
              <a:rPr lang="fr-FR" dirty="0" smtClean="0"/>
              <a:t>Dimensions</a:t>
            </a:r>
          </a:p>
          <a:p>
            <a:pPr lvl="1"/>
            <a:r>
              <a:rPr lang="fr-FR" dirty="0" smtClean="0"/>
              <a:t>Hauteur d’une pile vs. longueur d’une file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2438400"/>
            <a:ext cx="1447800" cy="3352800"/>
            <a:chOff x="1600200" y="2438400"/>
            <a:chExt cx="1447800" cy="3352800"/>
          </a:xfrm>
        </p:grpSpPr>
        <p:sp>
          <p:nvSpPr>
            <p:cNvPr id="8" name="Rounded Rectangle 7"/>
            <p:cNvSpPr/>
            <p:nvPr/>
          </p:nvSpPr>
          <p:spPr>
            <a:xfrm>
              <a:off x="1600200" y="24384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Sommet</a:t>
              </a:r>
              <a:endParaRPr lang="fr-FR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00200" y="32766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00200" y="41148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00200" y="49530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Base</a:t>
              </a:r>
              <a:endParaRPr lang="fr-FR" dirty="0"/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5181600" y="2438400"/>
            <a:ext cx="1447800" cy="3352800"/>
            <a:chOff x="5715000" y="2438400"/>
            <a:chExt cx="1447800" cy="33528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24384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Sortie</a:t>
              </a:r>
              <a:endParaRPr lang="fr-FR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15000" y="32766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15000" y="41148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5000" y="49530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Entrée</a:t>
              </a:r>
              <a:endParaRPr lang="fr-FR" dirty="0"/>
            </a:p>
          </p:txBody>
        </p:sp>
      </p:grpSp>
      <p:sp>
        <p:nvSpPr>
          <p:cNvPr id="20" name="Curved Down Arrow 19"/>
          <p:cNvSpPr/>
          <p:nvPr/>
        </p:nvSpPr>
        <p:spPr>
          <a:xfrm>
            <a:off x="609600" y="1905000"/>
            <a:ext cx="1295400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PUSH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1752600" y="1905000"/>
            <a:ext cx="1295400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971800" y="39624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1" y="36576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26" name="Right Arrow 25"/>
          <p:cNvSpPr/>
          <p:nvPr/>
        </p:nvSpPr>
        <p:spPr>
          <a:xfrm>
            <a:off x="7620000" y="39624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3657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POP</a:t>
            </a:r>
            <a:endParaRPr lang="fr-FR" dirty="0"/>
          </a:p>
        </p:txBody>
      </p:sp>
      <p:graphicFrame>
        <p:nvGraphicFramePr>
          <p:cNvPr id="28" name="Diagram 27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 types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 manière générale</a:t>
            </a:r>
          </a:p>
          <a:p>
            <a:pPr lvl="1"/>
            <a:r>
              <a:rPr lang="fr-FR" dirty="0" smtClean="0"/>
              <a:t>La pile sert à mémoriser des résultats intermédiaires</a:t>
            </a:r>
          </a:p>
          <a:p>
            <a:pPr lvl="2"/>
            <a:r>
              <a:rPr lang="fr-FR" dirty="0" smtClean="0"/>
              <a:t>Ex – Pile d’appels, analyseur syntaxique</a:t>
            </a:r>
          </a:p>
          <a:p>
            <a:pPr lvl="1"/>
            <a:r>
              <a:rPr lang="fr-FR" dirty="0" smtClean="0"/>
              <a:t>La file sert à temporiser des flux</a:t>
            </a:r>
          </a:p>
          <a:p>
            <a:pPr lvl="2"/>
            <a:r>
              <a:rPr lang="fr-FR" dirty="0" smtClean="0"/>
              <a:t>Ex – Tampons pour la communication inter processus</a:t>
            </a:r>
          </a:p>
          <a:p>
            <a:r>
              <a:rPr lang="fr-FR" dirty="0" smtClean="0"/>
              <a:t>En algorithmique</a:t>
            </a:r>
          </a:p>
          <a:p>
            <a:pPr lvl="1"/>
            <a:r>
              <a:rPr lang="fr-FR" dirty="0" smtClean="0"/>
              <a:t>Structures auxiliaires élémentaires les plus courantes</a:t>
            </a:r>
          </a:p>
          <a:p>
            <a:pPr lvl="2"/>
            <a:r>
              <a:rPr lang="fr-FR" dirty="0" smtClean="0"/>
              <a:t>Ex – Algorithme de parcours itératif d’un arbre</a:t>
            </a:r>
          </a:p>
          <a:p>
            <a:pPr lvl="3"/>
            <a:r>
              <a:rPr lang="fr-FR" dirty="0" smtClean="0"/>
              <a:t>Utilisation d’une pile 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 parcours en profondeur</a:t>
            </a:r>
          </a:p>
          <a:p>
            <a:pPr lvl="3"/>
            <a:r>
              <a:rPr lang="fr-FR" dirty="0" smtClean="0"/>
              <a:t>Utilisation d’une file 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 parcours en largeur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opérations (et pas davantage)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Spécification</a:t>
            </a:r>
          </a:p>
          <a:p>
            <a:pPr lvl="1"/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Tester si la </a:t>
            </a:r>
            <a:r>
              <a:rPr lang="fr-FR" dirty="0" err="1" smtClean="0"/>
              <a:t>_ile</a:t>
            </a:r>
            <a:r>
              <a:rPr lang="fr-FR" dirty="0" smtClean="0"/>
              <a:t> est vide</a:t>
            </a:r>
          </a:p>
          <a:p>
            <a:pPr lvl="1"/>
            <a:r>
              <a:rPr lang="fr-FR" dirty="0" err="1" smtClean="0"/>
              <a:t>E__iler</a:t>
            </a:r>
            <a:r>
              <a:rPr lang="fr-FR" dirty="0" smtClean="0"/>
              <a:t> (push)</a:t>
            </a:r>
          </a:p>
          <a:p>
            <a:pPr lvl="1"/>
            <a:r>
              <a:rPr lang="fr-FR" dirty="0" err="1" smtClean="0"/>
              <a:t>Dé_iler</a:t>
            </a:r>
            <a:r>
              <a:rPr lang="fr-FR" dirty="0" smtClean="0"/>
              <a:t> (pop)</a:t>
            </a:r>
          </a:p>
          <a:p>
            <a:r>
              <a:rPr lang="fr-FR" dirty="0" smtClean="0"/>
              <a:t>Implémentations possibles</a:t>
            </a:r>
          </a:p>
          <a:p>
            <a:pPr lvl="1"/>
            <a:r>
              <a:rPr lang="fr-FR" dirty="0" smtClean="0"/>
              <a:t>Statique avec tableau</a:t>
            </a:r>
          </a:p>
          <a:p>
            <a:pPr lvl="1"/>
            <a:r>
              <a:rPr lang="fr-FR" dirty="0" smtClean="0"/>
              <a:t>Dynamique avec chaînage</a:t>
            </a:r>
          </a:p>
          <a:p>
            <a:pPr lvl="2"/>
            <a:r>
              <a:rPr lang="fr-FR" dirty="0" smtClean="0"/>
              <a:t>Utilisation d’une LSC ? Tout à fait pertinent !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statique de la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Limitée à </a:t>
            </a:r>
            <a:r>
              <a:rPr lang="fr-FR" i="1" dirty="0" smtClean="0"/>
              <a:t>n</a:t>
            </a:r>
            <a:r>
              <a:rPr lang="fr-FR" dirty="0" smtClean="0"/>
              <a:t> éléments</a:t>
            </a:r>
          </a:p>
          <a:p>
            <a:r>
              <a:rPr lang="fr-FR" dirty="0" smtClean="0"/>
              <a:t>Tableau </a:t>
            </a:r>
            <a:r>
              <a:rPr lang="fr-FR" i="1" dirty="0" smtClean="0"/>
              <a:t>P</a:t>
            </a:r>
            <a:r>
              <a:rPr lang="fr-FR" dirty="0" smtClean="0"/>
              <a:t>[1..</a:t>
            </a:r>
            <a:r>
              <a:rPr lang="fr-FR" i="1" dirty="0" smtClean="0"/>
              <a:t>n</a:t>
            </a:r>
            <a:r>
              <a:rPr lang="fr-FR" dirty="0" smtClean="0"/>
              <a:t>] et attribut </a:t>
            </a:r>
            <a:r>
              <a:rPr lang="fr-FR" i="1" dirty="0" smtClean="0"/>
              <a:t>sommet</a:t>
            </a:r>
          </a:p>
          <a:p>
            <a:r>
              <a:rPr lang="fr-FR" dirty="0" smtClean="0"/>
              <a:t>L’élément situé à la base de la pile : </a:t>
            </a:r>
            <a:r>
              <a:rPr lang="fr-FR" i="1" dirty="0" smtClean="0"/>
              <a:t>P</a:t>
            </a:r>
            <a:r>
              <a:rPr lang="fr-FR" dirty="0" smtClean="0"/>
              <a:t>[1]</a:t>
            </a:r>
          </a:p>
          <a:p>
            <a:r>
              <a:rPr lang="fr-FR" dirty="0" smtClean="0"/>
              <a:t>L’élément situé au sommet de la pile : </a:t>
            </a:r>
            <a:r>
              <a:rPr lang="fr-FR" i="1" dirty="0" smtClean="0"/>
              <a:t>P</a:t>
            </a:r>
            <a:r>
              <a:rPr lang="fr-FR" dirty="0" smtClean="0"/>
              <a:t>[</a:t>
            </a:r>
            <a:r>
              <a:rPr lang="fr-FR" i="1" dirty="0" smtClean="0"/>
              <a:t>sommet</a:t>
            </a:r>
            <a:r>
              <a:rPr lang="fr-FR" dirty="0" smtClean="0"/>
              <a:t>]</a:t>
            </a:r>
          </a:p>
          <a:p>
            <a:r>
              <a:rPr lang="fr-FR" dirty="0" smtClean="0"/>
              <a:t>La pile est vide ssi </a:t>
            </a:r>
            <a:r>
              <a:rPr lang="fr-FR" i="1" dirty="0" smtClean="0"/>
              <a:t>sommet</a:t>
            </a:r>
            <a:r>
              <a:rPr lang="fr-FR" dirty="0" smtClean="0"/>
              <a:t> = 0</a:t>
            </a:r>
          </a:p>
          <a:p>
            <a:r>
              <a:rPr lang="fr-FR" dirty="0" smtClean="0"/>
              <a:t>Un empilement peut avoir lieu ssi </a:t>
            </a:r>
            <a:r>
              <a:rPr lang="fr-FR" i="1" dirty="0" smtClean="0"/>
              <a:t>sommet</a:t>
            </a:r>
            <a:r>
              <a:rPr lang="fr-FR" dirty="0" smtClean="0"/>
              <a:t> </a:t>
            </a:r>
            <a:r>
              <a:rPr lang="fr-FR" dirty="0" smtClean="0">
                <a:latin typeface="Arial"/>
                <a:cs typeface="Arial"/>
              </a:rPr>
              <a:t>&lt; </a:t>
            </a:r>
            <a:r>
              <a:rPr lang="fr-FR" i="1" dirty="0" smtClean="0">
                <a:latin typeface="Arial"/>
                <a:cs typeface="Arial"/>
              </a:rPr>
              <a:t>n</a:t>
            </a:r>
            <a:endParaRPr lang="fr-FR" i="1" dirty="0" smtClean="0"/>
          </a:p>
          <a:p>
            <a:pPr lvl="1"/>
            <a:r>
              <a:rPr lang="fr-FR" i="1" dirty="0" smtClean="0"/>
              <a:t>sommet</a:t>
            </a:r>
            <a:r>
              <a:rPr lang="fr-FR" dirty="0" smtClean="0"/>
              <a:t> est alors incrémenté</a:t>
            </a:r>
          </a:p>
          <a:p>
            <a:r>
              <a:rPr lang="fr-FR" dirty="0" smtClean="0"/>
              <a:t>Un dépilement peut avoir lieu ssi </a:t>
            </a:r>
            <a:r>
              <a:rPr lang="fr-FR" i="1" dirty="0" smtClean="0"/>
              <a:t>sommet</a:t>
            </a:r>
            <a:r>
              <a:rPr lang="fr-FR" dirty="0" smtClean="0"/>
              <a:t> &gt; 0</a:t>
            </a:r>
          </a:p>
          <a:p>
            <a:pPr lvl="1"/>
            <a:r>
              <a:rPr lang="fr-FR" i="1" dirty="0" smtClean="0"/>
              <a:t>sommet</a:t>
            </a:r>
            <a:r>
              <a:rPr lang="fr-FR" dirty="0" smtClean="0"/>
              <a:t> est alors décrémenté</a:t>
            </a:r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3965</TotalTime>
  <Words>954</Words>
  <Application>Microsoft Office PowerPoint</Application>
  <PresentationFormat>Affichage à l'écran (4:3)</PresentationFormat>
  <Paragraphs>324</Paragraphs>
  <Slides>30</Slides>
  <Notes>30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Median</vt:lpstr>
      <vt:lpstr>II. Chaînage, SDD séquentielles</vt:lpstr>
      <vt:lpstr>Motivation</vt:lpstr>
      <vt:lpstr>Exemples de la vie courante</vt:lpstr>
      <vt:lpstr>Exemples de la vie courante</vt:lpstr>
      <vt:lpstr>Vocabulaire</vt:lpstr>
      <vt:lpstr>Représentation</vt:lpstr>
      <vt:lpstr>Applications types</vt:lpstr>
      <vt:lpstr>4 opérations (et pas davantage)</vt:lpstr>
      <vt:lpstr>Implémentation statique de la pile</vt:lpstr>
      <vt:lpstr>Implémentation statique de la pile</vt:lpstr>
      <vt:lpstr>Initialiser une pile</vt:lpstr>
      <vt:lpstr>Test de pile vide</vt:lpstr>
      <vt:lpstr>Empiler</vt:lpstr>
      <vt:lpstr>Dépiler</vt:lpstr>
      <vt:lpstr>Implémentation statique de la file</vt:lpstr>
      <vt:lpstr>Implémentation dynamique de la pile</vt:lpstr>
      <vt:lpstr>Implémentation dynamique de la pile</vt:lpstr>
      <vt:lpstr>Créer une pile</vt:lpstr>
      <vt:lpstr>Test de pile vide</vt:lpstr>
      <vt:lpstr>Empiler</vt:lpstr>
      <vt:lpstr>Dépiler</vt:lpstr>
      <vt:lpstr>Implémentation dynamique de la file</vt:lpstr>
      <vt:lpstr>Implémentation dynamique de la file</vt:lpstr>
      <vt:lpstr>Initialiser une file</vt:lpstr>
      <vt:lpstr>Test de file vide</vt:lpstr>
      <vt:lpstr>Enfiler</vt:lpstr>
      <vt:lpstr>Défiler</vt:lpstr>
      <vt:lpstr>Implémentation dynamique de la file</vt:lpstr>
      <vt:lpstr>Simuler la récursivité avec une pile</vt:lpstr>
      <vt:lpstr>Simuler la récursivité avec une pile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Pepper</cp:lastModifiedBy>
  <cp:revision>349</cp:revision>
  <dcterms:created xsi:type="dcterms:W3CDTF">2006-08-16T00:00:00Z</dcterms:created>
  <dcterms:modified xsi:type="dcterms:W3CDTF">2013-09-10T03:51:23Z</dcterms:modified>
</cp:coreProperties>
</file>