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14.xml" ContentType="application/vnd.openxmlformats-officedocument.drawingml.diagramColors+xml"/>
  <Override PartName="/ppt/diagrams/colors15.xml" ContentType="application/vnd.openxmlformats-officedocument.drawingml.diagramColors+xml"/>
  <Override PartName="/ppt/diagrams/colors16.xml" ContentType="application/vnd.openxmlformats-officedocument.drawingml.diagramColors+xml"/>
  <Override PartName="/ppt/diagrams/colors17.xml" ContentType="application/vnd.openxmlformats-officedocument.drawingml.diagramColors+xml"/>
  <Override PartName="/ppt/diagrams/colors18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14.xml" ContentType="application/vnd.openxmlformats-officedocument.drawingml.diagramData+xml"/>
  <Override PartName="/ppt/diagrams/data15.xml" ContentType="application/vnd.openxmlformats-officedocument.drawingml.diagramData+xml"/>
  <Override PartName="/ppt/diagrams/data16.xml" ContentType="application/vnd.openxmlformats-officedocument.drawingml.diagramData+xml"/>
  <Override PartName="/ppt/diagrams/data17.xml" ContentType="application/vnd.openxmlformats-officedocument.drawingml.diagramData+xml"/>
  <Override PartName="/ppt/diagrams/data18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14.xml" ContentType="application/vnd.ms-office.drawingml.diagramDrawing+xml"/>
  <Override PartName="/ppt/diagrams/drawing15.xml" ContentType="application/vnd.ms-office.drawingml.diagramDrawing+xml"/>
  <Override PartName="/ppt/diagrams/drawing16.xml" ContentType="application/vnd.ms-office.drawingml.diagramDrawing+xml"/>
  <Override PartName="/ppt/diagrams/drawing17.xml" ContentType="application/vnd.ms-office.drawingml.diagramDrawing+xml"/>
  <Override PartName="/ppt/diagrams/drawing18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14.xml" ContentType="application/vnd.openxmlformats-officedocument.drawingml.diagramLayout+xml"/>
  <Override PartName="/ppt/diagrams/layout15.xml" ContentType="application/vnd.openxmlformats-officedocument.drawingml.diagramLayout+xml"/>
  <Override PartName="/ppt/diagrams/layout16.xml" ContentType="application/vnd.openxmlformats-officedocument.drawingml.diagramLayout+xml"/>
  <Override PartName="/ppt/diagrams/layout17.xml" ContentType="application/vnd.openxmlformats-officedocument.drawingml.diagramLayout+xml"/>
  <Override PartName="/ppt/diagrams/layout18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14.xml" ContentType="application/vnd.openxmlformats-officedocument.drawingml.diagramStyle+xml"/>
  <Override PartName="/ppt/diagrams/quickStyle15.xml" ContentType="application/vnd.openxmlformats-officedocument.drawingml.diagramStyle+xml"/>
  <Override PartName="/ppt/diagrams/quickStyle16.xml" ContentType="application/vnd.openxmlformats-officedocument.drawingml.diagramStyle+xml"/>
  <Override PartName="/ppt/diagrams/quickStyle17.xml" ContentType="application/vnd.openxmlformats-officedocument.drawingml.diagramStyle+xml"/>
  <Override PartName="/ppt/diagrams/quickStyle18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304" r:id="rId3"/>
    <p:sldId id="306" r:id="rId5"/>
    <p:sldId id="284" r:id="rId6"/>
    <p:sldId id="331" r:id="rId7"/>
    <p:sldId id="332" r:id="rId8"/>
    <p:sldId id="287" r:id="rId9"/>
    <p:sldId id="288" r:id="rId10"/>
    <p:sldId id="289" r:id="rId11"/>
    <p:sldId id="333" r:id="rId12"/>
    <p:sldId id="291" r:id="rId13"/>
    <p:sldId id="292" r:id="rId14"/>
    <p:sldId id="334" r:id="rId15"/>
    <p:sldId id="293" r:id="rId16"/>
    <p:sldId id="294" r:id="rId17"/>
    <p:sldId id="295" r:id="rId18"/>
    <p:sldId id="296" r:id="rId19"/>
    <p:sldId id="299" r:id="rId20"/>
    <p:sldId id="300" r:id="rId21"/>
    <p:sldId id="301" r:id="rId22"/>
  </p:sldIdLst>
  <p:sldSz cx="9144000" cy="6858000" type="screen4x3"/>
  <p:notesSz cx="7099300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726" autoAdjust="0"/>
  </p:normalViewPr>
  <p:slideViewPr>
    <p:cSldViewPr>
      <p:cViewPr varScale="1">
        <p:scale>
          <a:sx n="88" d="100"/>
          <a:sy n="88" d="100"/>
        </p:scale>
        <p:origin x="-10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cxnId="{8F0BD537-D225-4372-8176-D085F9EBB40F}" type="parTrans">
      <dgm:prSet/>
      <dgm:spPr/>
      <dgm:t>
        <a:bodyPr/>
        <a:lstStyle/>
        <a:p>
          <a:endParaRPr lang="fr-FR"/>
        </a:p>
      </dgm:t>
    </dgm:pt>
    <dgm:pt modelId="{2C354A65-8E47-46E5-AA50-7AA0BD169E2D}" cxnId="{8F0BD537-D225-4372-8176-D085F9EBB40F}" type="sibTrans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cxnId="{ABDEB490-E04D-4D3E-8132-27D965D97CDF}" type="parTrans">
      <dgm:prSet/>
      <dgm:spPr/>
      <dgm:t>
        <a:bodyPr/>
        <a:lstStyle/>
        <a:p>
          <a:endParaRPr lang="fr-FR"/>
        </a:p>
      </dgm:t>
    </dgm:pt>
    <dgm:pt modelId="{DBE27256-B660-47D2-AC31-3BE8E5C81FC6}" cxnId="{ABDEB490-E04D-4D3E-8132-27D965D97CDF}" type="sibTrans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Manipulation</a:t>
          </a:r>
          <a:endParaRPr lang="fr-FR" dirty="0"/>
        </a:p>
      </dgm:t>
    </dgm:pt>
    <dgm:pt modelId="{CA00854C-D12A-4983-9BFC-10467927507D}" cxnId="{0607B903-92C4-45A0-B5E9-A9D9FD990940}" type="parTrans">
      <dgm:prSet/>
      <dgm:spPr/>
      <dgm:t>
        <a:bodyPr/>
        <a:lstStyle/>
        <a:p>
          <a:endParaRPr lang="fr-FR"/>
        </a:p>
      </dgm:t>
    </dgm:pt>
    <dgm:pt modelId="{6101DBC0-6A37-4EA5-974A-B237E7711C27}" cxnId="{0607B903-92C4-45A0-B5E9-A9D9FD990940}" type="sibTrans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Principe</a:t>
          </a:r>
          <a:endParaRPr lang="fr-FR" dirty="0"/>
        </a:p>
      </dgm:t>
    </dgm:pt>
    <dgm:pt modelId="{0D90FAD5-3E22-46B0-977D-30AD16E10C71}" cxnId="{E448B3BF-7E08-4AD3-89EA-C382D80A0102}" type="parTrans">
      <dgm:prSet/>
      <dgm:spPr/>
      <dgm:t>
        <a:bodyPr/>
        <a:lstStyle/>
        <a:p>
          <a:endParaRPr lang="fr-FR"/>
        </a:p>
      </dgm:t>
    </dgm:pt>
    <dgm:pt modelId="{87105730-512B-4DB6-BB20-8093A9AE89E1}" cxnId="{E448B3BF-7E08-4AD3-89EA-C382D80A0102}" type="sibTrans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F0328B54-7199-498E-ADF6-87865821E110}" type="presOf" srcId="{6C3EE543-A335-43FD-A857-13CCD5C0F8F2}" destId="{5927D72B-75A3-43C1-8A66-24A37E26AD43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78BFB79F-D90D-4E63-AE82-ED940C2953F1}" type="presOf" srcId="{4FACCC9E-CB1B-4AD6-939B-2F29343F2F1C}" destId="{C22334E0-5656-4028-8E38-75E2454EF7AF}" srcOrd="0" destOrd="0" presId="urn:microsoft.com/office/officeart/2005/8/layout/hChevron3"/>
    <dgm:cxn modelId="{0A7CB341-8F1B-4B25-8160-348776A3BC19}" type="presOf" srcId="{9CBED52A-131C-4A53-A034-5C62E4BEA5A1}" destId="{60F88932-906B-40C6-AE25-B7EDD4BB5690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26C320DA-4FC0-4590-8AB4-3823FB81525C}" type="presOf" srcId="{7228FBD6-B50F-4EC6-8B47-C0F45C0D83AB}" destId="{592670F2-EDA4-4888-8A82-6802DB07F5E3}" srcOrd="0" destOrd="0" presId="urn:microsoft.com/office/officeart/2005/8/layout/hChevron3"/>
    <dgm:cxn modelId="{9E6BB728-FD23-4B0B-89DD-033342E1590C}" type="presOf" srcId="{6E852C43-644C-4101-BD0F-6475A158DBE7}" destId="{C43A7CB3-B940-4B7E-A05A-D43F483FE8C8}" srcOrd="0" destOrd="0" presId="urn:microsoft.com/office/officeart/2005/8/layout/hChevron3"/>
    <dgm:cxn modelId="{F8E14D19-C53E-401A-BE0C-280168243435}" type="presParOf" srcId="{5927D72B-75A3-43C1-8A66-24A37E26AD43}" destId="{C43A7CB3-B940-4B7E-A05A-D43F483FE8C8}" srcOrd="0" destOrd="0" presId="urn:microsoft.com/office/officeart/2005/8/layout/hChevron3"/>
    <dgm:cxn modelId="{08A9E77F-B040-4353-841F-ED49E8FEF550}" type="presParOf" srcId="{5927D72B-75A3-43C1-8A66-24A37E26AD43}" destId="{6C69F6F3-AC44-44F1-803E-CF8C428032E2}" srcOrd="1" destOrd="0" presId="urn:microsoft.com/office/officeart/2005/8/layout/hChevron3"/>
    <dgm:cxn modelId="{5D560BD4-CD02-4E7D-B2BC-73A7581C4D1E}" type="presParOf" srcId="{5927D72B-75A3-43C1-8A66-24A37E26AD43}" destId="{592670F2-EDA4-4888-8A82-6802DB07F5E3}" srcOrd="2" destOrd="0" presId="urn:microsoft.com/office/officeart/2005/8/layout/hChevron3"/>
    <dgm:cxn modelId="{3F243FB9-15D8-4643-B980-46A959746421}" type="presParOf" srcId="{5927D72B-75A3-43C1-8A66-24A37E26AD43}" destId="{A472B4A2-2133-4B31-A53F-C702483BE2FA}" srcOrd="3" destOrd="0" presId="urn:microsoft.com/office/officeart/2005/8/layout/hChevron3"/>
    <dgm:cxn modelId="{DD749DD4-3E29-4905-BD08-5F89A37DEBA4}" type="presParOf" srcId="{5927D72B-75A3-43C1-8A66-24A37E26AD43}" destId="{C22334E0-5656-4028-8E38-75E2454EF7AF}" srcOrd="4" destOrd="0" presId="urn:microsoft.com/office/officeart/2005/8/layout/hChevron3"/>
    <dgm:cxn modelId="{12231EBD-7C5C-4B33-B97C-A47C0F70AB6E}" type="presParOf" srcId="{5927D72B-75A3-43C1-8A66-24A37E26AD43}" destId="{EA7F2AC7-5014-4E78-B0B8-D7361276D7D7}" srcOrd="5" destOrd="0" presId="urn:microsoft.com/office/officeart/2005/8/layout/hChevron3"/>
    <dgm:cxn modelId="{BB6BF01D-E637-47FD-9942-D62CA6AEBE79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cxnId="{8F0BD537-D225-4372-8176-D085F9EBB40F}" type="parTrans">
      <dgm:prSet/>
      <dgm:spPr/>
      <dgm:t>
        <a:bodyPr/>
        <a:lstStyle/>
        <a:p>
          <a:endParaRPr lang="fr-FR"/>
        </a:p>
      </dgm:t>
    </dgm:pt>
    <dgm:pt modelId="{2C354A65-8E47-46E5-AA50-7AA0BD169E2D}" cxnId="{8F0BD537-D225-4372-8176-D085F9EBB40F}" type="sibTrans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cxnId="{ABDEB490-E04D-4D3E-8132-27D965D97CDF}" type="parTrans">
      <dgm:prSet/>
      <dgm:spPr/>
      <dgm:t>
        <a:bodyPr/>
        <a:lstStyle/>
        <a:p>
          <a:endParaRPr lang="fr-FR"/>
        </a:p>
      </dgm:t>
    </dgm:pt>
    <dgm:pt modelId="{DBE27256-B660-47D2-AC31-3BE8E5C81FC6}" cxnId="{ABDEB490-E04D-4D3E-8132-27D965D97CDF}" type="sibTrans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Manipulation</a:t>
          </a:r>
          <a:endParaRPr lang="fr-FR" dirty="0"/>
        </a:p>
      </dgm:t>
    </dgm:pt>
    <dgm:pt modelId="{CA00854C-D12A-4983-9BFC-10467927507D}" cxnId="{0607B903-92C4-45A0-B5E9-A9D9FD990940}" type="parTrans">
      <dgm:prSet/>
      <dgm:spPr/>
      <dgm:t>
        <a:bodyPr/>
        <a:lstStyle/>
        <a:p>
          <a:endParaRPr lang="fr-FR"/>
        </a:p>
      </dgm:t>
    </dgm:pt>
    <dgm:pt modelId="{6101DBC0-6A37-4EA5-974A-B237E7711C27}" cxnId="{0607B903-92C4-45A0-B5E9-A9D9FD990940}" type="sibTrans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Exemple 3</a:t>
          </a:r>
          <a:endParaRPr lang="fr-FR" dirty="0"/>
        </a:p>
      </dgm:t>
    </dgm:pt>
    <dgm:pt modelId="{0D90FAD5-3E22-46B0-977D-30AD16E10C71}" cxnId="{E448B3BF-7E08-4AD3-89EA-C382D80A0102}" type="parTrans">
      <dgm:prSet/>
      <dgm:spPr/>
      <dgm:t>
        <a:bodyPr/>
        <a:lstStyle/>
        <a:p>
          <a:endParaRPr lang="fr-FR"/>
        </a:p>
      </dgm:t>
    </dgm:pt>
    <dgm:pt modelId="{87105730-512B-4DB6-BB20-8093A9AE89E1}" cxnId="{E448B3BF-7E08-4AD3-89EA-C382D80A0102}" type="sibTrans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5D957664-8E76-4EE9-BA39-DDC884A362A0}" type="presOf" srcId="{9CBED52A-131C-4A53-A034-5C62E4BEA5A1}" destId="{60F88932-906B-40C6-AE25-B7EDD4BB5690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132438C9-4BBD-463D-953B-F873EED71A54}" type="presOf" srcId="{7228FBD6-B50F-4EC6-8B47-C0F45C0D83AB}" destId="{592670F2-EDA4-4888-8A82-6802DB07F5E3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E95CA2E6-F671-4817-AC53-30DCB8112D3A}" type="presOf" srcId="{6E852C43-644C-4101-BD0F-6475A158DBE7}" destId="{C43A7CB3-B940-4B7E-A05A-D43F483FE8C8}" srcOrd="0" destOrd="0" presId="urn:microsoft.com/office/officeart/2005/8/layout/hChevron3"/>
    <dgm:cxn modelId="{D304C04E-5D5C-4581-9266-3175A4C71E57}" type="presOf" srcId="{4FACCC9E-CB1B-4AD6-939B-2F29343F2F1C}" destId="{C22334E0-5656-4028-8E38-75E2454EF7AF}" srcOrd="0" destOrd="0" presId="urn:microsoft.com/office/officeart/2005/8/layout/hChevron3"/>
    <dgm:cxn modelId="{82B8E68E-3956-47DB-A099-FC849D1DA7B4}" type="presOf" srcId="{6C3EE543-A335-43FD-A857-13CCD5C0F8F2}" destId="{5927D72B-75A3-43C1-8A66-24A37E26AD43}" srcOrd="0" destOrd="0" presId="urn:microsoft.com/office/officeart/2005/8/layout/hChevron3"/>
    <dgm:cxn modelId="{F9DCD7E5-5C63-40B7-B626-AB3B8F8C4784}" type="presParOf" srcId="{5927D72B-75A3-43C1-8A66-24A37E26AD43}" destId="{C43A7CB3-B940-4B7E-A05A-D43F483FE8C8}" srcOrd="0" destOrd="0" presId="urn:microsoft.com/office/officeart/2005/8/layout/hChevron3"/>
    <dgm:cxn modelId="{4E88AEEE-654D-449E-AD35-9B887C1B1650}" type="presParOf" srcId="{5927D72B-75A3-43C1-8A66-24A37E26AD43}" destId="{6C69F6F3-AC44-44F1-803E-CF8C428032E2}" srcOrd="1" destOrd="0" presId="urn:microsoft.com/office/officeart/2005/8/layout/hChevron3"/>
    <dgm:cxn modelId="{698552A2-01B9-4271-93B7-ED4B298A9C3F}" type="presParOf" srcId="{5927D72B-75A3-43C1-8A66-24A37E26AD43}" destId="{592670F2-EDA4-4888-8A82-6802DB07F5E3}" srcOrd="2" destOrd="0" presId="urn:microsoft.com/office/officeart/2005/8/layout/hChevron3"/>
    <dgm:cxn modelId="{769C4BCB-9B10-4D0D-ADBF-FD9C89050D0F}" type="presParOf" srcId="{5927D72B-75A3-43C1-8A66-24A37E26AD43}" destId="{A472B4A2-2133-4B31-A53F-C702483BE2FA}" srcOrd="3" destOrd="0" presId="urn:microsoft.com/office/officeart/2005/8/layout/hChevron3"/>
    <dgm:cxn modelId="{96578AB2-1FCC-4945-95EC-308C332767A6}" type="presParOf" srcId="{5927D72B-75A3-43C1-8A66-24A37E26AD43}" destId="{C22334E0-5656-4028-8E38-75E2454EF7AF}" srcOrd="4" destOrd="0" presId="urn:microsoft.com/office/officeart/2005/8/layout/hChevron3"/>
    <dgm:cxn modelId="{7434F337-D199-4878-8881-E01607CBE629}" type="presParOf" srcId="{5927D72B-75A3-43C1-8A66-24A37E26AD43}" destId="{EA7F2AC7-5014-4E78-B0B8-D7361276D7D7}" srcOrd="5" destOrd="0" presId="urn:microsoft.com/office/officeart/2005/8/layout/hChevron3"/>
    <dgm:cxn modelId="{E163870A-9B66-42ED-B84C-D30CCBF130EA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cxnId="{8F0BD537-D225-4372-8176-D085F9EBB40F}" type="parTrans">
      <dgm:prSet/>
      <dgm:spPr/>
      <dgm:t>
        <a:bodyPr/>
        <a:lstStyle/>
        <a:p>
          <a:endParaRPr lang="fr-FR"/>
        </a:p>
      </dgm:t>
    </dgm:pt>
    <dgm:pt modelId="{2C354A65-8E47-46E5-AA50-7AA0BD169E2D}" cxnId="{8F0BD537-D225-4372-8176-D085F9EBB40F}" type="sibTrans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cxnId="{ABDEB490-E04D-4D3E-8132-27D965D97CDF}" type="parTrans">
      <dgm:prSet/>
      <dgm:spPr/>
      <dgm:t>
        <a:bodyPr/>
        <a:lstStyle/>
        <a:p>
          <a:endParaRPr lang="fr-FR"/>
        </a:p>
      </dgm:t>
    </dgm:pt>
    <dgm:pt modelId="{DBE27256-B660-47D2-AC31-3BE8E5C81FC6}" cxnId="{ABDEB490-E04D-4D3E-8132-27D965D97CDF}" type="sibTrans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Manipulation</a:t>
          </a:r>
          <a:endParaRPr lang="fr-FR" dirty="0"/>
        </a:p>
      </dgm:t>
    </dgm:pt>
    <dgm:pt modelId="{CA00854C-D12A-4983-9BFC-10467927507D}" cxnId="{0607B903-92C4-45A0-B5E9-A9D9FD990940}" type="parTrans">
      <dgm:prSet/>
      <dgm:spPr/>
      <dgm:t>
        <a:bodyPr/>
        <a:lstStyle/>
        <a:p>
          <a:endParaRPr lang="fr-FR"/>
        </a:p>
      </dgm:t>
    </dgm:pt>
    <dgm:pt modelId="{6101DBC0-6A37-4EA5-974A-B237E7711C27}" cxnId="{0607B903-92C4-45A0-B5E9-A9D9FD990940}" type="sibTrans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Exemple 2</a:t>
          </a:r>
          <a:endParaRPr lang="fr-FR" dirty="0"/>
        </a:p>
      </dgm:t>
    </dgm:pt>
    <dgm:pt modelId="{0D90FAD5-3E22-46B0-977D-30AD16E10C71}" cxnId="{E448B3BF-7E08-4AD3-89EA-C382D80A0102}" type="parTrans">
      <dgm:prSet/>
      <dgm:spPr/>
      <dgm:t>
        <a:bodyPr/>
        <a:lstStyle/>
        <a:p>
          <a:endParaRPr lang="fr-FR"/>
        </a:p>
      </dgm:t>
    </dgm:pt>
    <dgm:pt modelId="{87105730-512B-4DB6-BB20-8093A9AE89E1}" cxnId="{E448B3BF-7E08-4AD3-89EA-C382D80A0102}" type="sibTrans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DD7B22E8-3EE4-43DF-ACF5-64EBB596CFCF}" type="presOf" srcId="{6C3EE543-A335-43FD-A857-13CCD5C0F8F2}" destId="{5927D72B-75A3-43C1-8A66-24A37E26AD43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2B1E88AA-0840-4EA5-BE28-BE3E24720879}" type="presOf" srcId="{7228FBD6-B50F-4EC6-8B47-C0F45C0D83AB}" destId="{592670F2-EDA4-4888-8A82-6802DB07F5E3}" srcOrd="0" destOrd="0" presId="urn:microsoft.com/office/officeart/2005/8/layout/hChevron3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D22815C9-A713-4195-BB87-5749017C07FE}" type="presOf" srcId="{9CBED52A-131C-4A53-A034-5C62E4BEA5A1}" destId="{60F88932-906B-40C6-AE25-B7EDD4BB5690}" srcOrd="0" destOrd="0" presId="urn:microsoft.com/office/officeart/2005/8/layout/hChevron3"/>
    <dgm:cxn modelId="{A3A1E568-95D9-4F36-9571-59C2EB5E7135}" type="presOf" srcId="{6E852C43-644C-4101-BD0F-6475A158DBE7}" destId="{C43A7CB3-B940-4B7E-A05A-D43F483FE8C8}" srcOrd="0" destOrd="0" presId="urn:microsoft.com/office/officeart/2005/8/layout/hChevron3"/>
    <dgm:cxn modelId="{771971F7-62E4-414C-9E73-945C3E7ED933}" type="presOf" srcId="{4FACCC9E-CB1B-4AD6-939B-2F29343F2F1C}" destId="{C22334E0-5656-4028-8E38-75E2454EF7AF}" srcOrd="0" destOrd="0" presId="urn:microsoft.com/office/officeart/2005/8/layout/hChevron3"/>
    <dgm:cxn modelId="{73E18A48-AC92-4CFD-A369-539D495A23BC}" type="presParOf" srcId="{5927D72B-75A3-43C1-8A66-24A37E26AD43}" destId="{C43A7CB3-B940-4B7E-A05A-D43F483FE8C8}" srcOrd="0" destOrd="0" presId="urn:microsoft.com/office/officeart/2005/8/layout/hChevron3"/>
    <dgm:cxn modelId="{2F5FD4DE-2E68-4C78-A01B-735720D3BAAD}" type="presParOf" srcId="{5927D72B-75A3-43C1-8A66-24A37E26AD43}" destId="{6C69F6F3-AC44-44F1-803E-CF8C428032E2}" srcOrd="1" destOrd="0" presId="urn:microsoft.com/office/officeart/2005/8/layout/hChevron3"/>
    <dgm:cxn modelId="{CBC7A1F5-DBBB-4D6E-A952-6DC8EB43AEA9}" type="presParOf" srcId="{5927D72B-75A3-43C1-8A66-24A37E26AD43}" destId="{592670F2-EDA4-4888-8A82-6802DB07F5E3}" srcOrd="2" destOrd="0" presId="urn:microsoft.com/office/officeart/2005/8/layout/hChevron3"/>
    <dgm:cxn modelId="{D4E8BB0D-8453-4353-9598-AE184491031A}" type="presParOf" srcId="{5927D72B-75A3-43C1-8A66-24A37E26AD43}" destId="{A472B4A2-2133-4B31-A53F-C702483BE2FA}" srcOrd="3" destOrd="0" presId="urn:microsoft.com/office/officeart/2005/8/layout/hChevron3"/>
    <dgm:cxn modelId="{72EF8267-B4C9-4DB8-852C-0CC80AFF6F08}" type="presParOf" srcId="{5927D72B-75A3-43C1-8A66-24A37E26AD43}" destId="{C22334E0-5656-4028-8E38-75E2454EF7AF}" srcOrd="4" destOrd="0" presId="urn:microsoft.com/office/officeart/2005/8/layout/hChevron3"/>
    <dgm:cxn modelId="{88B33D08-F474-4DE0-99F4-39C64F8AD04D}" type="presParOf" srcId="{5927D72B-75A3-43C1-8A66-24A37E26AD43}" destId="{EA7F2AC7-5014-4E78-B0B8-D7361276D7D7}" srcOrd="5" destOrd="0" presId="urn:microsoft.com/office/officeart/2005/8/layout/hChevron3"/>
    <dgm:cxn modelId="{38FB949E-E951-48FD-9AD3-FD98876B1C7E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cxnId="{8F0BD537-D225-4372-8176-D085F9EBB40F}" type="parTrans">
      <dgm:prSet/>
      <dgm:spPr/>
      <dgm:t>
        <a:bodyPr/>
        <a:lstStyle/>
        <a:p>
          <a:endParaRPr lang="fr-FR"/>
        </a:p>
      </dgm:t>
    </dgm:pt>
    <dgm:pt modelId="{2C354A65-8E47-46E5-AA50-7AA0BD169E2D}" cxnId="{8F0BD537-D225-4372-8176-D085F9EBB40F}" type="sibTrans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cxnId="{ABDEB490-E04D-4D3E-8132-27D965D97CDF}" type="parTrans">
      <dgm:prSet/>
      <dgm:spPr/>
      <dgm:t>
        <a:bodyPr/>
        <a:lstStyle/>
        <a:p>
          <a:endParaRPr lang="fr-FR"/>
        </a:p>
      </dgm:t>
    </dgm:pt>
    <dgm:pt modelId="{DBE27256-B660-47D2-AC31-3BE8E5C81FC6}" cxnId="{ABDEB490-E04D-4D3E-8132-27D965D97CDF}" type="sibTrans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Manipulation</a:t>
          </a:r>
          <a:endParaRPr lang="fr-FR" dirty="0"/>
        </a:p>
      </dgm:t>
    </dgm:pt>
    <dgm:pt modelId="{CA00854C-D12A-4983-9BFC-10467927507D}" cxnId="{0607B903-92C4-45A0-B5E9-A9D9FD990940}" type="parTrans">
      <dgm:prSet/>
      <dgm:spPr/>
      <dgm:t>
        <a:bodyPr/>
        <a:lstStyle/>
        <a:p>
          <a:endParaRPr lang="fr-FR"/>
        </a:p>
      </dgm:t>
    </dgm:pt>
    <dgm:pt modelId="{6101DBC0-6A37-4EA5-974A-B237E7711C27}" cxnId="{0607B903-92C4-45A0-B5E9-A9D9FD990940}" type="sibTrans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Exemple 4</a:t>
          </a:r>
          <a:endParaRPr lang="fr-FR" dirty="0"/>
        </a:p>
      </dgm:t>
    </dgm:pt>
    <dgm:pt modelId="{0D90FAD5-3E22-46B0-977D-30AD16E10C71}" cxnId="{E448B3BF-7E08-4AD3-89EA-C382D80A0102}" type="parTrans">
      <dgm:prSet/>
      <dgm:spPr/>
      <dgm:t>
        <a:bodyPr/>
        <a:lstStyle/>
        <a:p>
          <a:endParaRPr lang="fr-FR"/>
        </a:p>
      </dgm:t>
    </dgm:pt>
    <dgm:pt modelId="{87105730-512B-4DB6-BB20-8093A9AE89E1}" cxnId="{E448B3BF-7E08-4AD3-89EA-C382D80A0102}" type="sibTrans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C3362870-5E15-4837-BB84-AD221FDFF8D3}" type="presOf" srcId="{9CBED52A-131C-4A53-A034-5C62E4BEA5A1}" destId="{60F88932-906B-40C6-AE25-B7EDD4BB5690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2E832ADD-E260-4336-9C5E-B66F1A6760E3}" type="presOf" srcId="{4FACCC9E-CB1B-4AD6-939B-2F29343F2F1C}" destId="{C22334E0-5656-4028-8E38-75E2454EF7AF}" srcOrd="0" destOrd="0" presId="urn:microsoft.com/office/officeart/2005/8/layout/hChevron3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4846E721-3320-4BE7-818F-B433CA0B49B9}" type="presOf" srcId="{7228FBD6-B50F-4EC6-8B47-C0F45C0D83AB}" destId="{592670F2-EDA4-4888-8A82-6802DB07F5E3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6256F290-4BC5-42F6-95B0-B93E71A8EFA7}" type="presOf" srcId="{6C3EE543-A335-43FD-A857-13CCD5C0F8F2}" destId="{5927D72B-75A3-43C1-8A66-24A37E26AD43}" srcOrd="0" destOrd="0" presId="urn:microsoft.com/office/officeart/2005/8/layout/hChevron3"/>
    <dgm:cxn modelId="{98729703-6F0B-41F8-A684-9310C0733B20}" type="presOf" srcId="{6E852C43-644C-4101-BD0F-6475A158DBE7}" destId="{C43A7CB3-B940-4B7E-A05A-D43F483FE8C8}" srcOrd="0" destOrd="0" presId="urn:microsoft.com/office/officeart/2005/8/layout/hChevron3"/>
    <dgm:cxn modelId="{9B5AB377-D2CC-4A14-B0CC-5C565BA150C6}" type="presParOf" srcId="{5927D72B-75A3-43C1-8A66-24A37E26AD43}" destId="{C43A7CB3-B940-4B7E-A05A-D43F483FE8C8}" srcOrd="0" destOrd="0" presId="urn:microsoft.com/office/officeart/2005/8/layout/hChevron3"/>
    <dgm:cxn modelId="{AB4E7DF8-5F48-4E18-94AF-288E00677F68}" type="presParOf" srcId="{5927D72B-75A3-43C1-8A66-24A37E26AD43}" destId="{6C69F6F3-AC44-44F1-803E-CF8C428032E2}" srcOrd="1" destOrd="0" presId="urn:microsoft.com/office/officeart/2005/8/layout/hChevron3"/>
    <dgm:cxn modelId="{E41A263D-93F0-40B4-981F-F14CDA347A6F}" type="presParOf" srcId="{5927D72B-75A3-43C1-8A66-24A37E26AD43}" destId="{592670F2-EDA4-4888-8A82-6802DB07F5E3}" srcOrd="2" destOrd="0" presId="urn:microsoft.com/office/officeart/2005/8/layout/hChevron3"/>
    <dgm:cxn modelId="{4E68F460-9548-4564-984D-96ACB9B5E83C}" type="presParOf" srcId="{5927D72B-75A3-43C1-8A66-24A37E26AD43}" destId="{A472B4A2-2133-4B31-A53F-C702483BE2FA}" srcOrd="3" destOrd="0" presId="urn:microsoft.com/office/officeart/2005/8/layout/hChevron3"/>
    <dgm:cxn modelId="{87BFE168-91E0-492D-8AEF-62F743A4DAA3}" type="presParOf" srcId="{5927D72B-75A3-43C1-8A66-24A37E26AD43}" destId="{C22334E0-5656-4028-8E38-75E2454EF7AF}" srcOrd="4" destOrd="0" presId="urn:microsoft.com/office/officeart/2005/8/layout/hChevron3"/>
    <dgm:cxn modelId="{F56B92EA-4573-483B-9D81-30438B227D64}" type="presParOf" srcId="{5927D72B-75A3-43C1-8A66-24A37E26AD43}" destId="{EA7F2AC7-5014-4E78-B0B8-D7361276D7D7}" srcOrd="5" destOrd="0" presId="urn:microsoft.com/office/officeart/2005/8/layout/hChevron3"/>
    <dgm:cxn modelId="{D823ABB2-F5F3-41BF-9EEE-8AD79853E8EF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cxnId="{8F0BD537-D225-4372-8176-D085F9EBB40F}" type="parTrans">
      <dgm:prSet/>
      <dgm:spPr/>
      <dgm:t>
        <a:bodyPr/>
        <a:lstStyle/>
        <a:p>
          <a:endParaRPr lang="fr-FR"/>
        </a:p>
      </dgm:t>
    </dgm:pt>
    <dgm:pt modelId="{2C354A65-8E47-46E5-AA50-7AA0BD169E2D}" cxnId="{8F0BD537-D225-4372-8176-D085F9EBB40F}" type="sibTrans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cxnId="{ABDEB490-E04D-4D3E-8132-27D965D97CDF}" type="parTrans">
      <dgm:prSet/>
      <dgm:spPr/>
      <dgm:t>
        <a:bodyPr/>
        <a:lstStyle/>
        <a:p>
          <a:endParaRPr lang="fr-FR"/>
        </a:p>
      </dgm:t>
    </dgm:pt>
    <dgm:pt modelId="{DBE27256-B660-47D2-AC31-3BE8E5C81FC6}" cxnId="{ABDEB490-E04D-4D3E-8132-27D965D97CDF}" type="sibTrans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Manipulation</a:t>
          </a:r>
          <a:endParaRPr lang="fr-FR" dirty="0"/>
        </a:p>
      </dgm:t>
    </dgm:pt>
    <dgm:pt modelId="{CA00854C-D12A-4983-9BFC-10467927507D}" cxnId="{0607B903-92C4-45A0-B5E9-A9D9FD990940}" type="parTrans">
      <dgm:prSet/>
      <dgm:spPr/>
      <dgm:t>
        <a:bodyPr/>
        <a:lstStyle/>
        <a:p>
          <a:endParaRPr lang="fr-FR"/>
        </a:p>
      </dgm:t>
    </dgm:pt>
    <dgm:pt modelId="{6101DBC0-6A37-4EA5-974A-B237E7711C27}" cxnId="{0607B903-92C4-45A0-B5E9-A9D9FD990940}" type="sibTrans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Exemple 4</a:t>
          </a:r>
          <a:endParaRPr lang="fr-FR" dirty="0"/>
        </a:p>
      </dgm:t>
    </dgm:pt>
    <dgm:pt modelId="{0D90FAD5-3E22-46B0-977D-30AD16E10C71}" cxnId="{E448B3BF-7E08-4AD3-89EA-C382D80A0102}" type="parTrans">
      <dgm:prSet/>
      <dgm:spPr/>
      <dgm:t>
        <a:bodyPr/>
        <a:lstStyle/>
        <a:p>
          <a:endParaRPr lang="fr-FR"/>
        </a:p>
      </dgm:t>
    </dgm:pt>
    <dgm:pt modelId="{87105730-512B-4DB6-BB20-8093A9AE89E1}" cxnId="{E448B3BF-7E08-4AD3-89EA-C382D80A0102}" type="sibTrans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905A996-025F-4EB5-AB65-04C4AB2FB670}" type="presOf" srcId="{9CBED52A-131C-4A53-A034-5C62E4BEA5A1}" destId="{60F88932-906B-40C6-AE25-B7EDD4BB5690}" srcOrd="0" destOrd="0" presId="urn:microsoft.com/office/officeart/2005/8/layout/hChevron3"/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7276BD93-4277-423B-AD08-1B145B3CB562}" type="presOf" srcId="{6E852C43-644C-4101-BD0F-6475A158DBE7}" destId="{C43A7CB3-B940-4B7E-A05A-D43F483FE8C8}" srcOrd="0" destOrd="0" presId="urn:microsoft.com/office/officeart/2005/8/layout/hChevron3"/>
    <dgm:cxn modelId="{3E29D74B-711A-4B2D-B0FB-F598773400CF}" type="presOf" srcId="{7228FBD6-B50F-4EC6-8B47-C0F45C0D83AB}" destId="{592670F2-EDA4-4888-8A82-6802DB07F5E3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5C822DCB-6BC3-4980-BD5F-5A3112E156FD}" type="presOf" srcId="{4FACCC9E-CB1B-4AD6-939B-2F29343F2F1C}" destId="{C22334E0-5656-4028-8E38-75E2454EF7AF}" srcOrd="0" destOrd="0" presId="urn:microsoft.com/office/officeart/2005/8/layout/hChevron3"/>
    <dgm:cxn modelId="{47346F6A-F272-46EC-9931-CEC309B5E5B0}" type="presOf" srcId="{6C3EE543-A335-43FD-A857-13CCD5C0F8F2}" destId="{5927D72B-75A3-43C1-8A66-24A37E26AD43}" srcOrd="0" destOrd="0" presId="urn:microsoft.com/office/officeart/2005/8/layout/hChevron3"/>
    <dgm:cxn modelId="{2EAD91F9-9A78-4FF4-8C38-537DA1E8692D}" type="presParOf" srcId="{5927D72B-75A3-43C1-8A66-24A37E26AD43}" destId="{C43A7CB3-B940-4B7E-A05A-D43F483FE8C8}" srcOrd="0" destOrd="0" presId="urn:microsoft.com/office/officeart/2005/8/layout/hChevron3"/>
    <dgm:cxn modelId="{B3BF2BD2-2978-4558-9A4A-362D84ECBE0B}" type="presParOf" srcId="{5927D72B-75A3-43C1-8A66-24A37E26AD43}" destId="{6C69F6F3-AC44-44F1-803E-CF8C428032E2}" srcOrd="1" destOrd="0" presId="urn:microsoft.com/office/officeart/2005/8/layout/hChevron3"/>
    <dgm:cxn modelId="{4B2E5F4A-BEE2-498D-869B-7407D72423D2}" type="presParOf" srcId="{5927D72B-75A3-43C1-8A66-24A37E26AD43}" destId="{592670F2-EDA4-4888-8A82-6802DB07F5E3}" srcOrd="2" destOrd="0" presId="urn:microsoft.com/office/officeart/2005/8/layout/hChevron3"/>
    <dgm:cxn modelId="{773EF5A5-877E-4B51-8469-9AAEBB4BFB7B}" type="presParOf" srcId="{5927D72B-75A3-43C1-8A66-24A37E26AD43}" destId="{A472B4A2-2133-4B31-A53F-C702483BE2FA}" srcOrd="3" destOrd="0" presId="urn:microsoft.com/office/officeart/2005/8/layout/hChevron3"/>
    <dgm:cxn modelId="{1496FB78-951C-402E-8667-E3544FAC7638}" type="presParOf" srcId="{5927D72B-75A3-43C1-8A66-24A37E26AD43}" destId="{C22334E0-5656-4028-8E38-75E2454EF7AF}" srcOrd="4" destOrd="0" presId="urn:microsoft.com/office/officeart/2005/8/layout/hChevron3"/>
    <dgm:cxn modelId="{A90D4D2A-D213-4AC3-84ED-CC642F5F489E}" type="presParOf" srcId="{5927D72B-75A3-43C1-8A66-24A37E26AD43}" destId="{EA7F2AC7-5014-4E78-B0B8-D7361276D7D7}" srcOrd="5" destOrd="0" presId="urn:microsoft.com/office/officeart/2005/8/layout/hChevron3"/>
    <dgm:cxn modelId="{0735BBFF-AE47-4A49-82D8-6B9536FA6553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cxnId="{8F0BD537-D225-4372-8176-D085F9EBB40F}" type="parTrans">
      <dgm:prSet/>
      <dgm:spPr/>
      <dgm:t>
        <a:bodyPr/>
        <a:lstStyle/>
        <a:p>
          <a:endParaRPr lang="fr-FR"/>
        </a:p>
      </dgm:t>
    </dgm:pt>
    <dgm:pt modelId="{2C354A65-8E47-46E5-AA50-7AA0BD169E2D}" cxnId="{8F0BD537-D225-4372-8176-D085F9EBB40F}" type="sibTrans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cxnId="{ABDEB490-E04D-4D3E-8132-27D965D97CDF}" type="parTrans">
      <dgm:prSet/>
      <dgm:spPr/>
      <dgm:t>
        <a:bodyPr/>
        <a:lstStyle/>
        <a:p>
          <a:endParaRPr lang="fr-FR"/>
        </a:p>
      </dgm:t>
    </dgm:pt>
    <dgm:pt modelId="{DBE27256-B660-47D2-AC31-3BE8E5C81FC6}" cxnId="{ABDEB490-E04D-4D3E-8132-27D965D97CDF}" type="sibTrans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Manipulation</a:t>
          </a:r>
          <a:endParaRPr lang="fr-FR" dirty="0"/>
        </a:p>
      </dgm:t>
    </dgm:pt>
    <dgm:pt modelId="{CA00854C-D12A-4983-9BFC-10467927507D}" cxnId="{0607B903-92C4-45A0-B5E9-A9D9FD990940}" type="parTrans">
      <dgm:prSet/>
      <dgm:spPr/>
      <dgm:t>
        <a:bodyPr/>
        <a:lstStyle/>
        <a:p>
          <a:endParaRPr lang="fr-FR"/>
        </a:p>
      </dgm:t>
    </dgm:pt>
    <dgm:pt modelId="{6101DBC0-6A37-4EA5-974A-B237E7711C27}" cxnId="{0607B903-92C4-45A0-B5E9-A9D9FD990940}" type="sibTrans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Exemple 4</a:t>
          </a:r>
          <a:endParaRPr lang="fr-FR" dirty="0"/>
        </a:p>
      </dgm:t>
    </dgm:pt>
    <dgm:pt modelId="{0D90FAD5-3E22-46B0-977D-30AD16E10C71}" cxnId="{E448B3BF-7E08-4AD3-89EA-C382D80A0102}" type="parTrans">
      <dgm:prSet/>
      <dgm:spPr/>
      <dgm:t>
        <a:bodyPr/>
        <a:lstStyle/>
        <a:p>
          <a:endParaRPr lang="fr-FR"/>
        </a:p>
      </dgm:t>
    </dgm:pt>
    <dgm:pt modelId="{87105730-512B-4DB6-BB20-8093A9AE89E1}" cxnId="{E448B3BF-7E08-4AD3-89EA-C382D80A0102}" type="sibTrans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C249AC24-F0BA-4990-94A4-4055CDB36541}" type="presOf" srcId="{7228FBD6-B50F-4EC6-8B47-C0F45C0D83AB}" destId="{592670F2-EDA4-4888-8A82-6802DB07F5E3}" srcOrd="0" destOrd="0" presId="urn:microsoft.com/office/officeart/2005/8/layout/hChevron3"/>
    <dgm:cxn modelId="{28658989-5CAF-4B38-8569-A7ADC68453BE}" type="presOf" srcId="{9CBED52A-131C-4A53-A034-5C62E4BEA5A1}" destId="{60F88932-906B-40C6-AE25-B7EDD4BB5690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F8FA7858-2079-4276-9C08-12F66608DA2A}" type="presOf" srcId="{4FACCC9E-CB1B-4AD6-939B-2F29343F2F1C}" destId="{C22334E0-5656-4028-8E38-75E2454EF7AF}" srcOrd="0" destOrd="0" presId="urn:microsoft.com/office/officeart/2005/8/layout/hChevron3"/>
    <dgm:cxn modelId="{D7EE83E2-5AF1-40C1-A141-88CB10444372}" type="presOf" srcId="{6E852C43-644C-4101-BD0F-6475A158DBE7}" destId="{C43A7CB3-B940-4B7E-A05A-D43F483FE8C8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6FAD89C7-E636-4990-9190-F817DB99912F}" type="presOf" srcId="{6C3EE543-A335-43FD-A857-13CCD5C0F8F2}" destId="{5927D72B-75A3-43C1-8A66-24A37E26AD43}" srcOrd="0" destOrd="0" presId="urn:microsoft.com/office/officeart/2005/8/layout/hChevron3"/>
    <dgm:cxn modelId="{DD0AC385-CF1E-4AD6-BDAD-ABCF3386E1F3}" type="presParOf" srcId="{5927D72B-75A3-43C1-8A66-24A37E26AD43}" destId="{C43A7CB3-B940-4B7E-A05A-D43F483FE8C8}" srcOrd="0" destOrd="0" presId="urn:microsoft.com/office/officeart/2005/8/layout/hChevron3"/>
    <dgm:cxn modelId="{D930BDD0-2832-41B8-AD51-4D5E36556F0E}" type="presParOf" srcId="{5927D72B-75A3-43C1-8A66-24A37E26AD43}" destId="{6C69F6F3-AC44-44F1-803E-CF8C428032E2}" srcOrd="1" destOrd="0" presId="urn:microsoft.com/office/officeart/2005/8/layout/hChevron3"/>
    <dgm:cxn modelId="{98D301EA-9886-43F6-8D44-AD35EEC97E4D}" type="presParOf" srcId="{5927D72B-75A3-43C1-8A66-24A37E26AD43}" destId="{592670F2-EDA4-4888-8A82-6802DB07F5E3}" srcOrd="2" destOrd="0" presId="urn:microsoft.com/office/officeart/2005/8/layout/hChevron3"/>
    <dgm:cxn modelId="{9FEFE246-3692-4CF8-862E-C69A310FC371}" type="presParOf" srcId="{5927D72B-75A3-43C1-8A66-24A37E26AD43}" destId="{A472B4A2-2133-4B31-A53F-C702483BE2FA}" srcOrd="3" destOrd="0" presId="urn:microsoft.com/office/officeart/2005/8/layout/hChevron3"/>
    <dgm:cxn modelId="{E84C26CF-4EDD-41B9-84A1-EC95C24B8411}" type="presParOf" srcId="{5927D72B-75A3-43C1-8A66-24A37E26AD43}" destId="{C22334E0-5656-4028-8E38-75E2454EF7AF}" srcOrd="4" destOrd="0" presId="urn:microsoft.com/office/officeart/2005/8/layout/hChevron3"/>
    <dgm:cxn modelId="{2D679676-0028-4EAC-9AFC-3E35A59A008F}" type="presParOf" srcId="{5927D72B-75A3-43C1-8A66-24A37E26AD43}" destId="{EA7F2AC7-5014-4E78-B0B8-D7361276D7D7}" srcOrd="5" destOrd="0" presId="urn:microsoft.com/office/officeart/2005/8/layout/hChevron3"/>
    <dgm:cxn modelId="{D1B830B4-5551-41F3-ABAB-E25219BCEF73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cxnId="{8F0BD537-D225-4372-8176-D085F9EBB40F}" type="parTrans">
      <dgm:prSet/>
      <dgm:spPr/>
      <dgm:t>
        <a:bodyPr/>
        <a:lstStyle/>
        <a:p>
          <a:endParaRPr lang="fr-FR"/>
        </a:p>
      </dgm:t>
    </dgm:pt>
    <dgm:pt modelId="{2C354A65-8E47-46E5-AA50-7AA0BD169E2D}" cxnId="{8F0BD537-D225-4372-8176-D085F9EBB40F}" type="sibTrans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cxnId="{ABDEB490-E04D-4D3E-8132-27D965D97CDF}" type="parTrans">
      <dgm:prSet/>
      <dgm:spPr/>
      <dgm:t>
        <a:bodyPr/>
        <a:lstStyle/>
        <a:p>
          <a:endParaRPr lang="fr-FR"/>
        </a:p>
      </dgm:t>
    </dgm:pt>
    <dgm:pt modelId="{DBE27256-B660-47D2-AC31-3BE8E5C81FC6}" cxnId="{ABDEB490-E04D-4D3E-8132-27D965D97CDF}" type="sibTrans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Manipulation</a:t>
          </a:r>
          <a:endParaRPr lang="fr-FR" dirty="0"/>
        </a:p>
      </dgm:t>
    </dgm:pt>
    <dgm:pt modelId="{CA00854C-D12A-4983-9BFC-10467927507D}" cxnId="{0607B903-92C4-45A0-B5E9-A9D9FD990940}" type="parTrans">
      <dgm:prSet/>
      <dgm:spPr/>
      <dgm:t>
        <a:bodyPr/>
        <a:lstStyle/>
        <a:p>
          <a:endParaRPr lang="fr-FR"/>
        </a:p>
      </dgm:t>
    </dgm:pt>
    <dgm:pt modelId="{6101DBC0-6A37-4EA5-974A-B237E7711C27}" cxnId="{0607B903-92C4-45A0-B5E9-A9D9FD990940}" type="sibTrans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Exemple 4</a:t>
          </a:r>
          <a:endParaRPr lang="fr-FR" dirty="0"/>
        </a:p>
      </dgm:t>
    </dgm:pt>
    <dgm:pt modelId="{0D90FAD5-3E22-46B0-977D-30AD16E10C71}" cxnId="{E448B3BF-7E08-4AD3-89EA-C382D80A0102}" type="parTrans">
      <dgm:prSet/>
      <dgm:spPr/>
      <dgm:t>
        <a:bodyPr/>
        <a:lstStyle/>
        <a:p>
          <a:endParaRPr lang="fr-FR"/>
        </a:p>
      </dgm:t>
    </dgm:pt>
    <dgm:pt modelId="{87105730-512B-4DB6-BB20-8093A9AE89E1}" cxnId="{E448B3BF-7E08-4AD3-89EA-C382D80A0102}" type="sibTrans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4AC3170-0A02-429A-A4A2-A82E00B459A4}" type="presOf" srcId="{7228FBD6-B50F-4EC6-8B47-C0F45C0D83AB}" destId="{592670F2-EDA4-4888-8A82-6802DB07F5E3}" srcOrd="0" destOrd="0" presId="urn:microsoft.com/office/officeart/2005/8/layout/hChevron3"/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DF3825B5-FCF0-4C4B-B421-B686CB4C869A}" type="presOf" srcId="{4FACCC9E-CB1B-4AD6-939B-2F29343F2F1C}" destId="{C22334E0-5656-4028-8E38-75E2454EF7AF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542DBF9A-741B-47E7-9B40-35A453535E8B}" type="presOf" srcId="{6C3EE543-A335-43FD-A857-13CCD5C0F8F2}" destId="{5927D72B-75A3-43C1-8A66-24A37E26AD43}" srcOrd="0" destOrd="0" presId="urn:microsoft.com/office/officeart/2005/8/layout/hChevron3"/>
    <dgm:cxn modelId="{702B4386-95EA-49AA-85FE-578093FB9379}" type="presOf" srcId="{9CBED52A-131C-4A53-A034-5C62E4BEA5A1}" destId="{60F88932-906B-40C6-AE25-B7EDD4BB5690}" srcOrd="0" destOrd="0" presId="urn:microsoft.com/office/officeart/2005/8/layout/hChevron3"/>
    <dgm:cxn modelId="{D13FB57A-132D-4F33-A9C0-E1D0725CC4BF}" type="presOf" srcId="{6E852C43-644C-4101-BD0F-6475A158DBE7}" destId="{C43A7CB3-B940-4B7E-A05A-D43F483FE8C8}" srcOrd="0" destOrd="0" presId="urn:microsoft.com/office/officeart/2005/8/layout/hChevron3"/>
    <dgm:cxn modelId="{E86764B1-F36E-4CEC-B86C-83BC0E7F2FDF}" type="presParOf" srcId="{5927D72B-75A3-43C1-8A66-24A37E26AD43}" destId="{C43A7CB3-B940-4B7E-A05A-D43F483FE8C8}" srcOrd="0" destOrd="0" presId="urn:microsoft.com/office/officeart/2005/8/layout/hChevron3"/>
    <dgm:cxn modelId="{66DD9B58-12EF-452A-9B10-F9DD1731FFC0}" type="presParOf" srcId="{5927D72B-75A3-43C1-8A66-24A37E26AD43}" destId="{6C69F6F3-AC44-44F1-803E-CF8C428032E2}" srcOrd="1" destOrd="0" presId="urn:microsoft.com/office/officeart/2005/8/layout/hChevron3"/>
    <dgm:cxn modelId="{A6231722-EC44-41C7-929E-91FFF4A36C04}" type="presParOf" srcId="{5927D72B-75A3-43C1-8A66-24A37E26AD43}" destId="{592670F2-EDA4-4888-8A82-6802DB07F5E3}" srcOrd="2" destOrd="0" presId="urn:microsoft.com/office/officeart/2005/8/layout/hChevron3"/>
    <dgm:cxn modelId="{04C6B91D-5400-4512-BF84-2C04F4C0C906}" type="presParOf" srcId="{5927D72B-75A3-43C1-8A66-24A37E26AD43}" destId="{A472B4A2-2133-4B31-A53F-C702483BE2FA}" srcOrd="3" destOrd="0" presId="urn:microsoft.com/office/officeart/2005/8/layout/hChevron3"/>
    <dgm:cxn modelId="{F165C4DD-3DF4-4FC0-AD7D-6CD0E0ED2A7F}" type="presParOf" srcId="{5927D72B-75A3-43C1-8A66-24A37E26AD43}" destId="{C22334E0-5656-4028-8E38-75E2454EF7AF}" srcOrd="4" destOrd="0" presId="urn:microsoft.com/office/officeart/2005/8/layout/hChevron3"/>
    <dgm:cxn modelId="{9B1BF9BC-B1B0-463F-B839-6743C3796864}" type="presParOf" srcId="{5927D72B-75A3-43C1-8A66-24A37E26AD43}" destId="{EA7F2AC7-5014-4E78-B0B8-D7361276D7D7}" srcOrd="5" destOrd="0" presId="urn:microsoft.com/office/officeart/2005/8/layout/hChevron3"/>
    <dgm:cxn modelId="{BBEB5BDB-FDD2-4600-99DB-994B20E45C43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cxnId="{8F0BD537-D225-4372-8176-D085F9EBB40F}" type="parTrans">
      <dgm:prSet/>
      <dgm:spPr/>
      <dgm:t>
        <a:bodyPr/>
        <a:lstStyle/>
        <a:p>
          <a:endParaRPr lang="fr-FR"/>
        </a:p>
      </dgm:t>
    </dgm:pt>
    <dgm:pt modelId="{2C354A65-8E47-46E5-AA50-7AA0BD169E2D}" cxnId="{8F0BD537-D225-4372-8176-D085F9EBB40F}" type="sibTrans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cxnId="{ABDEB490-E04D-4D3E-8132-27D965D97CDF}" type="parTrans">
      <dgm:prSet/>
      <dgm:spPr/>
      <dgm:t>
        <a:bodyPr/>
        <a:lstStyle/>
        <a:p>
          <a:endParaRPr lang="fr-FR"/>
        </a:p>
      </dgm:t>
    </dgm:pt>
    <dgm:pt modelId="{DBE27256-B660-47D2-AC31-3BE8E5C81FC6}" cxnId="{ABDEB490-E04D-4D3E-8132-27D965D97CDF}" type="sibTrans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Manipulation</a:t>
          </a:r>
          <a:endParaRPr lang="fr-FR" dirty="0"/>
        </a:p>
      </dgm:t>
    </dgm:pt>
    <dgm:pt modelId="{CA00854C-D12A-4983-9BFC-10467927507D}" cxnId="{0607B903-92C4-45A0-B5E9-A9D9FD990940}" type="parTrans">
      <dgm:prSet/>
      <dgm:spPr/>
      <dgm:t>
        <a:bodyPr/>
        <a:lstStyle/>
        <a:p>
          <a:endParaRPr lang="fr-FR"/>
        </a:p>
      </dgm:t>
    </dgm:pt>
    <dgm:pt modelId="{6101DBC0-6A37-4EA5-974A-B237E7711C27}" cxnId="{0607B903-92C4-45A0-B5E9-A9D9FD990940}" type="sibTrans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Exemple 5</a:t>
          </a:r>
          <a:endParaRPr lang="fr-FR" dirty="0"/>
        </a:p>
      </dgm:t>
    </dgm:pt>
    <dgm:pt modelId="{0D90FAD5-3E22-46B0-977D-30AD16E10C71}" cxnId="{E448B3BF-7E08-4AD3-89EA-C382D80A0102}" type="parTrans">
      <dgm:prSet/>
      <dgm:spPr/>
      <dgm:t>
        <a:bodyPr/>
        <a:lstStyle/>
        <a:p>
          <a:endParaRPr lang="fr-FR"/>
        </a:p>
      </dgm:t>
    </dgm:pt>
    <dgm:pt modelId="{87105730-512B-4DB6-BB20-8093A9AE89E1}" cxnId="{E448B3BF-7E08-4AD3-89EA-C382D80A0102}" type="sibTrans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86AF1375-F6C0-41F3-9394-7F55C2C9E155}" type="presOf" srcId="{6C3EE543-A335-43FD-A857-13CCD5C0F8F2}" destId="{5927D72B-75A3-43C1-8A66-24A37E26AD43}" srcOrd="0" destOrd="0" presId="urn:microsoft.com/office/officeart/2005/8/layout/hChevron3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D6261244-E2EB-4324-AA26-1D43252665C8}" type="presOf" srcId="{4FACCC9E-CB1B-4AD6-939B-2F29343F2F1C}" destId="{C22334E0-5656-4028-8E38-75E2454EF7AF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B1A58C8C-3EFE-41ED-BEED-271265D491C4}" type="presOf" srcId="{7228FBD6-B50F-4EC6-8B47-C0F45C0D83AB}" destId="{592670F2-EDA4-4888-8A82-6802DB07F5E3}" srcOrd="0" destOrd="0" presId="urn:microsoft.com/office/officeart/2005/8/layout/hChevron3"/>
    <dgm:cxn modelId="{969252CB-05A2-4026-857E-18B568CEE512}" type="presOf" srcId="{9CBED52A-131C-4A53-A034-5C62E4BEA5A1}" destId="{60F88932-906B-40C6-AE25-B7EDD4BB5690}" srcOrd="0" destOrd="0" presId="urn:microsoft.com/office/officeart/2005/8/layout/hChevron3"/>
    <dgm:cxn modelId="{A27F1886-40B8-486E-9935-8AE67FECF2E6}" type="presOf" srcId="{6E852C43-644C-4101-BD0F-6475A158DBE7}" destId="{C43A7CB3-B940-4B7E-A05A-D43F483FE8C8}" srcOrd="0" destOrd="0" presId="urn:microsoft.com/office/officeart/2005/8/layout/hChevron3"/>
    <dgm:cxn modelId="{9A9361C9-492E-4BF7-9EDE-4CAD7E668758}" type="presParOf" srcId="{5927D72B-75A3-43C1-8A66-24A37E26AD43}" destId="{C43A7CB3-B940-4B7E-A05A-D43F483FE8C8}" srcOrd="0" destOrd="0" presId="urn:microsoft.com/office/officeart/2005/8/layout/hChevron3"/>
    <dgm:cxn modelId="{4899C302-78B1-4614-92EB-D5D08FD54388}" type="presParOf" srcId="{5927D72B-75A3-43C1-8A66-24A37E26AD43}" destId="{6C69F6F3-AC44-44F1-803E-CF8C428032E2}" srcOrd="1" destOrd="0" presId="urn:microsoft.com/office/officeart/2005/8/layout/hChevron3"/>
    <dgm:cxn modelId="{2E536F42-1F70-4A7F-9FD1-A84068E6586A}" type="presParOf" srcId="{5927D72B-75A3-43C1-8A66-24A37E26AD43}" destId="{592670F2-EDA4-4888-8A82-6802DB07F5E3}" srcOrd="2" destOrd="0" presId="urn:microsoft.com/office/officeart/2005/8/layout/hChevron3"/>
    <dgm:cxn modelId="{E1C8A0C7-518B-42C4-91CA-115DF4DB53BF}" type="presParOf" srcId="{5927D72B-75A3-43C1-8A66-24A37E26AD43}" destId="{A472B4A2-2133-4B31-A53F-C702483BE2FA}" srcOrd="3" destOrd="0" presId="urn:microsoft.com/office/officeart/2005/8/layout/hChevron3"/>
    <dgm:cxn modelId="{749DD293-5A78-4383-A2A7-F45E0DA82E28}" type="presParOf" srcId="{5927D72B-75A3-43C1-8A66-24A37E26AD43}" destId="{C22334E0-5656-4028-8E38-75E2454EF7AF}" srcOrd="4" destOrd="0" presId="urn:microsoft.com/office/officeart/2005/8/layout/hChevron3"/>
    <dgm:cxn modelId="{9D62C953-CF91-4A99-9A37-4C5586F652D0}" type="presParOf" srcId="{5927D72B-75A3-43C1-8A66-24A37E26AD43}" destId="{EA7F2AC7-5014-4E78-B0B8-D7361276D7D7}" srcOrd="5" destOrd="0" presId="urn:microsoft.com/office/officeart/2005/8/layout/hChevron3"/>
    <dgm:cxn modelId="{9D18D876-A7D0-4178-BA31-0E0D3ABAA025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cxnId="{8F0BD537-D225-4372-8176-D085F9EBB40F}" type="parTrans">
      <dgm:prSet/>
      <dgm:spPr/>
      <dgm:t>
        <a:bodyPr/>
        <a:lstStyle/>
        <a:p>
          <a:endParaRPr lang="fr-FR"/>
        </a:p>
      </dgm:t>
    </dgm:pt>
    <dgm:pt modelId="{2C354A65-8E47-46E5-AA50-7AA0BD169E2D}" cxnId="{8F0BD537-D225-4372-8176-D085F9EBB40F}" type="sibTrans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cxnId="{ABDEB490-E04D-4D3E-8132-27D965D97CDF}" type="parTrans">
      <dgm:prSet/>
      <dgm:spPr/>
      <dgm:t>
        <a:bodyPr/>
        <a:lstStyle/>
        <a:p>
          <a:endParaRPr lang="fr-FR"/>
        </a:p>
      </dgm:t>
    </dgm:pt>
    <dgm:pt modelId="{DBE27256-B660-47D2-AC31-3BE8E5C81FC6}" cxnId="{ABDEB490-E04D-4D3E-8132-27D965D97CDF}" type="sibTrans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Manipulation</a:t>
          </a:r>
          <a:endParaRPr lang="fr-FR" dirty="0"/>
        </a:p>
      </dgm:t>
    </dgm:pt>
    <dgm:pt modelId="{CA00854C-D12A-4983-9BFC-10467927507D}" cxnId="{0607B903-92C4-45A0-B5E9-A9D9FD990940}" type="parTrans">
      <dgm:prSet/>
      <dgm:spPr/>
      <dgm:t>
        <a:bodyPr/>
        <a:lstStyle/>
        <a:p>
          <a:endParaRPr lang="fr-FR"/>
        </a:p>
      </dgm:t>
    </dgm:pt>
    <dgm:pt modelId="{6101DBC0-6A37-4EA5-974A-B237E7711C27}" cxnId="{0607B903-92C4-45A0-B5E9-A9D9FD990940}" type="sibTrans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Exemple 5</a:t>
          </a:r>
          <a:endParaRPr lang="fr-FR" dirty="0"/>
        </a:p>
      </dgm:t>
    </dgm:pt>
    <dgm:pt modelId="{0D90FAD5-3E22-46B0-977D-30AD16E10C71}" cxnId="{E448B3BF-7E08-4AD3-89EA-C382D80A0102}" type="parTrans">
      <dgm:prSet/>
      <dgm:spPr/>
      <dgm:t>
        <a:bodyPr/>
        <a:lstStyle/>
        <a:p>
          <a:endParaRPr lang="fr-FR"/>
        </a:p>
      </dgm:t>
    </dgm:pt>
    <dgm:pt modelId="{87105730-512B-4DB6-BB20-8093A9AE89E1}" cxnId="{E448B3BF-7E08-4AD3-89EA-C382D80A0102}" type="sibTrans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69E317E8-F96B-446A-9C7B-E7DFDE97D4B3}" type="presOf" srcId="{4FACCC9E-CB1B-4AD6-939B-2F29343F2F1C}" destId="{C22334E0-5656-4028-8E38-75E2454EF7AF}" srcOrd="0" destOrd="0" presId="urn:microsoft.com/office/officeart/2005/8/layout/hChevron3"/>
    <dgm:cxn modelId="{BDD3A647-EC2A-44FF-8B66-17F672DE8898}" type="presOf" srcId="{6E852C43-644C-4101-BD0F-6475A158DBE7}" destId="{C43A7CB3-B940-4B7E-A05A-D43F483FE8C8}" srcOrd="0" destOrd="0" presId="urn:microsoft.com/office/officeart/2005/8/layout/hChevron3"/>
    <dgm:cxn modelId="{E21F6EF0-C25E-43FE-A2DD-28CAFF85A90D}" type="presOf" srcId="{9CBED52A-131C-4A53-A034-5C62E4BEA5A1}" destId="{60F88932-906B-40C6-AE25-B7EDD4BB5690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EEFCF733-D627-403D-B9CF-530E2ED587BA}" type="presOf" srcId="{7228FBD6-B50F-4EC6-8B47-C0F45C0D83AB}" destId="{592670F2-EDA4-4888-8A82-6802DB07F5E3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57079779-A3E8-4B5C-B1DF-A61531C5B818}" type="presOf" srcId="{6C3EE543-A335-43FD-A857-13CCD5C0F8F2}" destId="{5927D72B-75A3-43C1-8A66-24A37E26AD43}" srcOrd="0" destOrd="0" presId="urn:microsoft.com/office/officeart/2005/8/layout/hChevron3"/>
    <dgm:cxn modelId="{A54D6F5C-0CD9-4136-88CF-8F4927FCC706}" type="presParOf" srcId="{5927D72B-75A3-43C1-8A66-24A37E26AD43}" destId="{C43A7CB3-B940-4B7E-A05A-D43F483FE8C8}" srcOrd="0" destOrd="0" presId="urn:microsoft.com/office/officeart/2005/8/layout/hChevron3"/>
    <dgm:cxn modelId="{B8F49807-6414-4CE6-8B4C-EA925765E413}" type="presParOf" srcId="{5927D72B-75A3-43C1-8A66-24A37E26AD43}" destId="{6C69F6F3-AC44-44F1-803E-CF8C428032E2}" srcOrd="1" destOrd="0" presId="urn:microsoft.com/office/officeart/2005/8/layout/hChevron3"/>
    <dgm:cxn modelId="{1C426DBB-E477-427B-9FA5-5D73C12C78CA}" type="presParOf" srcId="{5927D72B-75A3-43C1-8A66-24A37E26AD43}" destId="{592670F2-EDA4-4888-8A82-6802DB07F5E3}" srcOrd="2" destOrd="0" presId="urn:microsoft.com/office/officeart/2005/8/layout/hChevron3"/>
    <dgm:cxn modelId="{E74FB871-505C-440B-9333-C5ABF9EB7E88}" type="presParOf" srcId="{5927D72B-75A3-43C1-8A66-24A37E26AD43}" destId="{A472B4A2-2133-4B31-A53F-C702483BE2FA}" srcOrd="3" destOrd="0" presId="urn:microsoft.com/office/officeart/2005/8/layout/hChevron3"/>
    <dgm:cxn modelId="{66998FDC-455F-400D-8CD8-D5CEF3B77997}" type="presParOf" srcId="{5927D72B-75A3-43C1-8A66-24A37E26AD43}" destId="{C22334E0-5656-4028-8E38-75E2454EF7AF}" srcOrd="4" destOrd="0" presId="urn:microsoft.com/office/officeart/2005/8/layout/hChevron3"/>
    <dgm:cxn modelId="{1C1D4965-45B0-4E88-944D-EDEAC3CE8035}" type="presParOf" srcId="{5927D72B-75A3-43C1-8A66-24A37E26AD43}" destId="{EA7F2AC7-5014-4E78-B0B8-D7361276D7D7}" srcOrd="5" destOrd="0" presId="urn:microsoft.com/office/officeart/2005/8/layout/hChevron3"/>
    <dgm:cxn modelId="{31CD90FC-6C1E-4AA3-B428-A27AC99290C4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cxnId="{8F0BD537-D225-4372-8176-D085F9EBB40F}" type="parTrans">
      <dgm:prSet/>
      <dgm:spPr/>
      <dgm:t>
        <a:bodyPr/>
        <a:lstStyle/>
        <a:p>
          <a:endParaRPr lang="fr-FR"/>
        </a:p>
      </dgm:t>
    </dgm:pt>
    <dgm:pt modelId="{2C354A65-8E47-46E5-AA50-7AA0BD169E2D}" cxnId="{8F0BD537-D225-4372-8176-D085F9EBB40F}" type="sibTrans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cxnId="{ABDEB490-E04D-4D3E-8132-27D965D97CDF}" type="parTrans">
      <dgm:prSet/>
      <dgm:spPr/>
      <dgm:t>
        <a:bodyPr/>
        <a:lstStyle/>
        <a:p>
          <a:endParaRPr lang="fr-FR"/>
        </a:p>
      </dgm:t>
    </dgm:pt>
    <dgm:pt modelId="{DBE27256-B660-47D2-AC31-3BE8E5C81FC6}" cxnId="{ABDEB490-E04D-4D3E-8132-27D965D97CDF}" type="sibTrans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Manipulation</a:t>
          </a:r>
          <a:endParaRPr lang="fr-FR" dirty="0"/>
        </a:p>
      </dgm:t>
    </dgm:pt>
    <dgm:pt modelId="{CA00854C-D12A-4983-9BFC-10467927507D}" cxnId="{0607B903-92C4-45A0-B5E9-A9D9FD990940}" type="parTrans">
      <dgm:prSet/>
      <dgm:spPr/>
      <dgm:t>
        <a:bodyPr/>
        <a:lstStyle/>
        <a:p>
          <a:endParaRPr lang="fr-FR"/>
        </a:p>
      </dgm:t>
    </dgm:pt>
    <dgm:pt modelId="{6101DBC0-6A37-4EA5-974A-B237E7711C27}" cxnId="{0607B903-92C4-45A0-B5E9-A9D9FD990940}" type="sibTrans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Exemple 5</a:t>
          </a:r>
          <a:endParaRPr lang="fr-FR" dirty="0"/>
        </a:p>
      </dgm:t>
    </dgm:pt>
    <dgm:pt modelId="{0D90FAD5-3E22-46B0-977D-30AD16E10C71}" cxnId="{E448B3BF-7E08-4AD3-89EA-C382D80A0102}" type="parTrans">
      <dgm:prSet/>
      <dgm:spPr/>
      <dgm:t>
        <a:bodyPr/>
        <a:lstStyle/>
        <a:p>
          <a:endParaRPr lang="fr-FR"/>
        </a:p>
      </dgm:t>
    </dgm:pt>
    <dgm:pt modelId="{87105730-512B-4DB6-BB20-8093A9AE89E1}" cxnId="{E448B3BF-7E08-4AD3-89EA-C382D80A0102}" type="sibTrans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4033B959-787A-42DC-923A-DC08ED279561}" type="presOf" srcId="{6E852C43-644C-4101-BD0F-6475A158DBE7}" destId="{C43A7CB3-B940-4B7E-A05A-D43F483FE8C8}" srcOrd="0" destOrd="0" presId="urn:microsoft.com/office/officeart/2005/8/layout/hChevron3"/>
    <dgm:cxn modelId="{76F6F40B-E1B9-44AD-8F4E-11C0E37C25ED}" type="presOf" srcId="{4FACCC9E-CB1B-4AD6-939B-2F29343F2F1C}" destId="{C22334E0-5656-4028-8E38-75E2454EF7AF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F299C379-D53A-4F9C-84FD-A35BAF10A008}" type="presOf" srcId="{9CBED52A-131C-4A53-A034-5C62E4BEA5A1}" destId="{60F88932-906B-40C6-AE25-B7EDD4BB5690}" srcOrd="0" destOrd="0" presId="urn:microsoft.com/office/officeart/2005/8/layout/hChevron3"/>
    <dgm:cxn modelId="{7D4B56F0-D415-48EC-A0D0-3FF0D8B3D149}" type="presOf" srcId="{6C3EE543-A335-43FD-A857-13CCD5C0F8F2}" destId="{5927D72B-75A3-43C1-8A66-24A37E26AD43}" srcOrd="0" destOrd="0" presId="urn:microsoft.com/office/officeart/2005/8/layout/hChevron3"/>
    <dgm:cxn modelId="{30637E66-DE4F-4B3C-A792-D79385077506}" type="presOf" srcId="{7228FBD6-B50F-4EC6-8B47-C0F45C0D83AB}" destId="{592670F2-EDA4-4888-8A82-6802DB07F5E3}" srcOrd="0" destOrd="0" presId="urn:microsoft.com/office/officeart/2005/8/layout/hChevron3"/>
    <dgm:cxn modelId="{59185367-0926-4B6A-8F18-FB2CBEB8CCED}" type="presParOf" srcId="{5927D72B-75A3-43C1-8A66-24A37E26AD43}" destId="{C43A7CB3-B940-4B7E-A05A-D43F483FE8C8}" srcOrd="0" destOrd="0" presId="urn:microsoft.com/office/officeart/2005/8/layout/hChevron3"/>
    <dgm:cxn modelId="{621EDB62-32FF-4DB6-BF9F-E87E467EC9B4}" type="presParOf" srcId="{5927D72B-75A3-43C1-8A66-24A37E26AD43}" destId="{6C69F6F3-AC44-44F1-803E-CF8C428032E2}" srcOrd="1" destOrd="0" presId="urn:microsoft.com/office/officeart/2005/8/layout/hChevron3"/>
    <dgm:cxn modelId="{4166D1D7-DD28-4794-9C03-BF283D407353}" type="presParOf" srcId="{5927D72B-75A3-43C1-8A66-24A37E26AD43}" destId="{592670F2-EDA4-4888-8A82-6802DB07F5E3}" srcOrd="2" destOrd="0" presId="urn:microsoft.com/office/officeart/2005/8/layout/hChevron3"/>
    <dgm:cxn modelId="{C9BF1530-F269-4740-8A34-0B86DCCA01D9}" type="presParOf" srcId="{5927D72B-75A3-43C1-8A66-24A37E26AD43}" destId="{A472B4A2-2133-4B31-A53F-C702483BE2FA}" srcOrd="3" destOrd="0" presId="urn:microsoft.com/office/officeart/2005/8/layout/hChevron3"/>
    <dgm:cxn modelId="{0BB153EB-AE59-48EA-A49C-8A267AB5905E}" type="presParOf" srcId="{5927D72B-75A3-43C1-8A66-24A37E26AD43}" destId="{C22334E0-5656-4028-8E38-75E2454EF7AF}" srcOrd="4" destOrd="0" presId="urn:microsoft.com/office/officeart/2005/8/layout/hChevron3"/>
    <dgm:cxn modelId="{50D298E3-AF7B-4EE2-A619-D97F13AE7AD8}" type="presParOf" srcId="{5927D72B-75A3-43C1-8A66-24A37E26AD43}" destId="{EA7F2AC7-5014-4E78-B0B8-D7361276D7D7}" srcOrd="5" destOrd="0" presId="urn:microsoft.com/office/officeart/2005/8/layout/hChevron3"/>
    <dgm:cxn modelId="{D8FDE63F-69B5-43BF-AFCC-801076303D0C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cxnId="{8F0BD537-D225-4372-8176-D085F9EBB40F}" type="parTrans">
      <dgm:prSet/>
      <dgm:spPr/>
      <dgm:t>
        <a:bodyPr/>
        <a:lstStyle/>
        <a:p>
          <a:endParaRPr lang="fr-FR"/>
        </a:p>
      </dgm:t>
    </dgm:pt>
    <dgm:pt modelId="{2C354A65-8E47-46E5-AA50-7AA0BD169E2D}" cxnId="{8F0BD537-D225-4372-8176-D085F9EBB40F}" type="sibTrans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cxnId="{ABDEB490-E04D-4D3E-8132-27D965D97CDF}" type="parTrans">
      <dgm:prSet/>
      <dgm:spPr/>
      <dgm:t>
        <a:bodyPr/>
        <a:lstStyle/>
        <a:p>
          <a:endParaRPr lang="fr-FR"/>
        </a:p>
      </dgm:t>
    </dgm:pt>
    <dgm:pt modelId="{DBE27256-B660-47D2-AC31-3BE8E5C81FC6}" cxnId="{ABDEB490-E04D-4D3E-8132-27D965D97CDF}" type="sibTrans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Manipulation</a:t>
          </a:r>
          <a:endParaRPr lang="fr-FR" dirty="0"/>
        </a:p>
      </dgm:t>
    </dgm:pt>
    <dgm:pt modelId="{CA00854C-D12A-4983-9BFC-10467927507D}" cxnId="{0607B903-92C4-45A0-B5E9-A9D9FD990940}" type="parTrans">
      <dgm:prSet/>
      <dgm:spPr/>
      <dgm:t>
        <a:bodyPr/>
        <a:lstStyle/>
        <a:p>
          <a:endParaRPr lang="fr-FR"/>
        </a:p>
      </dgm:t>
    </dgm:pt>
    <dgm:pt modelId="{6101DBC0-6A37-4EA5-974A-B237E7711C27}" cxnId="{0607B903-92C4-45A0-B5E9-A9D9FD990940}" type="sibTrans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Exemples</a:t>
          </a:r>
          <a:endParaRPr lang="fr-FR" dirty="0"/>
        </a:p>
      </dgm:t>
    </dgm:pt>
    <dgm:pt modelId="{0D90FAD5-3E22-46B0-977D-30AD16E10C71}" cxnId="{E448B3BF-7E08-4AD3-89EA-C382D80A0102}" type="parTrans">
      <dgm:prSet/>
      <dgm:spPr/>
      <dgm:t>
        <a:bodyPr/>
        <a:lstStyle/>
        <a:p>
          <a:endParaRPr lang="fr-FR"/>
        </a:p>
      </dgm:t>
    </dgm:pt>
    <dgm:pt modelId="{87105730-512B-4DB6-BB20-8093A9AE89E1}" cxnId="{E448B3BF-7E08-4AD3-89EA-C382D80A0102}" type="sibTrans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D6E20C72-082F-428C-9A5F-EAFEC82D25A0}" type="presOf" srcId="{9CBED52A-131C-4A53-A034-5C62E4BEA5A1}" destId="{60F88932-906B-40C6-AE25-B7EDD4BB5690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5BDEE894-996F-46F5-B1D7-ADECD5906F96}" type="presOf" srcId="{7228FBD6-B50F-4EC6-8B47-C0F45C0D83AB}" destId="{592670F2-EDA4-4888-8A82-6802DB07F5E3}" srcOrd="0" destOrd="0" presId="urn:microsoft.com/office/officeart/2005/8/layout/hChevron3"/>
    <dgm:cxn modelId="{DB9EE04D-6714-4EE3-869A-85B1250DD397}" type="presOf" srcId="{6C3EE543-A335-43FD-A857-13CCD5C0F8F2}" destId="{5927D72B-75A3-43C1-8A66-24A37E26AD43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18D45734-1FB7-4AF3-9D97-3279EFBD0BAB}" type="presOf" srcId="{6E852C43-644C-4101-BD0F-6475A158DBE7}" destId="{C43A7CB3-B940-4B7E-A05A-D43F483FE8C8}" srcOrd="0" destOrd="0" presId="urn:microsoft.com/office/officeart/2005/8/layout/hChevron3"/>
    <dgm:cxn modelId="{2F894BA5-5518-44A5-B623-2A314B773C54}" type="presOf" srcId="{4FACCC9E-CB1B-4AD6-939B-2F29343F2F1C}" destId="{C22334E0-5656-4028-8E38-75E2454EF7AF}" srcOrd="0" destOrd="0" presId="urn:microsoft.com/office/officeart/2005/8/layout/hChevron3"/>
    <dgm:cxn modelId="{D8B3803B-7FCA-4E88-8FF5-8416388E9440}" type="presParOf" srcId="{5927D72B-75A3-43C1-8A66-24A37E26AD43}" destId="{C43A7CB3-B940-4B7E-A05A-D43F483FE8C8}" srcOrd="0" destOrd="0" presId="urn:microsoft.com/office/officeart/2005/8/layout/hChevron3"/>
    <dgm:cxn modelId="{B3664462-D63E-4A1B-A09D-212B83BEA0CB}" type="presParOf" srcId="{5927D72B-75A3-43C1-8A66-24A37E26AD43}" destId="{6C69F6F3-AC44-44F1-803E-CF8C428032E2}" srcOrd="1" destOrd="0" presId="urn:microsoft.com/office/officeart/2005/8/layout/hChevron3"/>
    <dgm:cxn modelId="{53AE2555-8EFE-44B1-8BEE-3448ED6437AC}" type="presParOf" srcId="{5927D72B-75A3-43C1-8A66-24A37E26AD43}" destId="{592670F2-EDA4-4888-8A82-6802DB07F5E3}" srcOrd="2" destOrd="0" presId="urn:microsoft.com/office/officeart/2005/8/layout/hChevron3"/>
    <dgm:cxn modelId="{DE4EEA46-D0C1-47C9-815C-09A0613387DF}" type="presParOf" srcId="{5927D72B-75A3-43C1-8A66-24A37E26AD43}" destId="{A472B4A2-2133-4B31-A53F-C702483BE2FA}" srcOrd="3" destOrd="0" presId="urn:microsoft.com/office/officeart/2005/8/layout/hChevron3"/>
    <dgm:cxn modelId="{9287A28D-41CC-49E7-B651-1932F979DF7E}" type="presParOf" srcId="{5927D72B-75A3-43C1-8A66-24A37E26AD43}" destId="{C22334E0-5656-4028-8E38-75E2454EF7AF}" srcOrd="4" destOrd="0" presId="urn:microsoft.com/office/officeart/2005/8/layout/hChevron3"/>
    <dgm:cxn modelId="{84285335-78CC-4BFC-ADB2-161F4409E38E}" type="presParOf" srcId="{5927D72B-75A3-43C1-8A66-24A37E26AD43}" destId="{EA7F2AC7-5014-4E78-B0B8-D7361276D7D7}" srcOrd="5" destOrd="0" presId="urn:microsoft.com/office/officeart/2005/8/layout/hChevron3"/>
    <dgm:cxn modelId="{B130E129-E483-462C-A76B-083B132B6C2B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cxnId="{8F0BD537-D225-4372-8176-D085F9EBB40F}" type="parTrans">
      <dgm:prSet/>
      <dgm:spPr/>
      <dgm:t>
        <a:bodyPr/>
        <a:lstStyle/>
        <a:p>
          <a:endParaRPr lang="fr-FR"/>
        </a:p>
      </dgm:t>
    </dgm:pt>
    <dgm:pt modelId="{2C354A65-8E47-46E5-AA50-7AA0BD169E2D}" cxnId="{8F0BD537-D225-4372-8176-D085F9EBB40F}" type="sibTrans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cxnId="{ABDEB490-E04D-4D3E-8132-27D965D97CDF}" type="parTrans">
      <dgm:prSet/>
      <dgm:spPr/>
      <dgm:t>
        <a:bodyPr/>
        <a:lstStyle/>
        <a:p>
          <a:endParaRPr lang="fr-FR"/>
        </a:p>
      </dgm:t>
    </dgm:pt>
    <dgm:pt modelId="{DBE27256-B660-47D2-AC31-3BE8E5C81FC6}" cxnId="{ABDEB490-E04D-4D3E-8132-27D965D97CDF}" type="sibTrans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Manipulation</a:t>
          </a:r>
          <a:endParaRPr lang="fr-FR" dirty="0"/>
        </a:p>
      </dgm:t>
    </dgm:pt>
    <dgm:pt modelId="{CA00854C-D12A-4983-9BFC-10467927507D}" cxnId="{0607B903-92C4-45A0-B5E9-A9D9FD990940}" type="parTrans">
      <dgm:prSet/>
      <dgm:spPr/>
      <dgm:t>
        <a:bodyPr/>
        <a:lstStyle/>
        <a:p>
          <a:endParaRPr lang="fr-FR"/>
        </a:p>
      </dgm:t>
    </dgm:pt>
    <dgm:pt modelId="{6101DBC0-6A37-4EA5-974A-B237E7711C27}" cxnId="{0607B903-92C4-45A0-B5E9-A9D9FD990940}" type="sibTrans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Exemple 1</a:t>
          </a:r>
          <a:endParaRPr lang="fr-FR" dirty="0"/>
        </a:p>
      </dgm:t>
    </dgm:pt>
    <dgm:pt modelId="{0D90FAD5-3E22-46B0-977D-30AD16E10C71}" cxnId="{E448B3BF-7E08-4AD3-89EA-C382D80A0102}" type="parTrans">
      <dgm:prSet/>
      <dgm:spPr/>
      <dgm:t>
        <a:bodyPr/>
        <a:lstStyle/>
        <a:p>
          <a:endParaRPr lang="fr-FR"/>
        </a:p>
      </dgm:t>
    </dgm:pt>
    <dgm:pt modelId="{87105730-512B-4DB6-BB20-8093A9AE89E1}" cxnId="{E448B3BF-7E08-4AD3-89EA-C382D80A0102}" type="sibTrans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26D288C8-FB0E-44F1-AE00-0F2BB06ED393}" type="presOf" srcId="{6E852C43-644C-4101-BD0F-6475A158DBE7}" destId="{C43A7CB3-B940-4B7E-A05A-D43F483FE8C8}" srcOrd="0" destOrd="0" presId="urn:microsoft.com/office/officeart/2005/8/layout/hChevron3"/>
    <dgm:cxn modelId="{C3256E52-EF72-49C8-BB88-A4CEBC9AE628}" type="presOf" srcId="{6C3EE543-A335-43FD-A857-13CCD5C0F8F2}" destId="{5927D72B-75A3-43C1-8A66-24A37E26AD43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8649B80B-72A3-48C5-A514-8A52B90A9C81}" type="presOf" srcId="{9CBED52A-131C-4A53-A034-5C62E4BEA5A1}" destId="{60F88932-906B-40C6-AE25-B7EDD4BB5690}" srcOrd="0" destOrd="0" presId="urn:microsoft.com/office/officeart/2005/8/layout/hChevron3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5AB5D579-909E-4AF9-8D56-5817D2126DC5}" type="presOf" srcId="{7228FBD6-B50F-4EC6-8B47-C0F45C0D83AB}" destId="{592670F2-EDA4-4888-8A82-6802DB07F5E3}" srcOrd="0" destOrd="0" presId="urn:microsoft.com/office/officeart/2005/8/layout/hChevron3"/>
    <dgm:cxn modelId="{184F52FF-E89A-4036-A8E7-1889B131D7CE}" type="presOf" srcId="{4FACCC9E-CB1B-4AD6-939B-2F29343F2F1C}" destId="{C22334E0-5656-4028-8E38-75E2454EF7AF}" srcOrd="0" destOrd="0" presId="urn:microsoft.com/office/officeart/2005/8/layout/hChevron3"/>
    <dgm:cxn modelId="{33FD4E4E-EF68-4EE9-93A4-E999096FF72A}" type="presParOf" srcId="{5927D72B-75A3-43C1-8A66-24A37E26AD43}" destId="{C43A7CB3-B940-4B7E-A05A-D43F483FE8C8}" srcOrd="0" destOrd="0" presId="urn:microsoft.com/office/officeart/2005/8/layout/hChevron3"/>
    <dgm:cxn modelId="{465931A1-1C12-406F-BD9A-A0D1044DACC0}" type="presParOf" srcId="{5927D72B-75A3-43C1-8A66-24A37E26AD43}" destId="{6C69F6F3-AC44-44F1-803E-CF8C428032E2}" srcOrd="1" destOrd="0" presId="urn:microsoft.com/office/officeart/2005/8/layout/hChevron3"/>
    <dgm:cxn modelId="{467E919B-F539-4835-BA7B-02A5404B1DCF}" type="presParOf" srcId="{5927D72B-75A3-43C1-8A66-24A37E26AD43}" destId="{592670F2-EDA4-4888-8A82-6802DB07F5E3}" srcOrd="2" destOrd="0" presId="urn:microsoft.com/office/officeart/2005/8/layout/hChevron3"/>
    <dgm:cxn modelId="{849FEBB1-651B-4B05-9FE1-FD4BF19C194A}" type="presParOf" srcId="{5927D72B-75A3-43C1-8A66-24A37E26AD43}" destId="{A472B4A2-2133-4B31-A53F-C702483BE2FA}" srcOrd="3" destOrd="0" presId="urn:microsoft.com/office/officeart/2005/8/layout/hChevron3"/>
    <dgm:cxn modelId="{E991E64E-07FF-4700-AFD4-E1B29E55FBA2}" type="presParOf" srcId="{5927D72B-75A3-43C1-8A66-24A37E26AD43}" destId="{C22334E0-5656-4028-8E38-75E2454EF7AF}" srcOrd="4" destOrd="0" presId="urn:microsoft.com/office/officeart/2005/8/layout/hChevron3"/>
    <dgm:cxn modelId="{D62BE5BC-CEAF-44BC-AB76-CBB23D5D5000}" type="presParOf" srcId="{5927D72B-75A3-43C1-8A66-24A37E26AD43}" destId="{EA7F2AC7-5014-4E78-B0B8-D7361276D7D7}" srcOrd="5" destOrd="0" presId="urn:microsoft.com/office/officeart/2005/8/layout/hChevron3"/>
    <dgm:cxn modelId="{CAB048A6-1A79-432A-8C73-ED6075FDCC66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cxnId="{8F0BD537-D225-4372-8176-D085F9EBB40F}" type="parTrans">
      <dgm:prSet/>
      <dgm:spPr/>
      <dgm:t>
        <a:bodyPr/>
        <a:lstStyle/>
        <a:p>
          <a:endParaRPr lang="fr-FR"/>
        </a:p>
      </dgm:t>
    </dgm:pt>
    <dgm:pt modelId="{2C354A65-8E47-46E5-AA50-7AA0BD169E2D}" cxnId="{8F0BD537-D225-4372-8176-D085F9EBB40F}" type="sibTrans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cxnId="{ABDEB490-E04D-4D3E-8132-27D965D97CDF}" type="parTrans">
      <dgm:prSet/>
      <dgm:spPr/>
      <dgm:t>
        <a:bodyPr/>
        <a:lstStyle/>
        <a:p>
          <a:endParaRPr lang="fr-FR"/>
        </a:p>
      </dgm:t>
    </dgm:pt>
    <dgm:pt modelId="{DBE27256-B660-47D2-AC31-3BE8E5C81FC6}" cxnId="{ABDEB490-E04D-4D3E-8132-27D965D97CDF}" type="sibTrans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Manipulation</a:t>
          </a:r>
          <a:endParaRPr lang="fr-FR" dirty="0"/>
        </a:p>
      </dgm:t>
    </dgm:pt>
    <dgm:pt modelId="{CA00854C-D12A-4983-9BFC-10467927507D}" cxnId="{0607B903-92C4-45A0-B5E9-A9D9FD990940}" type="parTrans">
      <dgm:prSet/>
      <dgm:spPr/>
      <dgm:t>
        <a:bodyPr/>
        <a:lstStyle/>
        <a:p>
          <a:endParaRPr lang="fr-FR"/>
        </a:p>
      </dgm:t>
    </dgm:pt>
    <dgm:pt modelId="{6101DBC0-6A37-4EA5-974A-B237E7711C27}" cxnId="{0607B903-92C4-45A0-B5E9-A9D9FD990940}" type="sibTrans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Exemple 2</a:t>
          </a:r>
          <a:endParaRPr lang="fr-FR" dirty="0"/>
        </a:p>
      </dgm:t>
    </dgm:pt>
    <dgm:pt modelId="{0D90FAD5-3E22-46B0-977D-30AD16E10C71}" cxnId="{E448B3BF-7E08-4AD3-89EA-C382D80A0102}" type="parTrans">
      <dgm:prSet/>
      <dgm:spPr/>
      <dgm:t>
        <a:bodyPr/>
        <a:lstStyle/>
        <a:p>
          <a:endParaRPr lang="fr-FR"/>
        </a:p>
      </dgm:t>
    </dgm:pt>
    <dgm:pt modelId="{87105730-512B-4DB6-BB20-8093A9AE89E1}" cxnId="{E448B3BF-7E08-4AD3-89EA-C382D80A0102}" type="sibTrans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A929387D-D7E8-4EFF-AE85-DE228C08B09B}" type="presOf" srcId="{6C3EE543-A335-43FD-A857-13CCD5C0F8F2}" destId="{5927D72B-75A3-43C1-8A66-24A37E26AD43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35BCC9EF-0EDF-4C15-A023-F823EF855826}" type="presOf" srcId="{6E852C43-644C-4101-BD0F-6475A158DBE7}" destId="{C43A7CB3-B940-4B7E-A05A-D43F483FE8C8}" srcOrd="0" destOrd="0" presId="urn:microsoft.com/office/officeart/2005/8/layout/hChevron3"/>
    <dgm:cxn modelId="{A3DE41B2-7F60-42EA-8E5A-5B0403A613D7}" type="presOf" srcId="{7228FBD6-B50F-4EC6-8B47-C0F45C0D83AB}" destId="{592670F2-EDA4-4888-8A82-6802DB07F5E3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7AF069B0-C416-445C-A483-972B854AEF2B}" type="presOf" srcId="{4FACCC9E-CB1B-4AD6-939B-2F29343F2F1C}" destId="{C22334E0-5656-4028-8E38-75E2454EF7AF}" srcOrd="0" destOrd="0" presId="urn:microsoft.com/office/officeart/2005/8/layout/hChevron3"/>
    <dgm:cxn modelId="{A9DA7F51-D677-40F0-9809-A159E58E8CD2}" type="presOf" srcId="{9CBED52A-131C-4A53-A034-5C62E4BEA5A1}" destId="{60F88932-906B-40C6-AE25-B7EDD4BB5690}" srcOrd="0" destOrd="0" presId="urn:microsoft.com/office/officeart/2005/8/layout/hChevron3"/>
    <dgm:cxn modelId="{7F6EFF7B-0816-41B9-816D-977193CE5848}" type="presParOf" srcId="{5927D72B-75A3-43C1-8A66-24A37E26AD43}" destId="{C43A7CB3-B940-4B7E-A05A-D43F483FE8C8}" srcOrd="0" destOrd="0" presId="urn:microsoft.com/office/officeart/2005/8/layout/hChevron3"/>
    <dgm:cxn modelId="{5F8ED8BA-266B-46D4-B4CB-F0D6DBE8408F}" type="presParOf" srcId="{5927D72B-75A3-43C1-8A66-24A37E26AD43}" destId="{6C69F6F3-AC44-44F1-803E-CF8C428032E2}" srcOrd="1" destOrd="0" presId="urn:microsoft.com/office/officeart/2005/8/layout/hChevron3"/>
    <dgm:cxn modelId="{19356D71-D836-4D7C-A1A4-8417FDDEBE15}" type="presParOf" srcId="{5927D72B-75A3-43C1-8A66-24A37E26AD43}" destId="{592670F2-EDA4-4888-8A82-6802DB07F5E3}" srcOrd="2" destOrd="0" presId="urn:microsoft.com/office/officeart/2005/8/layout/hChevron3"/>
    <dgm:cxn modelId="{EE6389A1-177D-4FF2-90BB-33D475A0E92C}" type="presParOf" srcId="{5927D72B-75A3-43C1-8A66-24A37E26AD43}" destId="{A472B4A2-2133-4B31-A53F-C702483BE2FA}" srcOrd="3" destOrd="0" presId="urn:microsoft.com/office/officeart/2005/8/layout/hChevron3"/>
    <dgm:cxn modelId="{93D02DCF-2EFF-412C-BACB-C8269CEFEE36}" type="presParOf" srcId="{5927D72B-75A3-43C1-8A66-24A37E26AD43}" destId="{C22334E0-5656-4028-8E38-75E2454EF7AF}" srcOrd="4" destOrd="0" presId="urn:microsoft.com/office/officeart/2005/8/layout/hChevron3"/>
    <dgm:cxn modelId="{504D0DB2-D142-4AE3-A193-D5B3B83DDBC1}" type="presParOf" srcId="{5927D72B-75A3-43C1-8A66-24A37E26AD43}" destId="{EA7F2AC7-5014-4E78-B0B8-D7361276D7D7}" srcOrd="5" destOrd="0" presId="urn:microsoft.com/office/officeart/2005/8/layout/hChevron3"/>
    <dgm:cxn modelId="{A69E6DB7-AF3D-4A56-869F-9572AF7F7957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cxnId="{8F0BD537-D225-4372-8176-D085F9EBB40F}" type="parTrans">
      <dgm:prSet/>
      <dgm:spPr/>
      <dgm:t>
        <a:bodyPr/>
        <a:lstStyle/>
        <a:p>
          <a:endParaRPr lang="fr-FR"/>
        </a:p>
      </dgm:t>
    </dgm:pt>
    <dgm:pt modelId="{2C354A65-8E47-46E5-AA50-7AA0BD169E2D}" cxnId="{8F0BD537-D225-4372-8176-D085F9EBB40F}" type="sibTrans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cxnId="{ABDEB490-E04D-4D3E-8132-27D965D97CDF}" type="parTrans">
      <dgm:prSet/>
      <dgm:spPr/>
      <dgm:t>
        <a:bodyPr/>
        <a:lstStyle/>
        <a:p>
          <a:endParaRPr lang="fr-FR"/>
        </a:p>
      </dgm:t>
    </dgm:pt>
    <dgm:pt modelId="{DBE27256-B660-47D2-AC31-3BE8E5C81FC6}" cxnId="{ABDEB490-E04D-4D3E-8132-27D965D97CDF}" type="sibTrans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Manipulation</a:t>
          </a:r>
          <a:endParaRPr lang="fr-FR" dirty="0"/>
        </a:p>
      </dgm:t>
    </dgm:pt>
    <dgm:pt modelId="{CA00854C-D12A-4983-9BFC-10467927507D}" cxnId="{0607B903-92C4-45A0-B5E9-A9D9FD990940}" type="parTrans">
      <dgm:prSet/>
      <dgm:spPr/>
      <dgm:t>
        <a:bodyPr/>
        <a:lstStyle/>
        <a:p>
          <a:endParaRPr lang="fr-FR"/>
        </a:p>
      </dgm:t>
    </dgm:pt>
    <dgm:pt modelId="{6101DBC0-6A37-4EA5-974A-B237E7711C27}" cxnId="{0607B903-92C4-45A0-B5E9-A9D9FD990940}" type="sibTrans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Exemple 2</a:t>
          </a:r>
          <a:endParaRPr lang="fr-FR" dirty="0"/>
        </a:p>
      </dgm:t>
    </dgm:pt>
    <dgm:pt modelId="{0D90FAD5-3E22-46B0-977D-30AD16E10C71}" cxnId="{E448B3BF-7E08-4AD3-89EA-C382D80A0102}" type="parTrans">
      <dgm:prSet/>
      <dgm:spPr/>
      <dgm:t>
        <a:bodyPr/>
        <a:lstStyle/>
        <a:p>
          <a:endParaRPr lang="fr-FR"/>
        </a:p>
      </dgm:t>
    </dgm:pt>
    <dgm:pt modelId="{87105730-512B-4DB6-BB20-8093A9AE89E1}" cxnId="{E448B3BF-7E08-4AD3-89EA-C382D80A0102}" type="sibTrans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B7663E33-FDA3-4F4C-9C39-42E27209604B}" type="presOf" srcId="{6C3EE543-A335-43FD-A857-13CCD5C0F8F2}" destId="{5927D72B-75A3-43C1-8A66-24A37E26AD43}" srcOrd="0" destOrd="0" presId="urn:microsoft.com/office/officeart/2005/8/layout/hChevron3"/>
    <dgm:cxn modelId="{FE29B4AA-01C8-4EE3-B7A3-0F62042ECDF9}" type="presOf" srcId="{4FACCC9E-CB1B-4AD6-939B-2F29343F2F1C}" destId="{C22334E0-5656-4028-8E38-75E2454EF7AF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2DF2FC03-72E8-4FF9-AFE6-EAA3E4BD23D2}" type="presOf" srcId="{9CBED52A-131C-4A53-A034-5C62E4BEA5A1}" destId="{60F88932-906B-40C6-AE25-B7EDD4BB5690}" srcOrd="0" destOrd="0" presId="urn:microsoft.com/office/officeart/2005/8/layout/hChevron3"/>
    <dgm:cxn modelId="{A9F93C15-0F89-465B-91D5-0FB066066412}" type="presOf" srcId="{7228FBD6-B50F-4EC6-8B47-C0F45C0D83AB}" destId="{592670F2-EDA4-4888-8A82-6802DB07F5E3}" srcOrd="0" destOrd="0" presId="urn:microsoft.com/office/officeart/2005/8/layout/hChevron3"/>
    <dgm:cxn modelId="{C93C0836-CEA4-474B-A07B-5CDCC504969A}" type="presOf" srcId="{6E852C43-644C-4101-BD0F-6475A158DBE7}" destId="{C43A7CB3-B940-4B7E-A05A-D43F483FE8C8}" srcOrd="0" destOrd="0" presId="urn:microsoft.com/office/officeart/2005/8/layout/hChevron3"/>
    <dgm:cxn modelId="{E6966ADA-284D-4A12-9842-6A73D7D0DB0F}" type="presParOf" srcId="{5927D72B-75A3-43C1-8A66-24A37E26AD43}" destId="{C43A7CB3-B940-4B7E-A05A-D43F483FE8C8}" srcOrd="0" destOrd="0" presId="urn:microsoft.com/office/officeart/2005/8/layout/hChevron3"/>
    <dgm:cxn modelId="{E2E27BBA-A000-4B7B-A179-BD566FB5F6E1}" type="presParOf" srcId="{5927D72B-75A3-43C1-8A66-24A37E26AD43}" destId="{6C69F6F3-AC44-44F1-803E-CF8C428032E2}" srcOrd="1" destOrd="0" presId="urn:microsoft.com/office/officeart/2005/8/layout/hChevron3"/>
    <dgm:cxn modelId="{AA0119F2-8DDF-446A-AC44-9703E7E7FA9A}" type="presParOf" srcId="{5927D72B-75A3-43C1-8A66-24A37E26AD43}" destId="{592670F2-EDA4-4888-8A82-6802DB07F5E3}" srcOrd="2" destOrd="0" presId="urn:microsoft.com/office/officeart/2005/8/layout/hChevron3"/>
    <dgm:cxn modelId="{0EAE7517-CF6D-4B1A-9DBD-A9C8B8F4AC75}" type="presParOf" srcId="{5927D72B-75A3-43C1-8A66-24A37E26AD43}" destId="{A472B4A2-2133-4B31-A53F-C702483BE2FA}" srcOrd="3" destOrd="0" presId="urn:microsoft.com/office/officeart/2005/8/layout/hChevron3"/>
    <dgm:cxn modelId="{C2CBED73-D848-4A58-8E40-A2CD20DE76AE}" type="presParOf" srcId="{5927D72B-75A3-43C1-8A66-24A37E26AD43}" destId="{C22334E0-5656-4028-8E38-75E2454EF7AF}" srcOrd="4" destOrd="0" presId="urn:microsoft.com/office/officeart/2005/8/layout/hChevron3"/>
    <dgm:cxn modelId="{A252DDA0-0368-4720-A715-D64F1E63EDE8}" type="presParOf" srcId="{5927D72B-75A3-43C1-8A66-24A37E26AD43}" destId="{EA7F2AC7-5014-4E78-B0B8-D7361276D7D7}" srcOrd="5" destOrd="0" presId="urn:microsoft.com/office/officeart/2005/8/layout/hChevron3"/>
    <dgm:cxn modelId="{FAC8FC0A-5DAE-4816-BC51-788D069961EC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cxnId="{8F0BD537-D225-4372-8176-D085F9EBB40F}" type="parTrans">
      <dgm:prSet/>
      <dgm:spPr/>
      <dgm:t>
        <a:bodyPr/>
        <a:lstStyle/>
        <a:p>
          <a:endParaRPr lang="fr-FR"/>
        </a:p>
      </dgm:t>
    </dgm:pt>
    <dgm:pt modelId="{2C354A65-8E47-46E5-AA50-7AA0BD169E2D}" cxnId="{8F0BD537-D225-4372-8176-D085F9EBB40F}" type="sibTrans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cxnId="{ABDEB490-E04D-4D3E-8132-27D965D97CDF}" type="parTrans">
      <dgm:prSet/>
      <dgm:spPr/>
      <dgm:t>
        <a:bodyPr/>
        <a:lstStyle/>
        <a:p>
          <a:endParaRPr lang="fr-FR"/>
        </a:p>
      </dgm:t>
    </dgm:pt>
    <dgm:pt modelId="{DBE27256-B660-47D2-AC31-3BE8E5C81FC6}" cxnId="{ABDEB490-E04D-4D3E-8132-27D965D97CDF}" type="sibTrans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Manipulation</a:t>
          </a:r>
          <a:endParaRPr lang="fr-FR" dirty="0"/>
        </a:p>
      </dgm:t>
    </dgm:pt>
    <dgm:pt modelId="{CA00854C-D12A-4983-9BFC-10467927507D}" cxnId="{0607B903-92C4-45A0-B5E9-A9D9FD990940}" type="parTrans">
      <dgm:prSet/>
      <dgm:spPr/>
      <dgm:t>
        <a:bodyPr/>
        <a:lstStyle/>
        <a:p>
          <a:endParaRPr lang="fr-FR"/>
        </a:p>
      </dgm:t>
    </dgm:pt>
    <dgm:pt modelId="{6101DBC0-6A37-4EA5-974A-B237E7711C27}" cxnId="{0607B903-92C4-45A0-B5E9-A9D9FD990940}" type="sibTrans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Exemple 2</a:t>
          </a:r>
          <a:endParaRPr lang="fr-FR" dirty="0"/>
        </a:p>
      </dgm:t>
    </dgm:pt>
    <dgm:pt modelId="{0D90FAD5-3E22-46B0-977D-30AD16E10C71}" cxnId="{E448B3BF-7E08-4AD3-89EA-C382D80A0102}" type="parTrans">
      <dgm:prSet/>
      <dgm:spPr/>
      <dgm:t>
        <a:bodyPr/>
        <a:lstStyle/>
        <a:p>
          <a:endParaRPr lang="fr-FR"/>
        </a:p>
      </dgm:t>
    </dgm:pt>
    <dgm:pt modelId="{87105730-512B-4DB6-BB20-8093A9AE89E1}" cxnId="{E448B3BF-7E08-4AD3-89EA-C382D80A0102}" type="sibTrans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A2F918EE-8C81-4DE5-82B2-DFA493CC5299}" type="presOf" srcId="{6E852C43-644C-4101-BD0F-6475A158DBE7}" destId="{C43A7CB3-B940-4B7E-A05A-D43F483FE8C8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6555C543-3F45-4096-AEF2-D43F70C8E1D6}" type="presOf" srcId="{9CBED52A-131C-4A53-A034-5C62E4BEA5A1}" destId="{60F88932-906B-40C6-AE25-B7EDD4BB5690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0B7A220F-A79B-466F-8533-9A3369D464D9}" type="presOf" srcId="{7228FBD6-B50F-4EC6-8B47-C0F45C0D83AB}" destId="{592670F2-EDA4-4888-8A82-6802DB07F5E3}" srcOrd="0" destOrd="0" presId="urn:microsoft.com/office/officeart/2005/8/layout/hChevron3"/>
    <dgm:cxn modelId="{1343B63D-8381-4090-BE9F-385059E40A13}" type="presOf" srcId="{6C3EE543-A335-43FD-A857-13CCD5C0F8F2}" destId="{5927D72B-75A3-43C1-8A66-24A37E26AD43}" srcOrd="0" destOrd="0" presId="urn:microsoft.com/office/officeart/2005/8/layout/hChevron3"/>
    <dgm:cxn modelId="{5329B992-3BCF-44B3-B266-714AD31277DC}" type="presOf" srcId="{4FACCC9E-CB1B-4AD6-939B-2F29343F2F1C}" destId="{C22334E0-5656-4028-8E38-75E2454EF7AF}" srcOrd="0" destOrd="0" presId="urn:microsoft.com/office/officeart/2005/8/layout/hChevron3"/>
    <dgm:cxn modelId="{9D90626D-BF82-4410-A016-A058FB7CAABC}" type="presParOf" srcId="{5927D72B-75A3-43C1-8A66-24A37E26AD43}" destId="{C43A7CB3-B940-4B7E-A05A-D43F483FE8C8}" srcOrd="0" destOrd="0" presId="urn:microsoft.com/office/officeart/2005/8/layout/hChevron3"/>
    <dgm:cxn modelId="{C2F84E13-908C-4A1B-AE86-EA6DB0D1EB17}" type="presParOf" srcId="{5927D72B-75A3-43C1-8A66-24A37E26AD43}" destId="{6C69F6F3-AC44-44F1-803E-CF8C428032E2}" srcOrd="1" destOrd="0" presId="urn:microsoft.com/office/officeart/2005/8/layout/hChevron3"/>
    <dgm:cxn modelId="{5A978B36-44D7-46B6-A3C3-C52C2D742BB4}" type="presParOf" srcId="{5927D72B-75A3-43C1-8A66-24A37E26AD43}" destId="{592670F2-EDA4-4888-8A82-6802DB07F5E3}" srcOrd="2" destOrd="0" presId="urn:microsoft.com/office/officeart/2005/8/layout/hChevron3"/>
    <dgm:cxn modelId="{F7F47B48-B33C-43D2-A4A5-257831659F11}" type="presParOf" srcId="{5927D72B-75A3-43C1-8A66-24A37E26AD43}" destId="{A472B4A2-2133-4B31-A53F-C702483BE2FA}" srcOrd="3" destOrd="0" presId="urn:microsoft.com/office/officeart/2005/8/layout/hChevron3"/>
    <dgm:cxn modelId="{80C851CE-B986-43B0-9E4E-AFD094A425BC}" type="presParOf" srcId="{5927D72B-75A3-43C1-8A66-24A37E26AD43}" destId="{C22334E0-5656-4028-8E38-75E2454EF7AF}" srcOrd="4" destOrd="0" presId="urn:microsoft.com/office/officeart/2005/8/layout/hChevron3"/>
    <dgm:cxn modelId="{AB14800A-1209-4026-B2A5-BB3BC856C90E}" type="presParOf" srcId="{5927D72B-75A3-43C1-8A66-24A37E26AD43}" destId="{EA7F2AC7-5014-4E78-B0B8-D7361276D7D7}" srcOrd="5" destOrd="0" presId="urn:microsoft.com/office/officeart/2005/8/layout/hChevron3"/>
    <dgm:cxn modelId="{91DA5EE6-330A-4B90-9ACD-BF8BFD20E0E9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cxnId="{8F0BD537-D225-4372-8176-D085F9EBB40F}" type="parTrans">
      <dgm:prSet/>
      <dgm:spPr/>
      <dgm:t>
        <a:bodyPr/>
        <a:lstStyle/>
        <a:p>
          <a:endParaRPr lang="fr-FR"/>
        </a:p>
      </dgm:t>
    </dgm:pt>
    <dgm:pt modelId="{2C354A65-8E47-46E5-AA50-7AA0BD169E2D}" cxnId="{8F0BD537-D225-4372-8176-D085F9EBB40F}" type="sibTrans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cxnId="{ABDEB490-E04D-4D3E-8132-27D965D97CDF}" type="parTrans">
      <dgm:prSet/>
      <dgm:spPr/>
      <dgm:t>
        <a:bodyPr/>
        <a:lstStyle/>
        <a:p>
          <a:endParaRPr lang="fr-FR"/>
        </a:p>
      </dgm:t>
    </dgm:pt>
    <dgm:pt modelId="{DBE27256-B660-47D2-AC31-3BE8E5C81FC6}" cxnId="{ABDEB490-E04D-4D3E-8132-27D965D97CDF}" type="sibTrans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Manipulation</a:t>
          </a:r>
          <a:endParaRPr lang="fr-FR" dirty="0"/>
        </a:p>
      </dgm:t>
    </dgm:pt>
    <dgm:pt modelId="{CA00854C-D12A-4983-9BFC-10467927507D}" cxnId="{0607B903-92C4-45A0-B5E9-A9D9FD990940}" type="parTrans">
      <dgm:prSet/>
      <dgm:spPr/>
      <dgm:t>
        <a:bodyPr/>
        <a:lstStyle/>
        <a:p>
          <a:endParaRPr lang="fr-FR"/>
        </a:p>
      </dgm:t>
    </dgm:pt>
    <dgm:pt modelId="{6101DBC0-6A37-4EA5-974A-B237E7711C27}" cxnId="{0607B903-92C4-45A0-B5E9-A9D9FD990940}" type="sibTrans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Exemple 2</a:t>
          </a:r>
          <a:endParaRPr lang="fr-FR" dirty="0"/>
        </a:p>
      </dgm:t>
    </dgm:pt>
    <dgm:pt modelId="{0D90FAD5-3E22-46B0-977D-30AD16E10C71}" cxnId="{E448B3BF-7E08-4AD3-89EA-C382D80A0102}" type="parTrans">
      <dgm:prSet/>
      <dgm:spPr/>
      <dgm:t>
        <a:bodyPr/>
        <a:lstStyle/>
        <a:p>
          <a:endParaRPr lang="fr-FR"/>
        </a:p>
      </dgm:t>
    </dgm:pt>
    <dgm:pt modelId="{87105730-512B-4DB6-BB20-8093A9AE89E1}" cxnId="{E448B3BF-7E08-4AD3-89EA-C382D80A0102}" type="sibTrans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63AC00E3-7527-413E-9DB7-F26C4AD3FD8D}" type="presOf" srcId="{9CBED52A-131C-4A53-A034-5C62E4BEA5A1}" destId="{60F88932-906B-40C6-AE25-B7EDD4BB5690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A9A1860E-A3E2-4925-A114-B5C3ABC831C1}" type="presOf" srcId="{6E852C43-644C-4101-BD0F-6475A158DBE7}" destId="{C43A7CB3-B940-4B7E-A05A-D43F483FE8C8}" srcOrd="0" destOrd="0" presId="urn:microsoft.com/office/officeart/2005/8/layout/hChevron3"/>
    <dgm:cxn modelId="{BC200A17-6A5A-429F-94E2-53AAEF56E454}" type="presOf" srcId="{4FACCC9E-CB1B-4AD6-939B-2F29343F2F1C}" destId="{C22334E0-5656-4028-8E38-75E2454EF7AF}" srcOrd="0" destOrd="0" presId="urn:microsoft.com/office/officeart/2005/8/layout/hChevron3"/>
    <dgm:cxn modelId="{406265B9-9AB4-4E7D-94F0-0B575877EC48}" type="presOf" srcId="{6C3EE543-A335-43FD-A857-13CCD5C0F8F2}" destId="{5927D72B-75A3-43C1-8A66-24A37E26AD43}" srcOrd="0" destOrd="0" presId="urn:microsoft.com/office/officeart/2005/8/layout/hChevron3"/>
    <dgm:cxn modelId="{006D59DA-35DE-4D2F-B780-83DC1C141E2C}" type="presOf" srcId="{7228FBD6-B50F-4EC6-8B47-C0F45C0D83AB}" destId="{592670F2-EDA4-4888-8A82-6802DB07F5E3}" srcOrd="0" destOrd="0" presId="urn:microsoft.com/office/officeart/2005/8/layout/hChevron3"/>
    <dgm:cxn modelId="{737E9342-A470-4521-816D-15C24E788F38}" type="presParOf" srcId="{5927D72B-75A3-43C1-8A66-24A37E26AD43}" destId="{C43A7CB3-B940-4B7E-A05A-D43F483FE8C8}" srcOrd="0" destOrd="0" presId="urn:microsoft.com/office/officeart/2005/8/layout/hChevron3"/>
    <dgm:cxn modelId="{DE2AC4E8-BEA5-4026-BAF8-3AE84DFCCF36}" type="presParOf" srcId="{5927D72B-75A3-43C1-8A66-24A37E26AD43}" destId="{6C69F6F3-AC44-44F1-803E-CF8C428032E2}" srcOrd="1" destOrd="0" presId="urn:microsoft.com/office/officeart/2005/8/layout/hChevron3"/>
    <dgm:cxn modelId="{5A3923E1-5B9B-4387-B08C-0659F0CD3B27}" type="presParOf" srcId="{5927D72B-75A3-43C1-8A66-24A37E26AD43}" destId="{592670F2-EDA4-4888-8A82-6802DB07F5E3}" srcOrd="2" destOrd="0" presId="urn:microsoft.com/office/officeart/2005/8/layout/hChevron3"/>
    <dgm:cxn modelId="{E7A93410-6A8C-4ED3-9EA3-F6B2DE77DA9C}" type="presParOf" srcId="{5927D72B-75A3-43C1-8A66-24A37E26AD43}" destId="{A472B4A2-2133-4B31-A53F-C702483BE2FA}" srcOrd="3" destOrd="0" presId="urn:microsoft.com/office/officeart/2005/8/layout/hChevron3"/>
    <dgm:cxn modelId="{15D42358-6625-4DC8-BCD4-0E728F676B4D}" type="presParOf" srcId="{5927D72B-75A3-43C1-8A66-24A37E26AD43}" destId="{C22334E0-5656-4028-8E38-75E2454EF7AF}" srcOrd="4" destOrd="0" presId="urn:microsoft.com/office/officeart/2005/8/layout/hChevron3"/>
    <dgm:cxn modelId="{040D65BB-F392-45FB-A36D-368481422469}" type="presParOf" srcId="{5927D72B-75A3-43C1-8A66-24A37E26AD43}" destId="{EA7F2AC7-5014-4E78-B0B8-D7361276D7D7}" srcOrd="5" destOrd="0" presId="urn:microsoft.com/office/officeart/2005/8/layout/hChevron3"/>
    <dgm:cxn modelId="{171DECD4-0FCE-40C0-AEF8-D077B40850BA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cxnId="{8F0BD537-D225-4372-8176-D085F9EBB40F}" type="parTrans">
      <dgm:prSet/>
      <dgm:spPr/>
      <dgm:t>
        <a:bodyPr/>
        <a:lstStyle/>
        <a:p>
          <a:endParaRPr lang="fr-FR"/>
        </a:p>
      </dgm:t>
    </dgm:pt>
    <dgm:pt modelId="{2C354A65-8E47-46E5-AA50-7AA0BD169E2D}" cxnId="{8F0BD537-D225-4372-8176-D085F9EBB40F}" type="sibTrans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cxnId="{ABDEB490-E04D-4D3E-8132-27D965D97CDF}" type="parTrans">
      <dgm:prSet/>
      <dgm:spPr/>
      <dgm:t>
        <a:bodyPr/>
        <a:lstStyle/>
        <a:p>
          <a:endParaRPr lang="fr-FR"/>
        </a:p>
      </dgm:t>
    </dgm:pt>
    <dgm:pt modelId="{DBE27256-B660-47D2-AC31-3BE8E5C81FC6}" cxnId="{ABDEB490-E04D-4D3E-8132-27D965D97CDF}" type="sibTrans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Manipulation</a:t>
          </a:r>
          <a:endParaRPr lang="fr-FR" dirty="0"/>
        </a:p>
      </dgm:t>
    </dgm:pt>
    <dgm:pt modelId="{CA00854C-D12A-4983-9BFC-10467927507D}" cxnId="{0607B903-92C4-45A0-B5E9-A9D9FD990940}" type="parTrans">
      <dgm:prSet/>
      <dgm:spPr/>
      <dgm:t>
        <a:bodyPr/>
        <a:lstStyle/>
        <a:p>
          <a:endParaRPr lang="fr-FR"/>
        </a:p>
      </dgm:t>
    </dgm:pt>
    <dgm:pt modelId="{6101DBC0-6A37-4EA5-974A-B237E7711C27}" cxnId="{0607B903-92C4-45A0-B5E9-A9D9FD990940}" type="sibTrans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Exemple 2</a:t>
          </a:r>
          <a:endParaRPr lang="fr-FR" dirty="0"/>
        </a:p>
      </dgm:t>
    </dgm:pt>
    <dgm:pt modelId="{0D90FAD5-3E22-46B0-977D-30AD16E10C71}" cxnId="{E448B3BF-7E08-4AD3-89EA-C382D80A0102}" type="parTrans">
      <dgm:prSet/>
      <dgm:spPr/>
      <dgm:t>
        <a:bodyPr/>
        <a:lstStyle/>
        <a:p>
          <a:endParaRPr lang="fr-FR"/>
        </a:p>
      </dgm:t>
    </dgm:pt>
    <dgm:pt modelId="{87105730-512B-4DB6-BB20-8093A9AE89E1}" cxnId="{E448B3BF-7E08-4AD3-89EA-C382D80A0102}" type="sibTrans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749C84DE-9590-4197-A487-E7983DC1A5FD}" type="presOf" srcId="{7228FBD6-B50F-4EC6-8B47-C0F45C0D83AB}" destId="{592670F2-EDA4-4888-8A82-6802DB07F5E3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377661D1-7AA3-48EE-8623-645241C8A725}" type="presOf" srcId="{9CBED52A-131C-4A53-A034-5C62E4BEA5A1}" destId="{60F88932-906B-40C6-AE25-B7EDD4BB5690}" srcOrd="0" destOrd="0" presId="urn:microsoft.com/office/officeart/2005/8/layout/hChevron3"/>
    <dgm:cxn modelId="{F29E54B4-D01B-4105-9A1E-7D8F356F6389}" type="presOf" srcId="{4FACCC9E-CB1B-4AD6-939B-2F29343F2F1C}" destId="{C22334E0-5656-4028-8E38-75E2454EF7AF}" srcOrd="0" destOrd="0" presId="urn:microsoft.com/office/officeart/2005/8/layout/hChevron3"/>
    <dgm:cxn modelId="{D896B964-2829-4303-9A49-E03429976E3A}" type="presOf" srcId="{6E852C43-644C-4101-BD0F-6475A158DBE7}" destId="{C43A7CB3-B940-4B7E-A05A-D43F483FE8C8}" srcOrd="0" destOrd="0" presId="urn:microsoft.com/office/officeart/2005/8/layout/hChevron3"/>
    <dgm:cxn modelId="{B8992FB4-CDDB-41B1-8724-3EADD5DF748A}" type="presOf" srcId="{6C3EE543-A335-43FD-A857-13CCD5C0F8F2}" destId="{5927D72B-75A3-43C1-8A66-24A37E26AD43}" srcOrd="0" destOrd="0" presId="urn:microsoft.com/office/officeart/2005/8/layout/hChevron3"/>
    <dgm:cxn modelId="{DE22CA27-090D-46B5-8B95-6BBAAE361301}" type="presParOf" srcId="{5927D72B-75A3-43C1-8A66-24A37E26AD43}" destId="{C43A7CB3-B940-4B7E-A05A-D43F483FE8C8}" srcOrd="0" destOrd="0" presId="urn:microsoft.com/office/officeart/2005/8/layout/hChevron3"/>
    <dgm:cxn modelId="{5E403038-DAB2-4F4E-8D07-2C4DACB37BCC}" type="presParOf" srcId="{5927D72B-75A3-43C1-8A66-24A37E26AD43}" destId="{6C69F6F3-AC44-44F1-803E-CF8C428032E2}" srcOrd="1" destOrd="0" presId="urn:microsoft.com/office/officeart/2005/8/layout/hChevron3"/>
    <dgm:cxn modelId="{5601DFCB-B47B-4455-9042-34296E30900A}" type="presParOf" srcId="{5927D72B-75A3-43C1-8A66-24A37E26AD43}" destId="{592670F2-EDA4-4888-8A82-6802DB07F5E3}" srcOrd="2" destOrd="0" presId="urn:microsoft.com/office/officeart/2005/8/layout/hChevron3"/>
    <dgm:cxn modelId="{F6103DFA-C3A8-48D4-BA0D-7290FB71DC29}" type="presParOf" srcId="{5927D72B-75A3-43C1-8A66-24A37E26AD43}" destId="{A472B4A2-2133-4B31-A53F-C702483BE2FA}" srcOrd="3" destOrd="0" presId="urn:microsoft.com/office/officeart/2005/8/layout/hChevron3"/>
    <dgm:cxn modelId="{CA4A13E2-0AEC-48A4-8612-F99285DD32F1}" type="presParOf" srcId="{5927D72B-75A3-43C1-8A66-24A37E26AD43}" destId="{C22334E0-5656-4028-8E38-75E2454EF7AF}" srcOrd="4" destOrd="0" presId="urn:microsoft.com/office/officeart/2005/8/layout/hChevron3"/>
    <dgm:cxn modelId="{4F43F0D2-D70B-4FB6-8DD4-983972DCFE33}" type="presParOf" srcId="{5927D72B-75A3-43C1-8A66-24A37E26AD43}" destId="{EA7F2AC7-5014-4E78-B0B8-D7361276D7D7}" srcOrd="5" destOrd="0" presId="urn:microsoft.com/office/officeart/2005/8/layout/hChevron3"/>
    <dgm:cxn modelId="{3D369346-D88F-426D-96A2-4A49B25DF8D2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cxnId="{8F0BD537-D225-4372-8176-D085F9EBB40F}" type="parTrans">
      <dgm:prSet/>
      <dgm:spPr/>
      <dgm:t>
        <a:bodyPr/>
        <a:lstStyle/>
        <a:p>
          <a:endParaRPr lang="fr-FR"/>
        </a:p>
      </dgm:t>
    </dgm:pt>
    <dgm:pt modelId="{2C354A65-8E47-46E5-AA50-7AA0BD169E2D}" cxnId="{8F0BD537-D225-4372-8176-D085F9EBB40F}" type="sibTrans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cxnId="{ABDEB490-E04D-4D3E-8132-27D965D97CDF}" type="parTrans">
      <dgm:prSet/>
      <dgm:spPr/>
      <dgm:t>
        <a:bodyPr/>
        <a:lstStyle/>
        <a:p>
          <a:endParaRPr lang="fr-FR"/>
        </a:p>
      </dgm:t>
    </dgm:pt>
    <dgm:pt modelId="{DBE27256-B660-47D2-AC31-3BE8E5C81FC6}" cxnId="{ABDEB490-E04D-4D3E-8132-27D965D97CDF}" type="sibTrans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Manipulation</a:t>
          </a:r>
          <a:endParaRPr lang="fr-FR" dirty="0"/>
        </a:p>
      </dgm:t>
    </dgm:pt>
    <dgm:pt modelId="{CA00854C-D12A-4983-9BFC-10467927507D}" cxnId="{0607B903-92C4-45A0-B5E9-A9D9FD990940}" type="parTrans">
      <dgm:prSet/>
      <dgm:spPr/>
      <dgm:t>
        <a:bodyPr/>
        <a:lstStyle/>
        <a:p>
          <a:endParaRPr lang="fr-FR"/>
        </a:p>
      </dgm:t>
    </dgm:pt>
    <dgm:pt modelId="{6101DBC0-6A37-4EA5-974A-B237E7711C27}" cxnId="{0607B903-92C4-45A0-B5E9-A9D9FD990940}" type="sibTrans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Exemple 3</a:t>
          </a:r>
          <a:endParaRPr lang="fr-FR" dirty="0"/>
        </a:p>
      </dgm:t>
    </dgm:pt>
    <dgm:pt modelId="{0D90FAD5-3E22-46B0-977D-30AD16E10C71}" cxnId="{E448B3BF-7E08-4AD3-89EA-C382D80A0102}" type="parTrans">
      <dgm:prSet/>
      <dgm:spPr/>
      <dgm:t>
        <a:bodyPr/>
        <a:lstStyle/>
        <a:p>
          <a:endParaRPr lang="fr-FR"/>
        </a:p>
      </dgm:t>
    </dgm:pt>
    <dgm:pt modelId="{87105730-512B-4DB6-BB20-8093A9AE89E1}" cxnId="{E448B3BF-7E08-4AD3-89EA-C382D80A0102}" type="sibTrans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1162B64A-C279-4470-87A9-2102FF25DA5E}" type="presOf" srcId="{4FACCC9E-CB1B-4AD6-939B-2F29343F2F1C}" destId="{C22334E0-5656-4028-8E38-75E2454EF7AF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9456DC92-D0BC-4D94-B6D7-2E4AAAB243A5}" type="presOf" srcId="{6C3EE543-A335-43FD-A857-13CCD5C0F8F2}" destId="{5927D72B-75A3-43C1-8A66-24A37E26AD43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94D58996-5B37-4368-9923-D8DB055B989F}" type="presOf" srcId="{9CBED52A-131C-4A53-A034-5C62E4BEA5A1}" destId="{60F88932-906B-40C6-AE25-B7EDD4BB5690}" srcOrd="0" destOrd="0" presId="urn:microsoft.com/office/officeart/2005/8/layout/hChevron3"/>
    <dgm:cxn modelId="{24E36326-9F0A-4D12-B917-2EE87632068F}" type="presOf" srcId="{7228FBD6-B50F-4EC6-8B47-C0F45C0D83AB}" destId="{592670F2-EDA4-4888-8A82-6802DB07F5E3}" srcOrd="0" destOrd="0" presId="urn:microsoft.com/office/officeart/2005/8/layout/hChevron3"/>
    <dgm:cxn modelId="{D7617B3B-23BE-4C9F-9E78-A1310BC7641A}" type="presOf" srcId="{6E852C43-644C-4101-BD0F-6475A158DBE7}" destId="{C43A7CB3-B940-4B7E-A05A-D43F483FE8C8}" srcOrd="0" destOrd="0" presId="urn:microsoft.com/office/officeart/2005/8/layout/hChevron3"/>
    <dgm:cxn modelId="{7D82E43B-0910-4E79-90E4-5D858D3030D7}" type="presParOf" srcId="{5927D72B-75A3-43C1-8A66-24A37E26AD43}" destId="{C43A7CB3-B940-4B7E-A05A-D43F483FE8C8}" srcOrd="0" destOrd="0" presId="urn:microsoft.com/office/officeart/2005/8/layout/hChevron3"/>
    <dgm:cxn modelId="{6D3B8EBE-6847-4040-962C-1DA4D11904A2}" type="presParOf" srcId="{5927D72B-75A3-43C1-8A66-24A37E26AD43}" destId="{6C69F6F3-AC44-44F1-803E-CF8C428032E2}" srcOrd="1" destOrd="0" presId="urn:microsoft.com/office/officeart/2005/8/layout/hChevron3"/>
    <dgm:cxn modelId="{93CA6C47-4C00-4BB3-B04C-503BA0CD3D68}" type="presParOf" srcId="{5927D72B-75A3-43C1-8A66-24A37E26AD43}" destId="{592670F2-EDA4-4888-8A82-6802DB07F5E3}" srcOrd="2" destOrd="0" presId="urn:microsoft.com/office/officeart/2005/8/layout/hChevron3"/>
    <dgm:cxn modelId="{6C0B63BC-3EA0-427B-BC64-D7331AFC7086}" type="presParOf" srcId="{5927D72B-75A3-43C1-8A66-24A37E26AD43}" destId="{A472B4A2-2133-4B31-A53F-C702483BE2FA}" srcOrd="3" destOrd="0" presId="urn:microsoft.com/office/officeart/2005/8/layout/hChevron3"/>
    <dgm:cxn modelId="{281F333B-7935-4E8B-B264-9BE9EAD7AAEE}" type="presParOf" srcId="{5927D72B-75A3-43C1-8A66-24A37E26AD43}" destId="{C22334E0-5656-4028-8E38-75E2454EF7AF}" srcOrd="4" destOrd="0" presId="urn:microsoft.com/office/officeart/2005/8/layout/hChevron3"/>
    <dgm:cxn modelId="{476A8615-F4DA-499E-BF4F-B3454BBFF207}" type="presParOf" srcId="{5927D72B-75A3-43C1-8A66-24A37E26AD43}" destId="{EA7F2AC7-5014-4E78-B0B8-D7361276D7D7}" srcOrd="5" destOrd="0" presId="urn:microsoft.com/office/officeart/2005/8/layout/hChevron3"/>
    <dgm:cxn modelId="{EC7A0078-7D25-4F09-B743-04A693358A88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Manipulation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Principe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Manipulation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Exemple 3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Manipulation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Exemple 2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Manipulation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Exemple 4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Manipulation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Exemple 4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Manipulation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Exemple 4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Manipulation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Exemple 4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Manipulation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Exemple 5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Manipulation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Exemple 5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Manipulation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Exemple 5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Manipulation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Exemples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Manipulation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Exemple 1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Manipulation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Exemple 2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Manipulation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Exemple 2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Manipulation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Exemple 2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Manipulation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Exemple 2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Manipulation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Exemple 2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Manipulation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Exemple 3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2A1DC3D-A149-41D6-AA32-C0C33D73E2A3}" type="datetimeFigureOut">
              <a:rPr lang="fr-FR" smtClean="0"/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E6BEC9D-5376-4619-B1E2-A07C31ACDBEE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8DD1A12-11D3-4EB7-9B15-E7C8E4DB269F}" type="datetimeFigureOut">
              <a:rPr lang="fr-FR" smtClean="0"/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AE840D9-4B70-4E01-9B92-1BA3EE2DC581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55AA443-DEE2-4744-A227-63EBC492A47F}" type="datetime1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768D-6305-4343-B85E-EDB5D61F00B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A2D8060-8C67-43E7-8646-8C9A1477B9D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0E94-50D2-46D7-96CC-C4F692FBE69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654D-F867-497E-9CAB-9B82B74809B1}" type="datetime1">
              <a:rPr lang="en-US" smtClean="0"/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9033341-D1FA-4B70-8E29-EEEEDD478EDE}" type="datetime1">
              <a:rPr lang="en-US" smtClean="0"/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596B242-D7F7-4067-8304-E84C0477EE88}" type="datetime1">
              <a:rPr lang="en-US" smtClean="0"/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A8E1-46AD-4DAF-B0EF-DF1617DDF61E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66BD-D903-4C5C-828B-55C034ED2E02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5917-C0DB-45BB-A5A4-0FE05E00C76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1E6DA34-46F6-40B6-B719-48FDB9074CB9}" type="datetime1">
              <a:rPr lang="en-US" smtClean="0"/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alphaModFix amt="25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3C13435-67B0-4014-BF17-9A5A08110243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 panose="05020102010507070707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1.xml"/><Relationship Id="rId4" Type="http://schemas.openxmlformats.org/officeDocument/2006/relationships/diagramColors" Target="../diagrams/colors11.xml"/><Relationship Id="rId3" Type="http://schemas.openxmlformats.org/officeDocument/2006/relationships/diagramQuickStyle" Target="../diagrams/quickStyle11.xml"/><Relationship Id="rId2" Type="http://schemas.openxmlformats.org/officeDocument/2006/relationships/diagramLayout" Target="../diagrams/layout11.xml"/><Relationship Id="rId1" Type="http://schemas.openxmlformats.org/officeDocument/2006/relationships/diagramData" Target="../diagrams/data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209800"/>
          </a:xfrm>
        </p:spPr>
        <p:txBody>
          <a:bodyPr>
            <a:normAutofit/>
          </a:bodyPr>
          <a:lstStyle/>
          <a:p>
            <a:r>
              <a:rPr lang="fr-FR" dirty="0" smtClean="0">
                <a:sym typeface="Wingdings" panose="05000000000000000000" pitchFamily="2" charset="2"/>
              </a:rPr>
              <a:t>Chaînage et LSC : motivation et principe</a:t>
            </a:r>
            <a:endParaRPr lang="fr-FR" dirty="0" smtClean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/>
              <a:t>Manipuler la LSC : exemples</a:t>
            </a:r>
            <a:endParaRPr lang="fr-FR" dirty="0" smtClean="0"/>
          </a:p>
          <a:p>
            <a:r>
              <a:rPr lang="fr-FR" dirty="0" smtClean="0"/>
              <a:t>Variantes : LDC, liste circulaire, …</a:t>
            </a:r>
            <a:endParaRPr lang="fr-FR" dirty="0" smtClean="0"/>
          </a:p>
          <a:p>
            <a:r>
              <a:rPr lang="fr-FR" dirty="0" smtClean="0"/>
              <a:t>Etude de cas : réalisation d’un buffer clavier</a:t>
            </a:r>
            <a:endParaRPr lang="fr-F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II. Chaînage, SDD séquentielles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4838" y="2657475"/>
            <a:ext cx="79343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Supprimer un élément d’une LSC</a:t>
            </a:r>
            <a:endParaRPr lang="fr-FR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11"/>
          <p:cNvSpPr>
            <a:spLocks noGrp="1"/>
          </p:cNvSpPr>
          <p:nvPr>
            <p:ph sz="quarter" idx="1"/>
          </p:nvPr>
        </p:nvSpPr>
        <p:spPr>
          <a:xfrm>
            <a:off x="2438400" y="1752600"/>
            <a:ext cx="4038600" cy="762000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Hypothèse : liste non vide</a:t>
            </a:r>
            <a:endParaRPr lang="fr-FR" dirty="0" smtClean="0"/>
          </a:p>
          <a:p>
            <a:r>
              <a:rPr lang="fr-FR" dirty="0" smtClean="0"/>
              <a:t>Cas de la tête de liste</a:t>
            </a:r>
            <a:endParaRPr lang="fr-F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9600" y="1619250"/>
            <a:ext cx="79248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Supprimer un élément d’une LSC</a:t>
            </a:r>
            <a:endParaRPr lang="fr-FR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11"/>
          <p:cNvSpPr>
            <a:spLocks noGrp="1"/>
          </p:cNvSpPr>
          <p:nvPr>
            <p:ph sz="quarter" idx="1"/>
          </p:nvPr>
        </p:nvSpPr>
        <p:spPr>
          <a:xfrm>
            <a:off x="2971800" y="1524000"/>
            <a:ext cx="2895600" cy="381000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Reste de la liste</a:t>
            </a:r>
            <a:endParaRPr lang="fr-FR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Insérer un élément dans une LSC triée</a:t>
            </a:r>
            <a:endParaRPr lang="fr-FR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3" name="Group 27"/>
          <p:cNvGrpSpPr/>
          <p:nvPr/>
        </p:nvGrpSpPr>
        <p:grpSpPr>
          <a:xfrm>
            <a:off x="1524000" y="3352800"/>
            <a:ext cx="1447800" cy="914400"/>
            <a:chOff x="1447800" y="1600200"/>
            <a:chExt cx="1447800" cy="914400"/>
          </a:xfrm>
        </p:grpSpPr>
        <p:sp>
          <p:nvSpPr>
            <p:cNvPr id="25" name="Oval 24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A</a:t>
              </a:r>
              <a:endParaRPr lang="fr-FR" sz="5500" dirty="0" smtClean="0"/>
            </a:p>
          </p:txBody>
        </p:sp>
        <p:cxnSp>
          <p:nvCxnSpPr>
            <p:cNvPr id="26" name="Straight Arrow Connector 25"/>
            <p:cNvCxnSpPr>
              <a:stCxn id="25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 33"/>
          <p:cNvSpPr/>
          <p:nvPr/>
        </p:nvSpPr>
        <p:spPr>
          <a:xfrm>
            <a:off x="2971800" y="3352800"/>
            <a:ext cx="990600" cy="9144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5500" dirty="0" smtClean="0"/>
              <a:t>B</a:t>
            </a:r>
            <a:endParaRPr lang="fr-FR" sz="5500" dirty="0" smtClean="0"/>
          </a:p>
        </p:txBody>
      </p:sp>
      <p:cxnSp>
        <p:nvCxnSpPr>
          <p:cNvPr id="35" name="Straight Arrow Connector 34"/>
          <p:cNvCxnSpPr>
            <a:stCxn id="34" idx="6"/>
          </p:cNvCxnSpPr>
          <p:nvPr/>
        </p:nvCxnSpPr>
        <p:spPr>
          <a:xfrm>
            <a:off x="3962400" y="3810000"/>
            <a:ext cx="457200" cy="1588"/>
          </a:xfrm>
          <a:prstGeom prst="curved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1"/>
          <p:cNvGrpSpPr/>
          <p:nvPr/>
        </p:nvGrpSpPr>
        <p:grpSpPr>
          <a:xfrm>
            <a:off x="5867400" y="3352800"/>
            <a:ext cx="1447800" cy="914400"/>
            <a:chOff x="1447800" y="1600200"/>
            <a:chExt cx="1447800" cy="914400"/>
          </a:xfrm>
        </p:grpSpPr>
        <p:sp>
          <p:nvSpPr>
            <p:cNvPr id="40" name="Oval 39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D</a:t>
              </a:r>
              <a:endParaRPr lang="fr-FR" sz="5500" dirty="0" smtClean="0"/>
            </a:p>
          </p:txBody>
        </p:sp>
        <p:cxnSp>
          <p:nvCxnSpPr>
            <p:cNvPr id="41" name="Straight Arrow Connector 40"/>
            <p:cNvCxnSpPr>
              <a:stCxn id="40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Multiply 41"/>
          <p:cNvSpPr/>
          <p:nvPr/>
        </p:nvSpPr>
        <p:spPr>
          <a:xfrm>
            <a:off x="7086600" y="3429000"/>
            <a:ext cx="609600" cy="762000"/>
          </a:xfrm>
          <a:prstGeom prst="mathMultiply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val 43"/>
          <p:cNvSpPr/>
          <p:nvPr/>
        </p:nvSpPr>
        <p:spPr>
          <a:xfrm>
            <a:off x="4419600" y="3352800"/>
            <a:ext cx="990600" cy="9144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5500" dirty="0" smtClean="0"/>
              <a:t>C</a:t>
            </a:r>
            <a:endParaRPr lang="fr-FR" sz="5500" dirty="0" smtClean="0"/>
          </a:p>
        </p:txBody>
      </p:sp>
      <p:cxnSp>
        <p:nvCxnSpPr>
          <p:cNvPr id="45" name="Straight Arrow Connector 44"/>
          <p:cNvCxnSpPr>
            <a:stCxn id="44" idx="6"/>
          </p:cNvCxnSpPr>
          <p:nvPr/>
        </p:nvCxnSpPr>
        <p:spPr>
          <a:xfrm>
            <a:off x="5410200" y="3810000"/>
            <a:ext cx="45720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H="1">
            <a:off x="3105150" y="2990850"/>
            <a:ext cx="685800" cy="38100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895600" y="220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 smtClean="0"/>
              <a:t>prec</a:t>
            </a:r>
            <a:endParaRPr lang="fr-FR" i="1" dirty="0"/>
          </a:p>
        </p:txBody>
      </p:sp>
      <p:cxnSp>
        <p:nvCxnSpPr>
          <p:cNvPr id="60" name="Straight Arrow Connector 34"/>
          <p:cNvCxnSpPr>
            <a:stCxn id="34" idx="5"/>
            <a:endCxn id="40" idx="4"/>
          </p:cNvCxnSpPr>
          <p:nvPr/>
        </p:nvCxnSpPr>
        <p:spPr>
          <a:xfrm rot="16200000" flipH="1">
            <a:off x="5023060" y="2927559"/>
            <a:ext cx="133911" cy="2545370"/>
          </a:xfrm>
          <a:prstGeom prst="curvedConnector3">
            <a:avLst>
              <a:gd name="adj1" fmla="val 270710"/>
            </a:avLst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H="1">
            <a:off x="6000750" y="2990850"/>
            <a:ext cx="685800" cy="38100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791200" y="220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cour</a:t>
            </a:r>
            <a:endParaRPr lang="fr-FR" i="1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9600" y="2790825"/>
            <a:ext cx="79343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Insérer un élément dans une LSC triée</a:t>
            </a:r>
            <a:endParaRPr lang="fr-FR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11"/>
          <p:cNvSpPr>
            <a:spLocks noGrp="1"/>
          </p:cNvSpPr>
          <p:nvPr>
            <p:ph sz="quarter" idx="1"/>
          </p:nvPr>
        </p:nvSpPr>
        <p:spPr>
          <a:xfrm>
            <a:off x="1143000" y="1981200"/>
            <a:ext cx="6553200" cy="685800"/>
          </a:xfrm>
        </p:spPr>
        <p:txBody>
          <a:bodyPr>
            <a:normAutofit/>
          </a:bodyPr>
          <a:lstStyle/>
          <a:p>
            <a:r>
              <a:rPr lang="fr-FR" dirty="0" smtClean="0"/>
              <a:t>Cas spécial : </a:t>
            </a:r>
            <a:r>
              <a:rPr lang="fr-FR" i="1" dirty="0" smtClean="0"/>
              <a:t>l</a:t>
            </a:r>
            <a:r>
              <a:rPr lang="fr-FR" dirty="0" smtClean="0"/>
              <a:t> est vide : impact sur </a:t>
            </a:r>
            <a:r>
              <a:rPr lang="fr-FR" i="1" dirty="0" smtClean="0"/>
              <a:t>l</a:t>
            </a:r>
            <a:endParaRPr lang="fr-FR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76263" y="3390900"/>
            <a:ext cx="79914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Insérer un élément dans une LSC triée</a:t>
            </a:r>
            <a:endParaRPr lang="fr-FR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11"/>
          <p:cNvSpPr>
            <a:spLocks noGrp="1"/>
          </p:cNvSpPr>
          <p:nvPr>
            <p:ph sz="quarter" idx="1"/>
          </p:nvPr>
        </p:nvSpPr>
        <p:spPr>
          <a:xfrm>
            <a:off x="762000" y="2133600"/>
            <a:ext cx="7696200" cy="685800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Cas spécial : insertion en tête de liste : impact sur </a:t>
            </a:r>
            <a:r>
              <a:rPr lang="fr-FR" i="1" dirty="0" smtClean="0"/>
              <a:t>l</a:t>
            </a:r>
            <a:r>
              <a:rPr lang="fr-FR" dirty="0" smtClean="0"/>
              <a:t> !</a:t>
            </a:r>
            <a:endParaRPr lang="fr-FR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8175" y="2076450"/>
            <a:ext cx="78962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Insérer un élément dans une LSC triée</a:t>
            </a:r>
            <a:endParaRPr lang="fr-FR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11"/>
          <p:cNvSpPr>
            <a:spLocks noGrp="1"/>
          </p:cNvSpPr>
          <p:nvPr>
            <p:ph sz="quarter" idx="1"/>
          </p:nvPr>
        </p:nvSpPr>
        <p:spPr>
          <a:xfrm>
            <a:off x="2057400" y="1752600"/>
            <a:ext cx="4876800" cy="381000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Cas général : cœur de liste</a:t>
            </a:r>
            <a:endParaRPr lang="fr-FR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5800" y="3590925"/>
            <a:ext cx="79343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Insérer un élément dans une LSC triée</a:t>
            </a:r>
            <a:endParaRPr lang="fr-FR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11"/>
          <p:cNvSpPr>
            <a:spLocks noGrp="1"/>
          </p:cNvSpPr>
          <p:nvPr>
            <p:ph sz="quarter" idx="1"/>
          </p:nvPr>
        </p:nvSpPr>
        <p:spPr>
          <a:xfrm>
            <a:off x="762000" y="1676400"/>
            <a:ext cx="7696200" cy="1676400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Toujours se poser la question :</a:t>
            </a:r>
            <a:endParaRPr lang="fr-FR" dirty="0" smtClean="0"/>
          </a:p>
          <a:p>
            <a:pPr lvl="1"/>
            <a:r>
              <a:rPr lang="fr-FR" dirty="0" smtClean="0"/>
              <a:t>Est-il nécessaire d’effectuer un traitement spécial pour</a:t>
            </a:r>
            <a:endParaRPr lang="fr-FR" dirty="0" smtClean="0"/>
          </a:p>
          <a:p>
            <a:pPr lvl="2"/>
            <a:r>
              <a:rPr lang="fr-FR" dirty="0" smtClean="0"/>
              <a:t>La tête de liste</a:t>
            </a:r>
            <a:endParaRPr lang="fr-FR" dirty="0" smtClean="0"/>
          </a:p>
          <a:p>
            <a:pPr lvl="2"/>
            <a:r>
              <a:rPr lang="fr-FR" dirty="0" smtClean="0"/>
              <a:t>La queue de liste</a:t>
            </a:r>
            <a:endParaRPr lang="fr-FR" dirty="0" smtClean="0"/>
          </a:p>
          <a:p>
            <a:r>
              <a:rPr lang="fr-FR" dirty="0" smtClean="0"/>
              <a:t>Ici : cas spécial : la queue de liste</a:t>
            </a:r>
            <a:endParaRPr lang="fr-FR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38200" y="2552700"/>
            <a:ext cx="793432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Supprimer un élément d’une LSC triée</a:t>
            </a:r>
            <a:endParaRPr lang="fr-FR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11"/>
          <p:cNvSpPr>
            <a:spLocks noGrp="1"/>
          </p:cNvSpPr>
          <p:nvPr>
            <p:ph sz="quarter" idx="1"/>
          </p:nvPr>
        </p:nvSpPr>
        <p:spPr>
          <a:xfrm>
            <a:off x="2057400" y="1752600"/>
            <a:ext cx="5105400" cy="990600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Adaptation de l’exemple 3</a:t>
            </a:r>
            <a:endParaRPr lang="fr-FR" dirty="0" smtClean="0"/>
          </a:p>
          <a:p>
            <a:r>
              <a:rPr lang="fr-FR" dirty="0" smtClean="0"/>
              <a:t>Il faut sécuriser : la liste peut être vide</a:t>
            </a:r>
            <a:endParaRPr lang="fr-FR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5800" y="3028950"/>
            <a:ext cx="79533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Supprimer un élément d’une LSC triée</a:t>
            </a:r>
            <a:endParaRPr lang="fr-FR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11"/>
          <p:cNvSpPr>
            <a:spLocks noGrp="1"/>
          </p:cNvSpPr>
          <p:nvPr>
            <p:ph sz="quarter" idx="1"/>
          </p:nvPr>
        </p:nvSpPr>
        <p:spPr>
          <a:xfrm>
            <a:off x="762000" y="2057400"/>
            <a:ext cx="7620000" cy="609600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Le traitement principal reste le même que celui de l’exemple 3</a:t>
            </a:r>
            <a:endParaRPr lang="fr-FR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9600" y="2667000"/>
            <a:ext cx="79343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Supprimer un élément d’une LSC triée</a:t>
            </a:r>
            <a:endParaRPr lang="fr-FR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11"/>
          <p:cNvSpPr>
            <a:spLocks noGrp="1"/>
          </p:cNvSpPr>
          <p:nvPr>
            <p:ph sz="quarter" idx="1"/>
          </p:nvPr>
        </p:nvSpPr>
        <p:spPr>
          <a:xfrm>
            <a:off x="990600" y="2057400"/>
            <a:ext cx="7162800" cy="381000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En revanche, on peut optimiser le parcours itératif</a:t>
            </a:r>
            <a:endParaRPr lang="fr-FR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Manipulation d’une LSC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133600"/>
            <a:ext cx="8153400" cy="3657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fr-FR" sz="7200" dirty="0" smtClean="0"/>
              <a:t>Simple</a:t>
            </a:r>
            <a:endParaRPr lang="fr-FR" sz="7200" dirty="0" smtClean="0"/>
          </a:p>
          <a:p>
            <a:pPr algn="ctr">
              <a:buNone/>
            </a:pPr>
            <a:r>
              <a:rPr lang="fr-FR" sz="7200" dirty="0" smtClean="0"/>
              <a:t>Manipulation</a:t>
            </a:r>
            <a:endParaRPr lang="fr-FR" sz="7200" dirty="0" smtClean="0"/>
          </a:p>
          <a:p>
            <a:pPr algn="ctr">
              <a:buNone/>
            </a:pPr>
            <a:r>
              <a:rPr lang="fr-FR" sz="7200" dirty="0" smtClean="0"/>
              <a:t>de pointeurs</a:t>
            </a:r>
            <a:endParaRPr lang="fr-FR" sz="7200" dirty="0" smtClean="0"/>
          </a:p>
          <a:p>
            <a:pPr algn="ctr"/>
            <a:endParaRPr lang="fr-FR" sz="7200" dirty="0" smtClean="0"/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Répertoire d’exemples de base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Objectifs pédagogiques</a:t>
            </a:r>
            <a:endParaRPr lang="fr-FR" dirty="0" smtClean="0"/>
          </a:p>
          <a:p>
            <a:pPr lvl="1"/>
            <a:r>
              <a:rPr lang="fr-FR" dirty="0" smtClean="0"/>
              <a:t>S’approprier les techniques de manipulation de base</a:t>
            </a:r>
            <a:endParaRPr lang="fr-FR" dirty="0" smtClean="0"/>
          </a:p>
          <a:p>
            <a:pPr lvl="1"/>
            <a:r>
              <a:rPr lang="fr-FR" dirty="0" smtClean="0"/>
              <a:t>Se familiariser avec le langage algorithmique</a:t>
            </a:r>
            <a:endParaRPr lang="fr-FR" dirty="0" smtClean="0"/>
          </a:p>
          <a:p>
            <a:r>
              <a:rPr lang="fr-FR" dirty="0" smtClean="0"/>
              <a:t>Les exemples</a:t>
            </a:r>
            <a:endParaRPr lang="fr-FR" dirty="0" smtClean="0"/>
          </a:p>
          <a:p>
            <a:pPr lvl="1"/>
            <a:r>
              <a:rPr lang="fr-FR" dirty="0" smtClean="0"/>
              <a:t>1. Tester la présence d’un élément</a:t>
            </a:r>
            <a:endParaRPr lang="fr-FR" dirty="0" smtClean="0"/>
          </a:p>
          <a:p>
            <a:pPr lvl="1"/>
            <a:r>
              <a:rPr lang="fr-FR" dirty="0" smtClean="0"/>
              <a:t>2. Créer une LSC depuis la ligne de commande</a:t>
            </a:r>
            <a:endParaRPr lang="fr-FR" dirty="0" smtClean="0"/>
          </a:p>
          <a:p>
            <a:pPr lvl="1"/>
            <a:r>
              <a:rPr lang="fr-FR" dirty="0" smtClean="0"/>
              <a:t>3. Supprimer un élément d’une LSC</a:t>
            </a:r>
            <a:endParaRPr lang="fr-FR" dirty="0" smtClean="0"/>
          </a:p>
          <a:p>
            <a:pPr lvl="1"/>
            <a:r>
              <a:rPr lang="fr-FR" dirty="0" smtClean="0"/>
              <a:t>4. Insérer un élément dans une LSC triée</a:t>
            </a:r>
            <a:endParaRPr lang="fr-FR" dirty="0" smtClean="0"/>
          </a:p>
          <a:p>
            <a:pPr lvl="1"/>
            <a:r>
              <a:rPr lang="fr-FR" dirty="0" smtClean="0"/>
              <a:t>5. Supprimer un élément d’une LSC triée</a:t>
            </a:r>
            <a:endParaRPr lang="fr-FR" dirty="0" smtClean="0"/>
          </a:p>
          <a:p>
            <a:endParaRPr lang="fr-FR" dirty="0" smtClean="0"/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Tester la présence d’un élément</a:t>
            </a:r>
            <a:endParaRPr lang="fr-FR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2743200"/>
            <a:ext cx="793432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Créer une LSC depuis la ligne de cmd</a:t>
            </a:r>
            <a:endParaRPr lang="fr-FR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6" name="Group 4"/>
          <p:cNvGrpSpPr/>
          <p:nvPr/>
        </p:nvGrpSpPr>
        <p:grpSpPr>
          <a:xfrm>
            <a:off x="5410200" y="2895600"/>
            <a:ext cx="1260987" cy="838200"/>
            <a:chOff x="1447800" y="1600200"/>
            <a:chExt cx="1447800" cy="914400"/>
          </a:xfrm>
        </p:grpSpPr>
        <p:sp>
          <p:nvSpPr>
            <p:cNvPr id="7" name="Oval 6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A</a:t>
              </a:r>
              <a:endParaRPr lang="fr-FR" sz="5500" dirty="0" smtClean="0"/>
            </a:p>
          </p:txBody>
        </p:sp>
        <p:cxnSp>
          <p:nvCxnSpPr>
            <p:cNvPr id="8" name="Straight Arrow Connector 7"/>
            <p:cNvCxnSpPr>
              <a:stCxn id="7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Multiply 15"/>
          <p:cNvSpPr/>
          <p:nvPr/>
        </p:nvSpPr>
        <p:spPr>
          <a:xfrm>
            <a:off x="4419600" y="4114800"/>
            <a:ext cx="530942" cy="698500"/>
          </a:xfrm>
          <a:prstGeom prst="mathMultiply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Arrow Connector 16"/>
          <p:cNvCxnSpPr>
            <a:endCxn id="27" idx="2"/>
          </p:cNvCxnSpPr>
          <p:nvPr/>
        </p:nvCxnSpPr>
        <p:spPr>
          <a:xfrm>
            <a:off x="3505200" y="4419600"/>
            <a:ext cx="990600" cy="38100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09800" y="42037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Variable </a:t>
            </a:r>
            <a:r>
              <a:rPr lang="fr-FR" i="1" dirty="0" smtClean="0"/>
              <a:t>l</a:t>
            </a:r>
            <a:r>
              <a:rPr lang="fr-FR" dirty="0" smtClean="0"/>
              <a:t> :</a:t>
            </a:r>
            <a:endParaRPr lang="fr-FR" dirty="0" smtClean="0"/>
          </a:p>
          <a:p>
            <a:r>
              <a:rPr lang="fr-FR" dirty="0" smtClean="0"/>
              <a:t>adresse de la tête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2209800" y="2819400"/>
            <a:ext cx="1828800" cy="6096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&gt;A</a:t>
            </a:r>
            <a:endParaRPr lang="fr-FR" sz="3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6" name="Group 4"/>
          <p:cNvGrpSpPr/>
          <p:nvPr/>
        </p:nvGrpSpPr>
        <p:grpSpPr>
          <a:xfrm>
            <a:off x="4495800" y="4038600"/>
            <a:ext cx="1260987" cy="838200"/>
            <a:chOff x="1447800" y="1600200"/>
            <a:chExt cx="1447800" cy="914400"/>
          </a:xfrm>
        </p:grpSpPr>
        <p:sp>
          <p:nvSpPr>
            <p:cNvPr id="27" name="Oval 26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A</a:t>
              </a:r>
              <a:endParaRPr lang="fr-FR" sz="5500" dirty="0" smtClean="0"/>
            </a:p>
          </p:txBody>
        </p:sp>
        <p:cxnSp>
          <p:nvCxnSpPr>
            <p:cNvPr id="28" name="Straight Arrow Connector 27"/>
            <p:cNvCxnSpPr>
              <a:stCxn id="27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ultiply 28"/>
          <p:cNvSpPr/>
          <p:nvPr/>
        </p:nvSpPr>
        <p:spPr>
          <a:xfrm>
            <a:off x="5562600" y="4114800"/>
            <a:ext cx="530942" cy="698500"/>
          </a:xfrm>
          <a:prstGeom prst="mathMultiply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2209800" y="2819400"/>
            <a:ext cx="1828800" cy="6096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&gt;B</a:t>
            </a:r>
            <a:endParaRPr lang="fr-FR" sz="3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31" name="Group 4"/>
          <p:cNvGrpSpPr/>
          <p:nvPr/>
        </p:nvGrpSpPr>
        <p:grpSpPr>
          <a:xfrm>
            <a:off x="5410200" y="2895600"/>
            <a:ext cx="1260987" cy="838200"/>
            <a:chOff x="1447800" y="1600200"/>
            <a:chExt cx="1447800" cy="914400"/>
          </a:xfrm>
        </p:grpSpPr>
        <p:sp>
          <p:nvSpPr>
            <p:cNvPr id="32" name="Oval 31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B</a:t>
              </a:r>
              <a:endParaRPr lang="fr-FR" sz="5500" dirty="0" smtClean="0"/>
            </a:p>
          </p:txBody>
        </p:sp>
        <p:cxnSp>
          <p:nvCxnSpPr>
            <p:cNvPr id="33" name="Straight Arrow Connector 32"/>
            <p:cNvCxnSpPr>
              <a:stCxn id="32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4"/>
          <p:cNvGrpSpPr/>
          <p:nvPr/>
        </p:nvGrpSpPr>
        <p:grpSpPr>
          <a:xfrm>
            <a:off x="5715000" y="4038600"/>
            <a:ext cx="1260987" cy="838200"/>
            <a:chOff x="1447800" y="1600200"/>
            <a:chExt cx="1447800" cy="914400"/>
          </a:xfrm>
        </p:grpSpPr>
        <p:sp>
          <p:nvSpPr>
            <p:cNvPr id="36" name="Oval 35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B</a:t>
              </a:r>
              <a:endParaRPr lang="fr-FR" sz="5500" dirty="0" smtClean="0"/>
            </a:p>
          </p:txBody>
        </p:sp>
        <p:cxnSp>
          <p:nvCxnSpPr>
            <p:cNvPr id="37" name="Straight Arrow Connector 36"/>
            <p:cNvCxnSpPr>
              <a:stCxn id="36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Multiply 37"/>
          <p:cNvSpPr/>
          <p:nvPr/>
        </p:nvSpPr>
        <p:spPr>
          <a:xfrm>
            <a:off x="6781800" y="4114800"/>
            <a:ext cx="530942" cy="698500"/>
          </a:xfrm>
          <a:prstGeom prst="mathMultiply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8" grpId="0"/>
      <p:bldP spid="24" grpId="0" animBg="1"/>
      <p:bldP spid="29" grpId="0" animBg="1"/>
      <p:bldP spid="29" grpId="1" animBg="1"/>
      <p:bldP spid="30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Créer une LSC depuis la ligne de cmd</a:t>
            </a:r>
            <a:endParaRPr lang="fr-FR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9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534400" cy="762000"/>
          </a:xfrm>
        </p:spPr>
        <p:txBody>
          <a:bodyPr>
            <a:normAutofit fontScale="62500" lnSpcReduction="20000"/>
          </a:bodyPr>
          <a:lstStyle/>
          <a:p>
            <a:r>
              <a:rPr lang="fr-FR" dirty="0" smtClean="0"/>
              <a:t>Déclarations : à noter : donnée modifiée : </a:t>
            </a:r>
            <a:r>
              <a:rPr lang="fr-FR" i="1" dirty="0" smtClean="0"/>
              <a:t>l</a:t>
            </a:r>
            <a:r>
              <a:rPr lang="fr-FR" dirty="0" smtClean="0"/>
              <a:t> se comporte comme une variable globale</a:t>
            </a:r>
            <a:endParaRPr lang="fr-FR" dirty="0" smtClean="0"/>
          </a:p>
          <a:p>
            <a:r>
              <a:rPr lang="fr-FR" dirty="0" smtClean="0"/>
              <a:t>Cas de la tête de liste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2295525"/>
            <a:ext cx="79248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Créer une LSC depuis la ligne de cmd</a:t>
            </a:r>
            <a:endParaRPr lang="fr-FR" dirty="0"/>
          </a:p>
        </p:txBody>
      </p:sp>
      <p:sp>
        <p:nvSpPr>
          <p:cNvPr id="5" name="Content Placeholder 11"/>
          <p:cNvSpPr>
            <a:spLocks noGrp="1"/>
          </p:cNvSpPr>
          <p:nvPr>
            <p:ph sz="quarter" idx="1"/>
          </p:nvPr>
        </p:nvSpPr>
        <p:spPr>
          <a:xfrm>
            <a:off x="1371600" y="1676400"/>
            <a:ext cx="6553200" cy="1066800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Reste de la liste</a:t>
            </a:r>
            <a:endParaRPr lang="fr-FR" dirty="0" smtClean="0"/>
          </a:p>
          <a:p>
            <a:r>
              <a:rPr lang="fr-FR" dirty="0" smtClean="0"/>
              <a:t>Quel est l’intérêt des variables </a:t>
            </a:r>
            <a:r>
              <a:rPr lang="fr-FR" i="1" dirty="0" smtClean="0"/>
              <a:t>queue</a:t>
            </a:r>
            <a:r>
              <a:rPr lang="fr-FR" dirty="0" smtClean="0"/>
              <a:t> et </a:t>
            </a:r>
            <a:r>
              <a:rPr lang="fr-FR" i="1" dirty="0" smtClean="0"/>
              <a:t>nouveau</a:t>
            </a:r>
            <a:r>
              <a:rPr lang="fr-FR" dirty="0" smtClean="0"/>
              <a:t> ?</a:t>
            </a:r>
            <a:endParaRPr lang="fr-FR" dirty="0" smtClean="0"/>
          </a:p>
          <a:p>
            <a:endParaRPr lang="fr-FR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2647950"/>
            <a:ext cx="79248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Créer une LSC depuis la ligne de cmd</a:t>
            </a:r>
            <a:endParaRPr lang="fr-FR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1676400" y="1905000"/>
            <a:ext cx="5715000" cy="381000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Alternative sans utiliser la variable </a:t>
            </a:r>
            <a:r>
              <a:rPr lang="fr-FR" i="1" dirty="0" smtClean="0"/>
              <a:t>nouveau</a:t>
            </a:r>
            <a:endParaRPr lang="fr-FR" i="1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4838" y="2790825"/>
            <a:ext cx="79343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Supprimer un élément d’une LSC</a:t>
            </a:r>
            <a:endParaRPr lang="fr-FR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23" name="Group 27"/>
          <p:cNvGrpSpPr/>
          <p:nvPr/>
        </p:nvGrpSpPr>
        <p:grpSpPr>
          <a:xfrm>
            <a:off x="1524000" y="3352800"/>
            <a:ext cx="1447800" cy="914400"/>
            <a:chOff x="1447800" y="1600200"/>
            <a:chExt cx="1447800" cy="914400"/>
          </a:xfrm>
        </p:grpSpPr>
        <p:sp>
          <p:nvSpPr>
            <p:cNvPr id="25" name="Oval 24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A</a:t>
              </a:r>
              <a:endParaRPr lang="fr-FR" sz="5500" dirty="0" smtClean="0"/>
            </a:p>
          </p:txBody>
        </p:sp>
        <p:cxnSp>
          <p:nvCxnSpPr>
            <p:cNvPr id="26" name="Straight Arrow Connector 25"/>
            <p:cNvCxnSpPr>
              <a:stCxn id="25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 33"/>
          <p:cNvSpPr/>
          <p:nvPr/>
        </p:nvSpPr>
        <p:spPr>
          <a:xfrm>
            <a:off x="2971800" y="3352800"/>
            <a:ext cx="990600" cy="9144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5500" dirty="0" smtClean="0"/>
              <a:t>B</a:t>
            </a:r>
            <a:endParaRPr lang="fr-FR" sz="5500" dirty="0" smtClean="0"/>
          </a:p>
        </p:txBody>
      </p:sp>
      <p:cxnSp>
        <p:nvCxnSpPr>
          <p:cNvPr id="35" name="Straight Arrow Connector 34"/>
          <p:cNvCxnSpPr>
            <a:stCxn id="34" idx="6"/>
          </p:cNvCxnSpPr>
          <p:nvPr/>
        </p:nvCxnSpPr>
        <p:spPr>
          <a:xfrm>
            <a:off x="3962400" y="3810000"/>
            <a:ext cx="457200" cy="1588"/>
          </a:xfrm>
          <a:prstGeom prst="curved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1"/>
          <p:cNvGrpSpPr/>
          <p:nvPr/>
        </p:nvGrpSpPr>
        <p:grpSpPr>
          <a:xfrm>
            <a:off x="5867400" y="3352800"/>
            <a:ext cx="1447800" cy="914400"/>
            <a:chOff x="1447800" y="1600200"/>
            <a:chExt cx="1447800" cy="914400"/>
          </a:xfrm>
        </p:grpSpPr>
        <p:sp>
          <p:nvSpPr>
            <p:cNvPr id="40" name="Oval 39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D</a:t>
              </a:r>
              <a:endParaRPr lang="fr-FR" sz="5500" dirty="0" smtClean="0"/>
            </a:p>
          </p:txBody>
        </p:sp>
        <p:cxnSp>
          <p:nvCxnSpPr>
            <p:cNvPr id="41" name="Straight Arrow Connector 40"/>
            <p:cNvCxnSpPr>
              <a:stCxn id="40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Multiply 41"/>
          <p:cNvSpPr/>
          <p:nvPr/>
        </p:nvSpPr>
        <p:spPr>
          <a:xfrm>
            <a:off x="7086600" y="3429000"/>
            <a:ext cx="609600" cy="762000"/>
          </a:xfrm>
          <a:prstGeom prst="mathMultiply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3" name="Group 28"/>
          <p:cNvGrpSpPr/>
          <p:nvPr/>
        </p:nvGrpSpPr>
        <p:grpSpPr>
          <a:xfrm>
            <a:off x="4419600" y="3352800"/>
            <a:ext cx="1447800" cy="914400"/>
            <a:chOff x="1447800" y="1600200"/>
            <a:chExt cx="1447800" cy="914400"/>
          </a:xfrm>
        </p:grpSpPr>
        <p:sp>
          <p:nvSpPr>
            <p:cNvPr id="44" name="Oval 43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C</a:t>
              </a:r>
              <a:endParaRPr lang="fr-FR" sz="5500" dirty="0" smtClean="0"/>
            </a:p>
          </p:txBody>
        </p:sp>
        <p:cxnSp>
          <p:nvCxnSpPr>
            <p:cNvPr id="45" name="Straight Arrow Connector 44"/>
            <p:cNvCxnSpPr>
              <a:stCxn id="44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/>
          <p:cNvCxnSpPr>
            <a:endCxn id="44" idx="0"/>
          </p:cNvCxnSpPr>
          <p:nvPr/>
        </p:nvCxnSpPr>
        <p:spPr>
          <a:xfrm rot="16200000" flipH="1">
            <a:off x="4552950" y="2990850"/>
            <a:ext cx="685800" cy="38100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343400" y="220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cour</a:t>
            </a:r>
            <a:endParaRPr lang="fr-FR" i="1" dirty="0"/>
          </a:p>
        </p:txBody>
      </p:sp>
      <p:cxnSp>
        <p:nvCxnSpPr>
          <p:cNvPr id="50" name="Straight Arrow Connector 49"/>
          <p:cNvCxnSpPr/>
          <p:nvPr/>
        </p:nvCxnSpPr>
        <p:spPr>
          <a:xfrm rot="16200000" flipH="1">
            <a:off x="3105150" y="2990850"/>
            <a:ext cx="685800" cy="38100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895600" y="220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 smtClean="0"/>
              <a:t>prec</a:t>
            </a:r>
            <a:endParaRPr lang="fr-FR" i="1" dirty="0"/>
          </a:p>
        </p:txBody>
      </p:sp>
      <p:cxnSp>
        <p:nvCxnSpPr>
          <p:cNvPr id="60" name="Straight Arrow Connector 34"/>
          <p:cNvCxnSpPr>
            <a:stCxn id="34" idx="5"/>
            <a:endCxn id="40" idx="4"/>
          </p:cNvCxnSpPr>
          <p:nvPr/>
        </p:nvCxnSpPr>
        <p:spPr>
          <a:xfrm rot="16200000" flipH="1">
            <a:off x="5023060" y="2927559"/>
            <a:ext cx="133911" cy="2545370"/>
          </a:xfrm>
          <a:prstGeom prst="curvedConnector3">
            <a:avLst>
              <a:gd name="adj1" fmla="val 270710"/>
            </a:avLst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H="1">
            <a:off x="6000750" y="2990850"/>
            <a:ext cx="685800" cy="38100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791200" y="220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cour</a:t>
            </a:r>
            <a:endParaRPr lang="fr-FR" i="1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73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1972</Words>
  <Application>WPS Presentation</Application>
  <PresentationFormat>Affichage à l'écran (4:3)</PresentationFormat>
  <Paragraphs>171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SimSun</vt:lpstr>
      <vt:lpstr>Wingdings</vt:lpstr>
      <vt:lpstr>Wingdings</vt:lpstr>
      <vt:lpstr>Wingdings 2</vt:lpstr>
      <vt:lpstr>Tw Cen MT</vt:lpstr>
      <vt:lpstr>Microsoft YaHei</vt:lpstr>
      <vt:lpstr/>
      <vt:lpstr>Arial Unicode MS</vt:lpstr>
      <vt:lpstr>Calibri</vt:lpstr>
      <vt:lpstr>Segoe Print</vt:lpstr>
      <vt:lpstr>Median</vt:lpstr>
      <vt:lpstr>II. Chaînage, SDD séquentielles</vt:lpstr>
      <vt:lpstr>Manipulation d’une LSC</vt:lpstr>
      <vt:lpstr>Répertoire d’exemples de base</vt:lpstr>
      <vt:lpstr>Tester la présence d’un élément</vt:lpstr>
      <vt:lpstr>Créer une LSC depuis la ligne de cmd</vt:lpstr>
      <vt:lpstr>Créer une LSC depuis la ligne de cmd</vt:lpstr>
      <vt:lpstr>Créer une LSC depuis la ligne de cmd</vt:lpstr>
      <vt:lpstr>Créer une LSC depuis la ligne de cmd</vt:lpstr>
      <vt:lpstr>Supprimer un élément d’une LSC</vt:lpstr>
      <vt:lpstr>Supprimer un élément d’une LSC</vt:lpstr>
      <vt:lpstr>Supprimer un élément d’une LSC</vt:lpstr>
      <vt:lpstr>Insérer un élément dans une LSC triée</vt:lpstr>
      <vt:lpstr>Insérer un élément dans une LSC triée</vt:lpstr>
      <vt:lpstr>Insérer un élément dans une LSC triée</vt:lpstr>
      <vt:lpstr>Insérer un élément dans une LSC triée</vt:lpstr>
      <vt:lpstr>Insérer un élément dans une LSC triée</vt:lpstr>
      <vt:lpstr>Supprimer un élément d’une LSC triée</vt:lpstr>
      <vt:lpstr>Supprimer un élément d’une LSC triée</vt:lpstr>
      <vt:lpstr>Supprimer un élément d’une LSC triée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 De Données</dc:title>
  <dc:creator>Pepper</dc:creator>
  <cp:lastModifiedBy>difra</cp:lastModifiedBy>
  <cp:revision>269</cp:revision>
  <dcterms:created xsi:type="dcterms:W3CDTF">2006-08-16T00:00:00Z</dcterms:created>
  <dcterms:modified xsi:type="dcterms:W3CDTF">2018-09-25T21:41:49Z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