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8" d="100"/>
          <a:sy n="88" d="100"/>
        </p:scale>
        <p:origin x="-437"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YAMINI.K</a:t>
            </a:r>
            <a:endParaRPr lang="en-US" sz="2400" dirty="0"/>
          </a:p>
          <a:p>
            <a:r>
              <a:rPr lang="en-US" sz="2400" dirty="0"/>
              <a:t>REGISTER </a:t>
            </a:r>
            <a:r>
              <a:rPr lang="en-US" sz="2400" dirty="0" smtClean="0"/>
              <a:t>NO: 122202488/asunm1423122202488</a:t>
            </a:r>
            <a:endParaRPr lang="en-US" sz="2400" dirty="0"/>
          </a:p>
          <a:p>
            <a:r>
              <a:rPr lang="en-US" sz="2400" dirty="0" smtClean="0"/>
              <a:t>DEPARTMENT: B.COM(Corporate </a:t>
            </a:r>
            <a:r>
              <a:rPr lang="en-US" sz="2400" dirty="0" err="1" smtClean="0"/>
              <a:t>secretaryship</a:t>
            </a:r>
            <a:r>
              <a:rPr lang="en-US" sz="2400" dirty="0"/>
              <a:t>)</a:t>
            </a:r>
            <a:endParaRPr lang="en-US" sz="2400" dirty="0"/>
          </a:p>
          <a:p>
            <a:r>
              <a:rPr lang="en-US" sz="2400" dirty="0" smtClean="0"/>
              <a:t>COLLEGE: Dr</a:t>
            </a:r>
            <a:r>
              <a:rPr lang="en-US" sz="2400" dirty="0" smtClean="0"/>
              <a:t>. MGR-JANAKI COLLEGE ARTS &amp; SCIENCE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smtClean="0"/>
              <a:t>1)Data collection:</a:t>
            </a:r>
          </a:p>
          <a:p>
            <a:pPr marL="285750" indent="-285750">
              <a:buFont typeface="Wingdings" pitchFamily="2" charset="2"/>
              <a:buChar char="q"/>
            </a:pPr>
            <a:r>
              <a:rPr lang="en-US" dirty="0" smtClean="0"/>
              <a:t>Downloaded data set from the </a:t>
            </a:r>
            <a:r>
              <a:rPr lang="en-US" dirty="0" err="1" smtClean="0"/>
              <a:t>kaggle</a:t>
            </a:r>
            <a:endParaRPr lang="en-US" dirty="0" smtClean="0"/>
          </a:p>
          <a:p>
            <a:endParaRPr lang="en-US" dirty="0" smtClean="0"/>
          </a:p>
          <a:p>
            <a:r>
              <a:rPr lang="en-US" dirty="0" smtClean="0"/>
              <a:t>2)Features collection:</a:t>
            </a:r>
          </a:p>
          <a:p>
            <a:pPr marL="285750" indent="-285750">
              <a:buFont typeface="Wingdings" pitchFamily="2" charset="2"/>
              <a:buChar char="q"/>
            </a:pPr>
            <a:r>
              <a:rPr lang="en-US" dirty="0" smtClean="0"/>
              <a:t>Identify the features:(</a:t>
            </a:r>
            <a:r>
              <a:rPr lang="en-US" dirty="0" err="1" smtClean="0"/>
              <a:t>gender,performance</a:t>
            </a:r>
            <a:r>
              <a:rPr lang="en-US" dirty="0" smtClean="0"/>
              <a:t> </a:t>
            </a:r>
            <a:r>
              <a:rPr lang="en-US" dirty="0" err="1" smtClean="0"/>
              <a:t>level,employee</a:t>
            </a:r>
            <a:r>
              <a:rPr lang="en-US" dirty="0" smtClean="0"/>
              <a:t> </a:t>
            </a:r>
            <a:r>
              <a:rPr lang="en-US" dirty="0" err="1" smtClean="0"/>
              <a:t>rating,performance</a:t>
            </a:r>
            <a:r>
              <a:rPr lang="en-US" dirty="0" smtClean="0"/>
              <a:t> score)</a:t>
            </a:r>
          </a:p>
          <a:p>
            <a:endParaRPr lang="en-US" dirty="0" smtClean="0"/>
          </a:p>
          <a:p>
            <a:r>
              <a:rPr lang="en-US" dirty="0" smtClean="0"/>
              <a:t>3)Data cleaning:</a:t>
            </a:r>
          </a:p>
          <a:p>
            <a:pPr marL="285750" indent="-285750">
              <a:buFont typeface="Wingdings" pitchFamily="2" charset="2"/>
              <a:buChar char="q"/>
            </a:pPr>
            <a:r>
              <a:rPr lang="en-US" dirty="0" smtClean="0"/>
              <a:t>Identify the missing value</a:t>
            </a:r>
          </a:p>
          <a:p>
            <a:pPr marL="285750" indent="-285750">
              <a:buFont typeface="Wingdings" pitchFamily="2" charset="2"/>
              <a:buChar char="q"/>
            </a:pPr>
            <a:r>
              <a:rPr lang="en-US" dirty="0" smtClean="0"/>
              <a:t>Filter out through slicer</a:t>
            </a:r>
          </a:p>
          <a:p>
            <a:endParaRPr lang="en-US" dirty="0" smtClean="0"/>
          </a:p>
          <a:p>
            <a:r>
              <a:rPr lang="en-US" dirty="0" smtClean="0"/>
              <a:t>4)Performance level:</a:t>
            </a:r>
          </a:p>
          <a:p>
            <a:pPr marL="285750" indent="-285750">
              <a:buFont typeface="Wingdings" pitchFamily="2" charset="2"/>
              <a:buChar char="q"/>
            </a:pPr>
            <a:r>
              <a:rPr lang="en-US" dirty="0" smtClean="0"/>
              <a:t>Calculated performance </a:t>
            </a:r>
            <a:r>
              <a:rPr lang="en-US" dirty="0" err="1" smtClean="0"/>
              <a:t>levelwith</a:t>
            </a:r>
            <a:r>
              <a:rPr lang="en-US" dirty="0" smtClean="0"/>
              <a:t> employee rating</a:t>
            </a:r>
          </a:p>
          <a:p>
            <a:r>
              <a:rPr lang="en-US" dirty="0" smtClean="0"/>
              <a:t>5)summary:</a:t>
            </a:r>
          </a:p>
          <a:p>
            <a:pPr marL="285750" indent="-285750">
              <a:buFont typeface="Wingdings" pitchFamily="2" charset="2"/>
              <a:buChar char="q"/>
            </a:pPr>
            <a:r>
              <a:rPr lang="en-US" dirty="0" smtClean="0"/>
              <a:t>Pivot table</a:t>
            </a:r>
          </a:p>
          <a:p>
            <a:pPr marL="742950" lvl="1" indent="-285750">
              <a:buFont typeface="Wingdings" pitchFamily="2" charset="2"/>
              <a:buChar char="ü"/>
            </a:pPr>
            <a:r>
              <a:rPr lang="en-US" dirty="0" smtClean="0"/>
              <a:t>Gender</a:t>
            </a:r>
          </a:p>
          <a:p>
            <a:pPr marL="742950" lvl="1" indent="-285750">
              <a:buFont typeface="Wingdings" pitchFamily="2" charset="2"/>
              <a:buChar char="ü"/>
            </a:pPr>
            <a:r>
              <a:rPr lang="en-US" dirty="0" smtClean="0"/>
              <a:t>Department</a:t>
            </a:r>
          </a:p>
          <a:p>
            <a:pPr marL="742950" lvl="1" indent="-285750">
              <a:buFont typeface="Wingdings" pitchFamily="2" charset="2"/>
              <a:buChar char="ü"/>
            </a:pPr>
            <a:r>
              <a:rPr lang="en-US" dirty="0" smtClean="0"/>
              <a:t>Performance level            </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   </a:t>
            </a:r>
          </a:p>
          <a:p>
            <a:endParaRPr lang="en-US" dirty="0" smtClean="0"/>
          </a:p>
          <a:p>
            <a:pPr marL="285750" indent="-285750">
              <a:buFont typeface="Wingdings" pitchFamily="2" charset="2"/>
              <a:buChar char="q"/>
            </a:pPr>
            <a:endParaRPr lang="en-US" dirty="0" smtClean="0"/>
          </a:p>
          <a:p>
            <a:endParaRPr lang="en-US" dirty="0" smtClean="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smtClean="0"/>
              <a:t>By comparing the performances of the employee, the numbers of employees are higher in number with low performances employee in training department. We need to motive  the employee to improve the performances in the </a:t>
            </a:r>
            <a:r>
              <a:rPr lang="en-US" dirty="0" err="1" smtClean="0"/>
              <a:t>organzation</a:t>
            </a:r>
            <a:r>
              <a:rPr lang="en-US" dirty="0" smtClean="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a:t>
            </a:r>
            <a:r>
              <a:rPr lang="en-US" sz="2000" dirty="0" smtClean="0"/>
              <a:t>employees  is </a:t>
            </a:r>
            <a:r>
              <a:rPr lang="en-US" sz="2000" dirty="0"/>
              <a:t>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smtClean="0"/>
              <a:t>Employee data analysis is a analyzing the performance of the employee by </a:t>
            </a:r>
          </a:p>
          <a:p>
            <a:r>
              <a:rPr lang="en-US" dirty="0" smtClean="0"/>
              <a:t>considering the Various factors like gender, performance level, Ratings , </a:t>
            </a:r>
          </a:p>
          <a:p>
            <a:r>
              <a:rPr lang="en-US" dirty="0" smtClean="0"/>
              <a:t>and their achievements. In order to Identify the trends and patterns of different </a:t>
            </a:r>
          </a:p>
          <a:p>
            <a:r>
              <a:rPr lang="en-US" dirty="0" smtClean="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smtClean="0"/>
              <a:t>HR Department</a:t>
            </a:r>
          </a:p>
          <a:p>
            <a:pPr marL="342900" indent="-342900">
              <a:buAutoNum type="arabicPeriod"/>
            </a:pPr>
            <a:r>
              <a:rPr lang="en-US" dirty="0" smtClean="0"/>
              <a:t> </a:t>
            </a:r>
            <a:r>
              <a:rPr lang="en-US" dirty="0"/>
              <a:t>Managers and </a:t>
            </a:r>
            <a:r>
              <a:rPr lang="en-US" dirty="0" smtClean="0"/>
              <a:t>Supervisors</a:t>
            </a:r>
          </a:p>
          <a:p>
            <a:pPr marL="342900" indent="-342900">
              <a:buAutoNum type="arabicPeriod"/>
            </a:pPr>
            <a:r>
              <a:rPr lang="en-US" dirty="0" smtClean="0"/>
              <a:t> Employees</a:t>
            </a:r>
          </a:p>
          <a:p>
            <a:pPr marL="342900" indent="-342900">
              <a:buAutoNum type="arabicPeriod"/>
            </a:pPr>
            <a:r>
              <a:rPr lang="en-US" dirty="0" smtClean="0"/>
              <a:t> </a:t>
            </a:r>
            <a:r>
              <a:rPr lang="en-US" dirty="0"/>
              <a:t>Department </a:t>
            </a:r>
            <a:r>
              <a:rPr lang="en-US" dirty="0" smtClean="0"/>
              <a:t>Heads</a:t>
            </a:r>
          </a:p>
          <a:p>
            <a:pPr marL="342900" indent="-342900">
              <a:buAutoNum type="arabicPeriod"/>
            </a:pPr>
            <a:r>
              <a:rPr lang="en-US" dirty="0" smtClean="0"/>
              <a:t> </a:t>
            </a:r>
            <a:r>
              <a:rPr lang="en-US" dirty="0"/>
              <a:t>Senior </a:t>
            </a:r>
            <a:r>
              <a:rPr lang="en-US" dirty="0" smtClean="0"/>
              <a:t>Leadership</a:t>
            </a:r>
          </a:p>
          <a:p>
            <a:pPr marL="342900" indent="-342900">
              <a:buAutoNum type="arabicPeriod"/>
            </a:pPr>
            <a:r>
              <a:rPr lang="en-US" dirty="0" smtClean="0"/>
              <a:t>Training </a:t>
            </a:r>
            <a:r>
              <a:rPr lang="en-US" dirty="0"/>
              <a:t>and Development </a:t>
            </a:r>
            <a:r>
              <a:rPr lang="en-US" dirty="0" smtClean="0"/>
              <a:t>Teams</a:t>
            </a:r>
          </a:p>
          <a:p>
            <a:pPr marL="342900" indent="-342900">
              <a:buAutoNum type="arabicPeriod"/>
            </a:pPr>
            <a:r>
              <a:rPr lang="en-US" dirty="0" smtClean="0"/>
              <a:t> </a:t>
            </a:r>
            <a:r>
              <a:rPr lang="en-US"/>
              <a:t>Recruitment </a:t>
            </a:r>
            <a:r>
              <a:rPr lang="en-US" smtClean="0"/>
              <a:t>Teams</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smtClean="0"/>
              <a:t>Conditional formatting – Missing value</a:t>
            </a:r>
          </a:p>
          <a:p>
            <a:pPr marL="342900" indent="-342900">
              <a:buAutoNum type="arabicPeriod"/>
            </a:pPr>
            <a:r>
              <a:rPr lang="en-US" dirty="0" smtClean="0"/>
              <a:t>Filtering - Remove </a:t>
            </a:r>
          </a:p>
          <a:p>
            <a:pPr marL="342900" indent="-342900">
              <a:buAutoNum type="arabicPeriod"/>
            </a:pPr>
            <a:r>
              <a:rPr lang="en-US" dirty="0" smtClean="0"/>
              <a:t>Formula- performance value</a:t>
            </a:r>
          </a:p>
          <a:p>
            <a:pPr marL="342900" indent="-342900">
              <a:buAutoNum type="arabicPeriod"/>
            </a:pPr>
            <a:r>
              <a:rPr lang="en-US" dirty="0"/>
              <a:t>P</a:t>
            </a:r>
            <a:r>
              <a:rPr lang="en-US" dirty="0" smtClean="0"/>
              <a:t>ivot table – Summary</a:t>
            </a:r>
          </a:p>
          <a:p>
            <a:pPr marL="342900" indent="-342900">
              <a:buAutoNum type="arabicPeriod"/>
            </a:pPr>
            <a:r>
              <a:rPr lang="en-US" dirty="0" smtClean="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smtClean="0"/>
              <a:t> I have download the employee data set from </a:t>
            </a:r>
            <a:r>
              <a:rPr lang="en-US" dirty="0" err="1" smtClean="0"/>
              <a:t>kaggle</a:t>
            </a:r>
            <a:r>
              <a:rPr lang="en-US" dirty="0" smtClean="0"/>
              <a:t>. In that data set it has 26 features is there but I consider 10 features for performance analysis. The </a:t>
            </a:r>
            <a:r>
              <a:rPr lang="en-US" dirty="0"/>
              <a:t>features </a:t>
            </a:r>
            <a:r>
              <a:rPr lang="en-US" dirty="0" smtClean="0"/>
              <a:t>are:</a:t>
            </a:r>
          </a:p>
          <a:p>
            <a:endParaRPr lang="en-US" dirty="0" smtClean="0"/>
          </a:p>
          <a:p>
            <a:pPr marL="342900" indent="-342900">
              <a:buFont typeface="+mj-lt"/>
              <a:buAutoNum type="arabicPeriod"/>
            </a:pPr>
            <a:r>
              <a:rPr lang="en-US" dirty="0" smtClean="0"/>
              <a:t>EMPLOYEE ID</a:t>
            </a:r>
          </a:p>
          <a:p>
            <a:pPr marL="342900" indent="-342900">
              <a:buFont typeface="+mj-lt"/>
              <a:buAutoNum type="arabicPeriod"/>
            </a:pPr>
            <a:r>
              <a:rPr lang="en-US" dirty="0" smtClean="0"/>
              <a:t>NAME</a:t>
            </a:r>
          </a:p>
          <a:p>
            <a:pPr marL="342900" indent="-342900">
              <a:buFont typeface="+mj-lt"/>
              <a:buAutoNum type="arabicPeriod"/>
            </a:pPr>
            <a:r>
              <a:rPr lang="en-US" dirty="0" smtClean="0"/>
              <a:t>GENDER</a:t>
            </a:r>
          </a:p>
          <a:p>
            <a:pPr marL="342900" indent="-342900">
              <a:buFont typeface="+mj-lt"/>
              <a:buAutoNum type="arabicPeriod"/>
            </a:pPr>
            <a:r>
              <a:rPr lang="en-US" dirty="0" smtClean="0"/>
              <a:t>DEPARTMENT</a:t>
            </a:r>
          </a:p>
          <a:p>
            <a:pPr marL="342900" indent="-342900">
              <a:buFont typeface="+mj-lt"/>
              <a:buAutoNum type="arabicPeriod"/>
            </a:pPr>
            <a:r>
              <a:rPr lang="en-US" dirty="0" smtClean="0"/>
              <a:t>SALARY</a:t>
            </a:r>
          </a:p>
          <a:p>
            <a:pPr marL="342900" indent="-342900">
              <a:buFont typeface="+mj-lt"/>
              <a:buAutoNum type="arabicPeriod"/>
            </a:pPr>
            <a:r>
              <a:rPr lang="en-US" dirty="0"/>
              <a:t>START  </a:t>
            </a:r>
            <a:r>
              <a:rPr lang="en-US" dirty="0" smtClean="0"/>
              <a:t>DATE</a:t>
            </a:r>
          </a:p>
          <a:p>
            <a:pPr marL="342900" indent="-342900">
              <a:buFont typeface="+mj-lt"/>
              <a:buAutoNum type="arabicPeriod"/>
            </a:pPr>
            <a:r>
              <a:rPr lang="en-US" dirty="0"/>
              <a:t>EMPLOYEE CLASSIFICATION </a:t>
            </a:r>
            <a:r>
              <a:rPr lang="en-US" dirty="0" smtClean="0"/>
              <a:t>TYPE</a:t>
            </a:r>
          </a:p>
          <a:p>
            <a:pPr marL="342900" indent="-342900">
              <a:buFont typeface="+mj-lt"/>
              <a:buAutoNum type="arabicPeriod"/>
            </a:pPr>
            <a:r>
              <a:rPr lang="en-US" dirty="0"/>
              <a:t>PERFORMANCE </a:t>
            </a:r>
            <a:r>
              <a:rPr lang="en-US" dirty="0" smtClean="0"/>
              <a:t>SCORE</a:t>
            </a:r>
          </a:p>
          <a:p>
            <a:pPr marL="342900" indent="-342900">
              <a:buFont typeface="+mj-lt"/>
              <a:buAutoNum type="arabicPeriod"/>
            </a:pPr>
            <a:r>
              <a:rPr lang="en-US" dirty="0"/>
              <a:t>EMPLOYEE </a:t>
            </a:r>
            <a:r>
              <a:rPr lang="en-US" dirty="0" smtClean="0"/>
              <a:t>RATING</a:t>
            </a:r>
          </a:p>
          <a:p>
            <a:pPr marL="342900" indent="-342900">
              <a:buFont typeface="+mj-lt"/>
              <a:buAutoNum type="arabicPeriod"/>
            </a:pPr>
            <a:r>
              <a:rPr lang="en-US" dirty="0"/>
              <a:t>PERFORMANCE LEVEL</a:t>
            </a:r>
            <a:endParaRPr lang="en-US" dirty="0" smtClean="0"/>
          </a:p>
          <a:p>
            <a:endParaRPr lang="en-US"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387</Words>
  <Application>Microsoft Office PowerPoint</Application>
  <PresentationFormat>Custom</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25</cp:revision>
  <dcterms:created xsi:type="dcterms:W3CDTF">2024-03-29T15:07:22Z</dcterms:created>
  <dcterms:modified xsi:type="dcterms:W3CDTF">2024-08-29T13:17:00Z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