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437"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1-C788-6142-84C8-B03601862082}"/>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3-C788-6142-84C8-B03601862082}"/>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4-C788-6142-84C8-B03601862082}"/>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5-C788-6142-84C8-B03601862082}"/>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YAMINI.K</a:t>
            </a:r>
          </a:p>
          <a:p>
            <a:r>
              <a:rPr lang="en-US" sz="2400" dirty="0"/>
              <a:t>REGISTER NO: 122202488/asunm1423122202488</a:t>
            </a:r>
          </a:p>
          <a:p>
            <a:r>
              <a:rPr lang="en-US" sz="2400" dirty="0"/>
              <a:t>DEPARTMENT: B.COM(Corporate </a:t>
            </a:r>
            <a:r>
              <a:rPr lang="en-US" sz="2400" dirty="0" err="1"/>
              <a:t>secretaryship</a:t>
            </a:r>
            <a:r>
              <a:rPr lang="en-US" sz="2400" dirty="0"/>
              <a:t>)</a:t>
            </a:r>
          </a:p>
          <a:p>
            <a:r>
              <a:rPr lang="en-US" sz="2400" dirty="0"/>
              <a:t>COLLEGE: Dr. MGR-JANAKI COLLEGE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388</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syamini0904@gmail.com</cp:lastModifiedBy>
  <cp:revision>25</cp:revision>
  <dcterms:created xsi:type="dcterms:W3CDTF">2024-03-29T15:07:22Z</dcterms:created>
  <dcterms:modified xsi:type="dcterms:W3CDTF">2024-09-02T11:20:28Z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