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3AC5-886E-B307-DF1A-28DFFCCA0B7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42A84B0-030D-D6B3-AF85-EC67713AFE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D13A13-8B64-01E9-C897-42655AC9FDD1}"/>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a:extLst>
              <a:ext uri="{FF2B5EF4-FFF2-40B4-BE49-F238E27FC236}">
                <a16:creationId xmlns:a16="http://schemas.microsoft.com/office/drawing/2014/main" id="{8E399969-04A6-EF2C-5E64-33A1F035B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6C9E7-D72D-BB07-BAE5-30FF1E1CBB9D}"/>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2957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35B6-8EEF-CB15-BEB7-0CB6BC69D57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154314-EA26-8D1F-5E28-0A5F8DB43AB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FE9F7A-5957-B446-8C6B-4A75C84546E4}"/>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a:extLst>
              <a:ext uri="{FF2B5EF4-FFF2-40B4-BE49-F238E27FC236}">
                <a16:creationId xmlns:a16="http://schemas.microsoft.com/office/drawing/2014/main" id="{58B9E0B1-1F66-5766-D69A-D61517645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213F4-5F55-A79B-E850-297BF85BB83C}"/>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340892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95D55-9E2D-3BC0-14C0-4F107F4F503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6B24DF-8782-805F-9B33-FE93383FC4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9A4831-88D4-065F-BDB9-C411BB1DE709}"/>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a:extLst>
              <a:ext uri="{FF2B5EF4-FFF2-40B4-BE49-F238E27FC236}">
                <a16:creationId xmlns:a16="http://schemas.microsoft.com/office/drawing/2014/main" id="{BD4797F1-AB03-2E96-A928-62B370FFD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337EB-55EE-F93C-FA7E-BA4E7F035FA6}"/>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360709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4CA6-53AF-9D46-329F-0EECDE0DF4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1CCA4D-6B53-42BE-D617-B5F14936E7A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8C952D-DE36-536B-2051-BACABEA29068}"/>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a:extLst>
              <a:ext uri="{FF2B5EF4-FFF2-40B4-BE49-F238E27FC236}">
                <a16:creationId xmlns:a16="http://schemas.microsoft.com/office/drawing/2014/main" id="{38536E67-B76B-53CA-9FDC-43CFECB88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B6631-FF24-A119-1D1E-01EBCF638354}"/>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40011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8DB2-9851-1F5D-FC12-3C4D588B4F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6993ED2-A6FF-0CDA-DB70-044667ADD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B020B2-64B9-AA42-5BFE-29BC9A2917B3}"/>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5" name="Footer Placeholder 4">
            <a:extLst>
              <a:ext uri="{FF2B5EF4-FFF2-40B4-BE49-F238E27FC236}">
                <a16:creationId xmlns:a16="http://schemas.microsoft.com/office/drawing/2014/main" id="{D449DF77-3CF5-F0AB-B239-FE46E51D0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D3232-E6B9-2D03-F6C1-0E7F59FC2568}"/>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293158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BD36-1BE9-1FB8-69F8-83048AFDDB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CB6E061-A655-0646-5446-00466DC27A0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4006994-6628-02F4-D7EF-04E5CE099E8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E9D4B0-3DC7-63BF-B907-C3FB53C2D63E}"/>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6" name="Footer Placeholder 5">
            <a:extLst>
              <a:ext uri="{FF2B5EF4-FFF2-40B4-BE49-F238E27FC236}">
                <a16:creationId xmlns:a16="http://schemas.microsoft.com/office/drawing/2014/main" id="{C1FC5EBE-5958-4811-2B6C-DE3BA9EE1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B0A71-9BF0-743E-716E-DAEAFFC64F5B}"/>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15529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9F4D-71CF-FED6-28A1-52F7BFD4095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305A72-DF33-B439-2E43-1E21C0129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F5B116-2383-05EF-00E0-0088CB95DD9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F432E6F-27D5-41FE-30A4-F73051B18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F04F0A-E265-F5E2-4C3B-4353FACBFF6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F8F679F-3655-2D60-F869-1C138AE25C4C}"/>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8" name="Footer Placeholder 7">
            <a:extLst>
              <a:ext uri="{FF2B5EF4-FFF2-40B4-BE49-F238E27FC236}">
                <a16:creationId xmlns:a16="http://schemas.microsoft.com/office/drawing/2014/main" id="{C2E341C4-2033-349F-4884-57087A0F0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C2156-0127-C3D3-BE6E-51F201D79C8E}"/>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75632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32FE-F54E-AFF7-E9A8-DFFC1A0C276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99CAC83-1E9C-8353-8602-BCF0264952FE}"/>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4" name="Footer Placeholder 3">
            <a:extLst>
              <a:ext uri="{FF2B5EF4-FFF2-40B4-BE49-F238E27FC236}">
                <a16:creationId xmlns:a16="http://schemas.microsoft.com/office/drawing/2014/main" id="{91EC1465-B59B-9C63-03F3-595721188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EA480-801F-1D9A-D7D6-2083F15175F3}"/>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243807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269F1-5E46-FF44-D025-ADEB94895A18}"/>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3" name="Footer Placeholder 2">
            <a:extLst>
              <a:ext uri="{FF2B5EF4-FFF2-40B4-BE49-F238E27FC236}">
                <a16:creationId xmlns:a16="http://schemas.microsoft.com/office/drawing/2014/main" id="{B32E3FE4-648D-CAB4-DD2E-EEF070628B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8D2373-DC6B-4E0E-F598-485E90D35A66}"/>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54782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DADA-F7BD-9D25-2459-681B1ECA41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9A4F723-8E52-3468-D822-B7C85F9F5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79AEE69-A021-935C-0620-C88E89F57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C46908-CC24-80C9-2A5A-B61D65FE9CA3}"/>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6" name="Footer Placeholder 5">
            <a:extLst>
              <a:ext uri="{FF2B5EF4-FFF2-40B4-BE49-F238E27FC236}">
                <a16:creationId xmlns:a16="http://schemas.microsoft.com/office/drawing/2014/main" id="{0BB53BD2-9DBB-E46A-8AD0-E025A8B49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C83B1-FE9D-7F75-C76E-6C5C82D27312}"/>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359561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44D4-A53C-B895-AA27-DC11B9F710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53CB1A0-E8D8-B0CE-8E50-E71EB4465B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51F63-45B9-B2A2-AE17-5E24A662E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2167D3-7F1B-65A8-75E8-9557ACC28ACF}"/>
              </a:ext>
            </a:extLst>
          </p:cNvPr>
          <p:cNvSpPr>
            <a:spLocks noGrp="1"/>
          </p:cNvSpPr>
          <p:nvPr>
            <p:ph type="dt" sz="half" idx="10"/>
          </p:nvPr>
        </p:nvSpPr>
        <p:spPr/>
        <p:txBody>
          <a:bodyPr/>
          <a:lstStyle/>
          <a:p>
            <a:fld id="{322EFAF1-080C-0647-B621-85AB9B38EF0A}" type="datetimeFigureOut">
              <a:rPr lang="en-US" smtClean="0"/>
              <a:pPr/>
              <a:t>9/30/2023</a:t>
            </a:fld>
            <a:endParaRPr lang="en-US"/>
          </a:p>
        </p:txBody>
      </p:sp>
      <p:sp>
        <p:nvSpPr>
          <p:cNvPr id="6" name="Footer Placeholder 5">
            <a:extLst>
              <a:ext uri="{FF2B5EF4-FFF2-40B4-BE49-F238E27FC236}">
                <a16:creationId xmlns:a16="http://schemas.microsoft.com/office/drawing/2014/main" id="{C9695AB7-CB2B-9E56-E6E5-5252A6D5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4EE00-A5B7-2F5C-5D59-547A46C25474}"/>
              </a:ext>
            </a:extLst>
          </p:cNvPr>
          <p:cNvSpPr>
            <a:spLocks noGrp="1"/>
          </p:cNvSpPr>
          <p:nvPr>
            <p:ph type="sldNum" sz="quarter" idx="12"/>
          </p:nvPr>
        </p:nvSpPr>
        <p:spPr/>
        <p:txBody>
          <a:bodyPr/>
          <a:lstStyle/>
          <a:p>
            <a:fld id="{6BFEB34B-1D20-364C-B028-596B1D3AE101}" type="slidenum">
              <a:rPr lang="en-US" smtClean="0"/>
              <a:pPr/>
              <a:t>‹#›</a:t>
            </a:fld>
            <a:endParaRPr lang="en-US"/>
          </a:p>
        </p:txBody>
      </p:sp>
    </p:spTree>
    <p:extLst>
      <p:ext uri="{BB962C8B-B14F-4D97-AF65-F5344CB8AC3E}">
        <p14:creationId xmlns:p14="http://schemas.microsoft.com/office/powerpoint/2010/main" val="19851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AEEC2-1754-90CE-3D8F-C4ADAD2A6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63DDA6-1689-7077-00D9-E4217242F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A944A1-C229-8CDB-61F6-83A016FD6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EFAF1-080C-0647-B621-85AB9B38EF0A}" type="datetimeFigureOut">
              <a:rPr lang="en-US" smtClean="0"/>
              <a:pPr/>
              <a:t>9/30/2023</a:t>
            </a:fld>
            <a:endParaRPr lang="en-US"/>
          </a:p>
        </p:txBody>
      </p:sp>
      <p:sp>
        <p:nvSpPr>
          <p:cNvPr id="5" name="Footer Placeholder 4">
            <a:extLst>
              <a:ext uri="{FF2B5EF4-FFF2-40B4-BE49-F238E27FC236}">
                <a16:creationId xmlns:a16="http://schemas.microsoft.com/office/drawing/2014/main" id="{E1260B67-3FA8-4CC7-FDAB-7103E98B4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2A1DC0-36DF-4E6A-AF35-41A58BC1C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EB34B-1D20-364C-B028-596B1D3AE101}" type="slidenum">
              <a:rPr lang="en-US" smtClean="0"/>
              <a:pPr/>
              <a:t>‹#›</a:t>
            </a:fld>
            <a:endParaRPr lang="en-US"/>
          </a:p>
        </p:txBody>
      </p:sp>
    </p:spTree>
    <p:extLst>
      <p:ext uri="{BB962C8B-B14F-4D97-AF65-F5344CB8AC3E}">
        <p14:creationId xmlns:p14="http://schemas.microsoft.com/office/powerpoint/2010/main" val="1337632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69788F-E967-BCDB-565D-CA2EAE2D6BCD}"/>
              </a:ext>
            </a:extLst>
          </p:cNvPr>
          <p:cNvSpPr>
            <a:spLocks noGrp="1"/>
          </p:cNvSpPr>
          <p:nvPr>
            <p:ph type="subTitle" idx="1"/>
          </p:nvPr>
        </p:nvSpPr>
        <p:spPr>
          <a:xfrm>
            <a:off x="1095340" y="2357430"/>
            <a:ext cx="8786842" cy="4357718"/>
          </a:xfrm>
        </p:spPr>
        <p:txBody>
          <a:bodyPr>
            <a:normAutofit/>
          </a:bodyPr>
          <a:lstStyle/>
          <a:p>
            <a:pPr algn="l"/>
            <a:r>
              <a:rPr lang="en-US" b="1" dirty="0"/>
              <a:t>DEPARTMENT OF INFORMATION TECHNOLOGY</a:t>
            </a:r>
          </a:p>
          <a:p>
            <a:pPr algn="l"/>
            <a:r>
              <a:rPr lang="en-US" b="1" dirty="0"/>
              <a:t>PROJECT NAME : </a:t>
            </a:r>
            <a:r>
              <a:rPr lang="en-US" dirty="0"/>
              <a:t>TRAFFIC</a:t>
            </a:r>
            <a:r>
              <a:rPr lang="en-US" b="1" dirty="0"/>
              <a:t> </a:t>
            </a:r>
            <a:r>
              <a:rPr lang="en-US" dirty="0"/>
              <a:t>MANAGEMENT</a:t>
            </a:r>
          </a:p>
          <a:p>
            <a:pPr algn="l"/>
            <a:r>
              <a:rPr lang="en-US" b="1" dirty="0"/>
              <a:t>TEAM NAME:</a:t>
            </a:r>
            <a:r>
              <a:rPr lang="en-GB" b="1" dirty="0"/>
              <a:t> </a:t>
            </a:r>
            <a:r>
              <a:rPr lang="en-GB" dirty="0"/>
              <a:t>Proj_224783</a:t>
            </a:r>
            <a:r>
              <a:rPr lang="en-GB" b="1" dirty="0"/>
              <a:t>_</a:t>
            </a:r>
            <a:r>
              <a:rPr lang="en-GB" dirty="0"/>
              <a:t>Team_7</a:t>
            </a:r>
          </a:p>
          <a:p>
            <a:pPr algn="l"/>
            <a:r>
              <a:rPr lang="en-GB" b="1" dirty="0"/>
              <a:t>Course Id: </a:t>
            </a:r>
            <a:r>
              <a:rPr lang="en-GB" dirty="0"/>
              <a:t>course-v1:1B M+IOT 101+2023_B1</a:t>
            </a:r>
            <a:endParaRPr lang="en-GB" b="1" dirty="0"/>
          </a:p>
          <a:p>
            <a:pPr algn="l"/>
            <a:r>
              <a:rPr lang="en-US" b="1" dirty="0"/>
              <a:t>TEAM MEMBERS:</a:t>
            </a:r>
          </a:p>
          <a:p>
            <a:pPr algn="l"/>
            <a:r>
              <a:rPr lang="en-US" dirty="0"/>
              <a:t>                ROSHINI SHREE R (113321205041)</a:t>
            </a:r>
          </a:p>
          <a:p>
            <a:pPr algn="l"/>
            <a:r>
              <a:rPr lang="en-US" dirty="0"/>
              <a:t>                YAMINI G (113321205058)</a:t>
            </a:r>
          </a:p>
          <a:p>
            <a:pPr algn="l"/>
            <a:r>
              <a:rPr lang="en-US" dirty="0"/>
              <a:t>                ROSHA S K (113321205040)</a:t>
            </a:r>
          </a:p>
          <a:p>
            <a:pPr algn="l"/>
            <a:r>
              <a:rPr lang="en-US" dirty="0"/>
              <a:t>                ELSEY  MARGREAT GLADIES A (113321205013)</a:t>
            </a:r>
          </a:p>
          <a:p>
            <a:endParaRPr lang="en-US" b="1" dirty="0"/>
          </a:p>
          <a:p>
            <a:endParaRPr lang="en-US" dirty="0"/>
          </a:p>
          <a:p>
            <a:endParaRPr lang="en-US" b="1" dirty="0"/>
          </a:p>
          <a:p>
            <a:endParaRPr lang="en-US" b="1" dirty="0"/>
          </a:p>
        </p:txBody>
      </p:sp>
      <p:pic>
        <p:nvPicPr>
          <p:cNvPr id="5" name="Picture 4" descr="WhatsApp Image 2023-09-30 at 2.27.10 PM.jpeg"/>
          <p:cNvPicPr>
            <a:picLocks noChangeAspect="1"/>
          </p:cNvPicPr>
          <p:nvPr/>
        </p:nvPicPr>
        <p:blipFill>
          <a:blip r:embed="rId2"/>
          <a:stretch>
            <a:fillRect/>
          </a:stretch>
        </p:blipFill>
        <p:spPr>
          <a:xfrm>
            <a:off x="1309654" y="642918"/>
            <a:ext cx="9358378" cy="1299010"/>
          </a:xfrm>
          <a:prstGeom prst="rect">
            <a:avLst/>
          </a:prstGeom>
        </p:spPr>
      </p:pic>
    </p:spTree>
    <p:extLst>
      <p:ext uri="{BB962C8B-B14F-4D97-AF65-F5344CB8AC3E}">
        <p14:creationId xmlns:p14="http://schemas.microsoft.com/office/powerpoint/2010/main" val="407068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D82A-C441-E61E-BAB5-4B2972187AE2}"/>
              </a:ext>
            </a:extLst>
          </p:cNvPr>
          <p:cNvSpPr>
            <a:spLocks noGrp="1"/>
          </p:cNvSpPr>
          <p:nvPr>
            <p:ph type="title"/>
          </p:nvPr>
        </p:nvSpPr>
        <p:spPr/>
        <p:txBody>
          <a:bodyPr/>
          <a:lstStyle/>
          <a:p>
            <a:r>
              <a:rPr lang="en-GB" b="1" dirty="0"/>
              <a:t>Project definition</a:t>
            </a:r>
            <a:r>
              <a:rPr lang="en-GB" dirty="0"/>
              <a:t> </a:t>
            </a:r>
            <a:endParaRPr lang="en-US" dirty="0"/>
          </a:p>
        </p:txBody>
      </p:sp>
      <p:sp>
        <p:nvSpPr>
          <p:cNvPr id="3" name="Content Placeholder 2">
            <a:extLst>
              <a:ext uri="{FF2B5EF4-FFF2-40B4-BE49-F238E27FC236}">
                <a16:creationId xmlns:a16="http://schemas.microsoft.com/office/drawing/2014/main" id="{A9B3C2F5-92FE-87DD-11DF-13EFEEBD649F}"/>
              </a:ext>
            </a:extLst>
          </p:cNvPr>
          <p:cNvSpPr>
            <a:spLocks noGrp="1"/>
          </p:cNvSpPr>
          <p:nvPr>
            <p:ph idx="1"/>
          </p:nvPr>
        </p:nvSpPr>
        <p:spPr/>
        <p:txBody>
          <a:bodyPr/>
          <a:lstStyle/>
          <a:p>
            <a:r>
              <a:rPr lang="en-GB" dirty="0"/>
              <a:t>The traffic problem refers to the challenges and issues associated with the movement of vehicles and pedestrians on roadways within a specific area. This includes concerns such as traffic congestion, accidents, inefficient traffic flow, inadequate infrastructure, and the environmental impact of transportation. Addressing the traffic problem involves finding solutions to improve mobility, safety, and sustainability in urban and rural settings</a:t>
            </a:r>
            <a:endParaRPr lang="en-US" dirty="0"/>
          </a:p>
        </p:txBody>
      </p:sp>
    </p:spTree>
    <p:extLst>
      <p:ext uri="{BB962C8B-B14F-4D97-AF65-F5344CB8AC3E}">
        <p14:creationId xmlns:p14="http://schemas.microsoft.com/office/powerpoint/2010/main" val="20264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A766-345A-B89E-480F-A9BB4BF4D535}"/>
              </a:ext>
            </a:extLst>
          </p:cNvPr>
          <p:cNvSpPr>
            <a:spLocks noGrp="1"/>
          </p:cNvSpPr>
          <p:nvPr>
            <p:ph type="title"/>
          </p:nvPr>
        </p:nvSpPr>
        <p:spPr/>
        <p:txBody>
          <a:bodyPr/>
          <a:lstStyle/>
          <a:p>
            <a:r>
              <a:rPr lang="en-GB" b="1" dirty="0"/>
              <a:t>Objective</a:t>
            </a:r>
            <a:r>
              <a:rPr lang="en-GB" dirty="0"/>
              <a:t> </a:t>
            </a:r>
            <a:endParaRPr lang="en-US" dirty="0"/>
          </a:p>
        </p:txBody>
      </p:sp>
      <p:sp>
        <p:nvSpPr>
          <p:cNvPr id="3" name="Content Placeholder 2">
            <a:extLst>
              <a:ext uri="{FF2B5EF4-FFF2-40B4-BE49-F238E27FC236}">
                <a16:creationId xmlns:a16="http://schemas.microsoft.com/office/drawing/2014/main" id="{0D7E0CDD-84B3-9154-78D7-519F90DEBBD1}"/>
              </a:ext>
            </a:extLst>
          </p:cNvPr>
          <p:cNvSpPr>
            <a:spLocks noGrp="1"/>
          </p:cNvSpPr>
          <p:nvPr>
            <p:ph idx="1"/>
          </p:nvPr>
        </p:nvSpPr>
        <p:spPr>
          <a:xfrm>
            <a:off x="384629" y="1690688"/>
            <a:ext cx="10515600" cy="4351338"/>
          </a:xfrm>
        </p:spPr>
        <p:txBody>
          <a:bodyPr/>
          <a:lstStyle/>
          <a:p>
            <a:r>
              <a:rPr lang="en-GB" dirty="0"/>
              <a:t>The objective of traffic management is to ensure the safe and efficient flow of vehicles and pedestrians on roadways while minimizing congestion, accidents, and environmental impact. This involves planning, monitoring, and controlling traffic to optimize transportation systems.</a:t>
            </a:r>
          </a:p>
          <a:p>
            <a:r>
              <a:rPr lang="en-GB" dirty="0"/>
              <a:t>Develop an efficient traffic management system that optimizes traffic flow, reduces congestion, enhances safety, and minimizes environmental impact in a metropolitan area with a focus on real-time</a:t>
            </a:r>
            <a:endParaRPr lang="en-US" dirty="0"/>
          </a:p>
        </p:txBody>
      </p:sp>
    </p:spTree>
    <p:extLst>
      <p:ext uri="{BB962C8B-B14F-4D97-AF65-F5344CB8AC3E}">
        <p14:creationId xmlns:p14="http://schemas.microsoft.com/office/powerpoint/2010/main" val="400826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DB27-6BF6-7D07-B953-F0731C5C4833}"/>
              </a:ext>
            </a:extLst>
          </p:cNvPr>
          <p:cNvSpPr>
            <a:spLocks noGrp="1"/>
          </p:cNvSpPr>
          <p:nvPr>
            <p:ph type="title"/>
          </p:nvPr>
        </p:nvSpPr>
        <p:spPr/>
        <p:txBody>
          <a:bodyPr/>
          <a:lstStyle/>
          <a:p>
            <a:r>
              <a:rPr lang="en-GB" b="1" dirty="0"/>
              <a:t>IOT SENSOR DESIGN </a:t>
            </a:r>
            <a:endParaRPr lang="en-US" b="1" dirty="0"/>
          </a:p>
        </p:txBody>
      </p:sp>
      <p:sp>
        <p:nvSpPr>
          <p:cNvPr id="3" name="Content Placeholder 2">
            <a:extLst>
              <a:ext uri="{FF2B5EF4-FFF2-40B4-BE49-F238E27FC236}">
                <a16:creationId xmlns:a16="http://schemas.microsoft.com/office/drawing/2014/main" id="{1D0BB79C-0399-85DD-27B6-4C5296C1ECB4}"/>
              </a:ext>
            </a:extLst>
          </p:cNvPr>
          <p:cNvSpPr>
            <a:spLocks noGrp="1"/>
          </p:cNvSpPr>
          <p:nvPr>
            <p:ph idx="1"/>
          </p:nvPr>
        </p:nvSpPr>
        <p:spPr/>
        <p:txBody>
          <a:bodyPr/>
          <a:lstStyle/>
          <a:p>
            <a:r>
              <a:rPr lang="en-GB" dirty="0"/>
              <a:t>Identify objectives</a:t>
            </a:r>
          </a:p>
          <a:p>
            <a:r>
              <a:rPr lang="en-GB" dirty="0"/>
              <a:t>Sensor selection</a:t>
            </a:r>
          </a:p>
          <a:p>
            <a:r>
              <a:rPr lang="en-GB" dirty="0"/>
              <a:t>Data communication</a:t>
            </a:r>
          </a:p>
          <a:p>
            <a:r>
              <a:rPr lang="en-GB" dirty="0"/>
              <a:t>Power supply</a:t>
            </a:r>
          </a:p>
          <a:p>
            <a:r>
              <a:rPr lang="en-GB" dirty="0"/>
              <a:t>Data processing</a:t>
            </a:r>
          </a:p>
          <a:p>
            <a:r>
              <a:rPr lang="en-GB" dirty="0"/>
              <a:t>Data analysis and visualization</a:t>
            </a:r>
          </a:p>
          <a:p>
            <a:r>
              <a:rPr lang="en-GB" dirty="0"/>
              <a:t>Integration</a:t>
            </a:r>
          </a:p>
          <a:p>
            <a:r>
              <a:rPr lang="en-GB" dirty="0"/>
              <a:t>User interface</a:t>
            </a:r>
            <a:endParaRPr lang="en-US" dirty="0"/>
          </a:p>
        </p:txBody>
      </p:sp>
    </p:spTree>
    <p:extLst>
      <p:ext uri="{BB962C8B-B14F-4D97-AF65-F5344CB8AC3E}">
        <p14:creationId xmlns:p14="http://schemas.microsoft.com/office/powerpoint/2010/main" val="191666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B44A-9BAD-7916-B93C-C9ABFAEA4DE2}"/>
              </a:ext>
            </a:extLst>
          </p:cNvPr>
          <p:cNvSpPr>
            <a:spLocks noGrp="1"/>
          </p:cNvSpPr>
          <p:nvPr>
            <p:ph type="title"/>
          </p:nvPr>
        </p:nvSpPr>
        <p:spPr/>
        <p:txBody>
          <a:bodyPr/>
          <a:lstStyle/>
          <a:p>
            <a:r>
              <a:rPr lang="en-GB" b="1" dirty="0"/>
              <a:t>Real time transit information platform</a:t>
            </a:r>
            <a:endParaRPr lang="en-US" b="1" dirty="0"/>
          </a:p>
        </p:txBody>
      </p:sp>
      <p:sp>
        <p:nvSpPr>
          <p:cNvPr id="3" name="Content Placeholder 2">
            <a:extLst>
              <a:ext uri="{FF2B5EF4-FFF2-40B4-BE49-F238E27FC236}">
                <a16:creationId xmlns:a16="http://schemas.microsoft.com/office/drawing/2014/main" id="{A9CC96DD-B0E8-D8F0-F7A4-1C76E06FBDB2}"/>
              </a:ext>
            </a:extLst>
          </p:cNvPr>
          <p:cNvSpPr>
            <a:spLocks noGrp="1"/>
          </p:cNvSpPr>
          <p:nvPr>
            <p:ph idx="1"/>
          </p:nvPr>
        </p:nvSpPr>
        <p:spPr/>
        <p:txBody>
          <a:bodyPr/>
          <a:lstStyle/>
          <a:p>
            <a:r>
              <a:rPr lang="en-GB" dirty="0"/>
              <a:t>Creating a real-time transit information platform for traffic management involves integrating various data sources and providing actionable information to improve traffic flow and public transportation. Here are the key steps:</a:t>
            </a:r>
          </a:p>
          <a:p>
            <a:r>
              <a:rPr lang="en-GB" b="1" dirty="0"/>
              <a:t>Data source integration</a:t>
            </a:r>
          </a:p>
          <a:p>
            <a:r>
              <a:rPr lang="en-GB" b="1" dirty="0"/>
              <a:t>User friendly interface</a:t>
            </a:r>
          </a:p>
          <a:p>
            <a:r>
              <a:rPr lang="en-GB" b="1" dirty="0"/>
              <a:t>Alerts and notification</a:t>
            </a:r>
          </a:p>
          <a:p>
            <a:r>
              <a:rPr lang="en-GB" b="1" dirty="0"/>
              <a:t>Route optimization</a:t>
            </a:r>
          </a:p>
          <a:p>
            <a:r>
              <a:rPr lang="en-GB" b="1" dirty="0"/>
              <a:t>Data privacy and security</a:t>
            </a:r>
            <a:r>
              <a:rPr lang="en-GB" dirty="0"/>
              <a:t> </a:t>
            </a:r>
            <a:endParaRPr lang="en-US" dirty="0"/>
          </a:p>
        </p:txBody>
      </p:sp>
    </p:spTree>
    <p:extLst>
      <p:ext uri="{BB962C8B-B14F-4D97-AF65-F5344CB8AC3E}">
        <p14:creationId xmlns:p14="http://schemas.microsoft.com/office/powerpoint/2010/main" val="209293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BFBA-E31D-4468-E319-27627B25865E}"/>
              </a:ext>
            </a:extLst>
          </p:cNvPr>
          <p:cNvSpPr>
            <a:spLocks noGrp="1"/>
          </p:cNvSpPr>
          <p:nvPr>
            <p:ph type="title"/>
          </p:nvPr>
        </p:nvSpPr>
        <p:spPr/>
        <p:txBody>
          <a:bodyPr/>
          <a:lstStyle/>
          <a:p>
            <a:r>
              <a:rPr lang="en-GB" b="1" dirty="0"/>
              <a:t>Integration approach</a:t>
            </a:r>
            <a:r>
              <a:rPr lang="en-GB" dirty="0"/>
              <a:t> </a:t>
            </a:r>
            <a:endParaRPr lang="en-US" dirty="0"/>
          </a:p>
        </p:txBody>
      </p:sp>
      <p:sp>
        <p:nvSpPr>
          <p:cNvPr id="3" name="Content Placeholder 2">
            <a:extLst>
              <a:ext uri="{FF2B5EF4-FFF2-40B4-BE49-F238E27FC236}">
                <a16:creationId xmlns:a16="http://schemas.microsoft.com/office/drawing/2014/main" id="{9AC4493C-322C-EBA7-3B02-32A42D1799F0}"/>
              </a:ext>
            </a:extLst>
          </p:cNvPr>
          <p:cNvSpPr>
            <a:spLocks noGrp="1"/>
          </p:cNvSpPr>
          <p:nvPr>
            <p:ph idx="1"/>
          </p:nvPr>
        </p:nvSpPr>
        <p:spPr/>
        <p:txBody>
          <a:bodyPr/>
          <a:lstStyle/>
          <a:p>
            <a:r>
              <a:rPr lang="en-GB" dirty="0"/>
              <a:t>Integrating various components and systems for traffic management requires a well-thought-out approach to ensure seamless data flow and functionality. Here’s a structured approach for integrating systems in traffic management:</a:t>
            </a:r>
          </a:p>
          <a:p>
            <a:r>
              <a:rPr lang="en-GB" b="1" dirty="0"/>
              <a:t>Data standardization</a:t>
            </a:r>
          </a:p>
          <a:p>
            <a:r>
              <a:rPr lang="en-GB" b="1" dirty="0"/>
              <a:t>Communication protocols</a:t>
            </a:r>
          </a:p>
          <a:p>
            <a:r>
              <a:rPr lang="en-GB" b="1" dirty="0"/>
              <a:t>Middleware and integration</a:t>
            </a:r>
          </a:p>
          <a:p>
            <a:r>
              <a:rPr lang="en-GB" b="1" dirty="0"/>
              <a:t>API development</a:t>
            </a:r>
          </a:p>
          <a:p>
            <a:r>
              <a:rPr lang="en-GB" b="1" dirty="0"/>
              <a:t>Security and authentication</a:t>
            </a:r>
          </a:p>
          <a:p>
            <a:endParaRPr lang="en-GB" b="1" dirty="0"/>
          </a:p>
          <a:p>
            <a:endParaRPr lang="en-US" dirty="0"/>
          </a:p>
        </p:txBody>
      </p:sp>
    </p:spTree>
    <p:extLst>
      <p:ext uri="{BB962C8B-B14F-4D97-AF65-F5344CB8AC3E}">
        <p14:creationId xmlns:p14="http://schemas.microsoft.com/office/powerpoint/2010/main" val="48702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41046-831D-9488-9C00-EB75526B7527}"/>
              </a:ext>
            </a:extLst>
          </p:cNvPr>
          <p:cNvSpPr>
            <a:spLocks noGrp="1"/>
          </p:cNvSpPr>
          <p:nvPr>
            <p:ph idx="1"/>
          </p:nvPr>
        </p:nvSpPr>
        <p:spPr>
          <a:xfrm>
            <a:off x="2866571" y="2527904"/>
            <a:ext cx="8487228" cy="1499809"/>
          </a:xfrm>
        </p:spPr>
        <p:txBody>
          <a:bodyPr>
            <a:normAutofit/>
          </a:bodyPr>
          <a:lstStyle/>
          <a:p>
            <a:pPr marL="0" indent="0">
              <a:buNone/>
            </a:pPr>
            <a:r>
              <a:rPr lang="en-GB" sz="9600" b="1" dirty="0"/>
              <a:t>Thank you </a:t>
            </a:r>
            <a:endParaRPr lang="en-US" sz="9600" b="1" dirty="0"/>
          </a:p>
        </p:txBody>
      </p:sp>
    </p:spTree>
    <p:extLst>
      <p:ext uri="{BB962C8B-B14F-4D97-AF65-F5344CB8AC3E}">
        <p14:creationId xmlns:p14="http://schemas.microsoft.com/office/powerpoint/2010/main" val="3394435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306</Words>
  <Application>Microsoft Office PowerPoint</Application>
  <PresentationFormat>Widescreen</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Project definition </vt:lpstr>
      <vt:lpstr>Objective </vt:lpstr>
      <vt:lpstr>IOT SENSOR DESIGN </vt:lpstr>
      <vt:lpstr>Real time transit information platform</vt:lpstr>
      <vt:lpstr>Integration approach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919840456351</dc:creator>
  <cp:lastModifiedBy>919840456351</cp:lastModifiedBy>
  <cp:revision>4</cp:revision>
  <dcterms:created xsi:type="dcterms:W3CDTF">2023-09-30T08:34:17Z</dcterms:created>
  <dcterms:modified xsi:type="dcterms:W3CDTF">2023-09-30T11:45:35Z</dcterms:modified>
</cp:coreProperties>
</file>