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A42A9-6A2E-4421-A5AE-7CE81201F2D2}" v="3" dt="2023-10-09T13:30: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3" d="100"/>
          <a:sy n="53" d="100"/>
        </p:scale>
        <p:origin x="114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 G" userId="f01e980ac2e048c2" providerId="LiveId" clId="{BBEA42A9-6A2E-4421-A5AE-7CE81201F2D2}"/>
    <pc:docChg chg="undo custSel delSld modSld sldOrd">
      <pc:chgData name="yamini G" userId="f01e980ac2e048c2" providerId="LiveId" clId="{BBEA42A9-6A2E-4421-A5AE-7CE81201F2D2}" dt="2023-10-09T13:33:56.787" v="872" actId="1076"/>
      <pc:docMkLst>
        <pc:docMk/>
      </pc:docMkLst>
      <pc:sldChg chg="modSp mod">
        <pc:chgData name="yamini G" userId="f01e980ac2e048c2" providerId="LiveId" clId="{BBEA42A9-6A2E-4421-A5AE-7CE81201F2D2}" dt="2023-10-09T13:33:56.787" v="872" actId="1076"/>
        <pc:sldMkLst>
          <pc:docMk/>
          <pc:sldMk cId="1455476203" sldId="258"/>
        </pc:sldMkLst>
        <pc:spChg chg="mod">
          <ac:chgData name="yamini G" userId="f01e980ac2e048c2" providerId="LiveId" clId="{BBEA42A9-6A2E-4421-A5AE-7CE81201F2D2}" dt="2023-10-09T13:33:56.787" v="872" actId="1076"/>
          <ac:spMkLst>
            <pc:docMk/>
            <pc:sldMk cId="1455476203" sldId="258"/>
            <ac:spMk id="2" creationId="{8241E3D6-FF09-3556-02D9-FB1DBCC8902C}"/>
          </ac:spMkLst>
        </pc:spChg>
        <pc:spChg chg="mod ord">
          <ac:chgData name="yamini G" userId="f01e980ac2e048c2" providerId="LiveId" clId="{BBEA42A9-6A2E-4421-A5AE-7CE81201F2D2}" dt="2023-10-09T13:33:51.197" v="871" actId="14100"/>
          <ac:spMkLst>
            <pc:docMk/>
            <pc:sldMk cId="1455476203" sldId="258"/>
            <ac:spMk id="3" creationId="{65A5EF0A-1559-8C35-F616-5996380B3F1A}"/>
          </ac:spMkLst>
        </pc:spChg>
      </pc:sldChg>
      <pc:sldChg chg="modSp mod">
        <pc:chgData name="yamini G" userId="f01e980ac2e048c2" providerId="LiveId" clId="{BBEA42A9-6A2E-4421-A5AE-7CE81201F2D2}" dt="2023-10-09T13:15:57.324" v="601" actId="255"/>
        <pc:sldMkLst>
          <pc:docMk/>
          <pc:sldMk cId="3775090710" sldId="261"/>
        </pc:sldMkLst>
        <pc:spChg chg="mod">
          <ac:chgData name="yamini G" userId="f01e980ac2e048c2" providerId="LiveId" clId="{BBEA42A9-6A2E-4421-A5AE-7CE81201F2D2}" dt="2023-10-09T13:15:57.324" v="601" actId="255"/>
          <ac:spMkLst>
            <pc:docMk/>
            <pc:sldMk cId="3775090710" sldId="261"/>
            <ac:spMk id="3" creationId="{5F42138B-3A29-7E33-9CF9-CC2F8812BE84}"/>
          </ac:spMkLst>
        </pc:spChg>
      </pc:sldChg>
      <pc:sldChg chg="delSp modSp mod">
        <pc:chgData name="yamini G" userId="f01e980ac2e048c2" providerId="LiveId" clId="{BBEA42A9-6A2E-4421-A5AE-7CE81201F2D2}" dt="2023-10-09T13:24:45.760" v="824" actId="2711"/>
        <pc:sldMkLst>
          <pc:docMk/>
          <pc:sldMk cId="182240969" sldId="262"/>
        </pc:sldMkLst>
        <pc:spChg chg="del mod">
          <ac:chgData name="yamini G" userId="f01e980ac2e048c2" providerId="LiveId" clId="{BBEA42A9-6A2E-4421-A5AE-7CE81201F2D2}" dt="2023-10-09T13:18:20.656" v="663" actId="478"/>
          <ac:spMkLst>
            <pc:docMk/>
            <pc:sldMk cId="182240969" sldId="262"/>
            <ac:spMk id="2" creationId="{14F237F7-03CF-8F95-602B-3650CAC7C929}"/>
          </ac:spMkLst>
        </pc:spChg>
        <pc:spChg chg="mod">
          <ac:chgData name="yamini G" userId="f01e980ac2e048c2" providerId="LiveId" clId="{BBEA42A9-6A2E-4421-A5AE-7CE81201F2D2}" dt="2023-10-09T13:24:45.760" v="824" actId="2711"/>
          <ac:spMkLst>
            <pc:docMk/>
            <pc:sldMk cId="182240969" sldId="262"/>
            <ac:spMk id="3" creationId="{0B79EE64-AB8B-4270-1196-00BAD700CF47}"/>
          </ac:spMkLst>
        </pc:spChg>
      </pc:sldChg>
      <pc:sldChg chg="addSp delSp modSp mod">
        <pc:chgData name="yamini G" userId="f01e980ac2e048c2" providerId="LiveId" clId="{BBEA42A9-6A2E-4421-A5AE-7CE81201F2D2}" dt="2023-10-09T13:08:17.330" v="295" actId="20577"/>
        <pc:sldMkLst>
          <pc:docMk/>
          <pc:sldMk cId="1659076928" sldId="263"/>
        </pc:sldMkLst>
        <pc:spChg chg="mod">
          <ac:chgData name="yamini G" userId="f01e980ac2e048c2" providerId="LiveId" clId="{BBEA42A9-6A2E-4421-A5AE-7CE81201F2D2}" dt="2023-10-09T12:59:20.737" v="140" actId="14100"/>
          <ac:spMkLst>
            <pc:docMk/>
            <pc:sldMk cId="1659076928" sldId="263"/>
            <ac:spMk id="3" creationId="{CC474879-C23C-FC4D-D5FB-D0B2FBCDC421}"/>
          </ac:spMkLst>
        </pc:spChg>
        <pc:spChg chg="add del mod">
          <ac:chgData name="yamini G" userId="f01e980ac2e048c2" providerId="LiveId" clId="{BBEA42A9-6A2E-4421-A5AE-7CE81201F2D2}" dt="2023-10-09T13:08:17.330" v="295" actId="20577"/>
          <ac:spMkLst>
            <pc:docMk/>
            <pc:sldMk cId="1659076928" sldId="263"/>
            <ac:spMk id="5" creationId="{3CD7DB83-84C1-75A4-2573-EB10D2830274}"/>
          </ac:spMkLst>
        </pc:spChg>
      </pc:sldChg>
      <pc:sldChg chg="addSp delSp modSp mod modClrScheme chgLayout">
        <pc:chgData name="yamini G" userId="f01e980ac2e048c2" providerId="LiveId" clId="{BBEA42A9-6A2E-4421-A5AE-7CE81201F2D2}" dt="2023-10-09T13:28:24.058" v="849" actId="120"/>
        <pc:sldMkLst>
          <pc:docMk/>
          <pc:sldMk cId="1299278785" sldId="264"/>
        </pc:sldMkLst>
        <pc:spChg chg="mod ord">
          <ac:chgData name="yamini G" userId="f01e980ac2e048c2" providerId="LiveId" clId="{BBEA42A9-6A2E-4421-A5AE-7CE81201F2D2}" dt="2023-10-09T13:28:24.058" v="849" actId="120"/>
          <ac:spMkLst>
            <pc:docMk/>
            <pc:sldMk cId="1299278785" sldId="264"/>
            <ac:spMk id="2" creationId="{277312E4-DD00-11B4-A83E-51FFA3AC3209}"/>
          </ac:spMkLst>
        </pc:spChg>
        <pc:spChg chg="del mod">
          <ac:chgData name="yamini G" userId="f01e980ac2e048c2" providerId="LiveId" clId="{BBEA42A9-6A2E-4421-A5AE-7CE81201F2D2}" dt="2023-10-09T13:16:12.138" v="603" actId="478"/>
          <ac:spMkLst>
            <pc:docMk/>
            <pc:sldMk cId="1299278785" sldId="264"/>
            <ac:spMk id="3" creationId="{E3697CA1-F078-3C69-56E0-88D102E2842A}"/>
          </ac:spMkLst>
        </pc:spChg>
        <pc:spChg chg="add del mod">
          <ac:chgData name="yamini G" userId="f01e980ac2e048c2" providerId="LiveId" clId="{BBEA42A9-6A2E-4421-A5AE-7CE81201F2D2}" dt="2023-10-09T13:26:02.652" v="828" actId="478"/>
          <ac:spMkLst>
            <pc:docMk/>
            <pc:sldMk cId="1299278785" sldId="264"/>
            <ac:spMk id="5" creationId="{D5D7FDE3-CF08-D969-4727-E54C667528FD}"/>
          </ac:spMkLst>
        </pc:spChg>
      </pc:sldChg>
      <pc:sldChg chg="addSp delSp modSp mod ord">
        <pc:chgData name="yamini G" userId="f01e980ac2e048c2" providerId="LiveId" clId="{BBEA42A9-6A2E-4421-A5AE-7CE81201F2D2}" dt="2023-10-09T13:30:50.971" v="861" actId="1076"/>
        <pc:sldMkLst>
          <pc:docMk/>
          <pc:sldMk cId="1030944023" sldId="265"/>
        </pc:sldMkLst>
        <pc:spChg chg="del">
          <ac:chgData name="yamini G" userId="f01e980ac2e048c2" providerId="LiveId" clId="{BBEA42A9-6A2E-4421-A5AE-7CE81201F2D2}" dt="2023-10-09T13:30:26.055" v="853" actId="478"/>
          <ac:spMkLst>
            <pc:docMk/>
            <pc:sldMk cId="1030944023" sldId="265"/>
            <ac:spMk id="2" creationId="{E680CA44-7666-047D-612D-C86318BFF023}"/>
          </ac:spMkLst>
        </pc:spChg>
        <pc:picChg chg="add mod">
          <ac:chgData name="yamini G" userId="f01e980ac2e048c2" providerId="LiveId" clId="{BBEA42A9-6A2E-4421-A5AE-7CE81201F2D2}" dt="2023-10-09T13:30:50.971" v="861" actId="1076"/>
          <ac:picMkLst>
            <pc:docMk/>
            <pc:sldMk cId="1030944023" sldId="265"/>
            <ac:picMk id="3" creationId="{DE068759-1F2E-DA45-8C6B-C80E051453B0}"/>
          </ac:picMkLst>
        </pc:picChg>
        <pc:picChg chg="del mod">
          <ac:chgData name="yamini G" userId="f01e980ac2e048c2" providerId="LiveId" clId="{BBEA42A9-6A2E-4421-A5AE-7CE81201F2D2}" dt="2023-10-09T13:28:33.113" v="851" actId="478"/>
          <ac:picMkLst>
            <pc:docMk/>
            <pc:sldMk cId="1030944023" sldId="265"/>
            <ac:picMk id="17" creationId="{9657DB9A-7D16-EA06-7214-AB5C120E90A3}"/>
          </ac:picMkLst>
        </pc:picChg>
      </pc:sldChg>
      <pc:sldChg chg="delSp modSp mod">
        <pc:chgData name="yamini G" userId="f01e980ac2e048c2" providerId="LiveId" clId="{BBEA42A9-6A2E-4421-A5AE-7CE81201F2D2}" dt="2023-10-09T13:31:26.226" v="867" actId="14100"/>
        <pc:sldMkLst>
          <pc:docMk/>
          <pc:sldMk cId="175595591" sldId="266"/>
        </pc:sldMkLst>
        <pc:spChg chg="del">
          <ac:chgData name="yamini G" userId="f01e980ac2e048c2" providerId="LiveId" clId="{BBEA42A9-6A2E-4421-A5AE-7CE81201F2D2}" dt="2023-10-09T13:31:03.919" v="863" actId="478"/>
          <ac:spMkLst>
            <pc:docMk/>
            <pc:sldMk cId="175595591" sldId="266"/>
            <ac:spMk id="2" creationId="{B32B7F30-E6CF-60E8-3E4B-65843E195E9D}"/>
          </ac:spMkLst>
        </pc:spChg>
        <pc:spChg chg="mod">
          <ac:chgData name="yamini G" userId="f01e980ac2e048c2" providerId="LiveId" clId="{BBEA42A9-6A2E-4421-A5AE-7CE81201F2D2}" dt="2023-10-09T13:31:26.226" v="867" actId="14100"/>
          <ac:spMkLst>
            <pc:docMk/>
            <pc:sldMk cId="175595591" sldId="266"/>
            <ac:spMk id="3" creationId="{F3BAE8AD-AD40-D398-3C56-EC063D48E114}"/>
          </ac:spMkLst>
        </pc:spChg>
      </pc:sldChg>
      <pc:sldChg chg="del">
        <pc:chgData name="yamini G" userId="f01e980ac2e048c2" providerId="LiveId" clId="{BBEA42A9-6A2E-4421-A5AE-7CE81201F2D2}" dt="2023-10-09T13:30:57.639" v="862" actId="2696"/>
        <pc:sldMkLst>
          <pc:docMk/>
          <pc:sldMk cId="1311809092" sldId="267"/>
        </pc:sldMkLst>
      </pc:sldChg>
    </pc:docChg>
  </pc:docChgLst>
</pc:chgInfo>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09-10-2023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09-10-2023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1894114" y="3296132"/>
            <a:ext cx="6816750"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Traffic Management System</a:t>
            </a:r>
          </a:p>
          <a:p>
            <a:r>
              <a:rPr lang="en-IN" sz="2000" b="1" dirty="0">
                <a:latin typeface="Bell MT" panose="02020503060305020303" pitchFamily="18" charset="0"/>
              </a:rPr>
              <a:t>Team name : proj_224783_Team_7</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ROSHINI SHREE R (113321205041)
	YAMINI G (1133215205058)</a:t>
            </a:r>
          </a:p>
          <a:p>
            <a:r>
              <a:rPr lang="en-IN" dirty="0">
                <a:latin typeface="Bell MT" panose="02020503060305020303" pitchFamily="18" charset="0"/>
              </a:rPr>
              <a:t>                 ELSEY MARGREAT GLADIES A (113321205013)</a:t>
            </a:r>
          </a:p>
          <a:p>
            <a:r>
              <a:rPr lang="en-IN" dirty="0">
                <a:latin typeface="Bell MT" panose="02020503060305020303" pitchFamily="18" charset="0"/>
              </a:rPr>
              <a:t>                  ROSHA S K (113321205040)</a:t>
            </a: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343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825</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2</vt:lpstr>
      <vt:lpstr>Bell MT</vt:lpstr>
      <vt:lpstr>Calibri</vt:lpstr>
      <vt:lpstr>Calibri Light</vt:lpstr>
      <vt:lpstr>Helvetica Neue</vt:lpstr>
      <vt:lpstr>manrope</vt:lpstr>
      <vt:lpstr>Marope</vt:lpstr>
      <vt:lpstr>Office Theme</vt:lpstr>
      <vt:lpstr>PowerPoint Presentation</vt:lpstr>
      <vt:lpstr>Project </vt:lpstr>
      <vt:lpstr>PowerPoint Presentation</vt:lpstr>
      <vt:lpstr>PowerPoint Presentation</vt:lpstr>
      <vt:lpstr>PowerPoint Presentation</vt:lpstr>
      <vt:lpstr>CONCLUSION   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yamini G</cp:lastModifiedBy>
  <cp:revision>7</cp:revision>
  <dcterms:created xsi:type="dcterms:W3CDTF">2023-09-29T07:14:55Z</dcterms:created>
  <dcterms:modified xsi:type="dcterms:W3CDTF">2023-10-09T13:34:08Z</dcterms:modified>
</cp:coreProperties>
</file>