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71" r:id="rId4"/>
    <p:sldId id="267" r:id="rId5"/>
    <p:sldId id="270" r:id="rId6"/>
    <p:sldId id="264"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6" name="Footer Placeholder 5">
            <a:extLst>
              <a:ext uri="{FF2B5EF4-FFF2-40B4-BE49-F238E27FC236}">
                <a16:creationId xmlns=""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8" name="Footer Placeholder 7">
            <a:extLst>
              <a:ext uri="{FF2B5EF4-FFF2-40B4-BE49-F238E27FC236}">
                <a16:creationId xmlns=""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4" name="Footer Placeholder 3">
            <a:extLst>
              <a:ext uri="{FF2B5EF4-FFF2-40B4-BE49-F238E27FC236}">
                <a16:creationId xmlns=""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3" name="Footer Placeholder 2">
            <a:extLst>
              <a:ext uri="{FF2B5EF4-FFF2-40B4-BE49-F238E27FC236}">
                <a16:creationId xmlns=""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6" name="Footer Placeholder 5">
            <a:extLst>
              <a:ext uri="{FF2B5EF4-FFF2-40B4-BE49-F238E27FC236}">
                <a16:creationId xmlns=""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6" name="Footer Placeholder 5">
            <a:extLst>
              <a:ext uri="{FF2B5EF4-FFF2-40B4-BE49-F238E27FC236}">
                <a16:creationId xmlns=""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16-10-2023</a:t>
            </a:fld>
            <a:endParaRPr lang="en-IN"/>
          </a:p>
        </p:txBody>
      </p:sp>
      <p:sp>
        <p:nvSpPr>
          <p:cNvPr id="5" name="Footer Placeholder 4">
            <a:extLst>
              <a:ext uri="{FF2B5EF4-FFF2-40B4-BE49-F238E27FC236}">
                <a16:creationId xmlns=""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 xmlns:a16="http://schemas.microsoft.com/office/drawing/2014/main" id="{65A5EF0A-1559-8C35-F616-5996380B3F1A}"/>
              </a:ext>
            </a:extLst>
          </p:cNvPr>
          <p:cNvSpPr txBox="1"/>
          <p:nvPr/>
        </p:nvSpPr>
        <p:spPr>
          <a:xfrm>
            <a:off x="1828798" y="3296132"/>
            <a:ext cx="8108303" cy="3108543"/>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smtClean="0">
                <a:latin typeface="+mj-lt"/>
              </a:rPr>
              <a:t>TRAFFIC MANAGEMENT SYSTEM</a:t>
            </a:r>
            <a:endParaRPr lang="en-IN" sz="2000" b="1" dirty="0">
              <a:latin typeface="+mj-lt"/>
            </a:endParaRPr>
          </a:p>
          <a:p>
            <a:endParaRPr lang="en-IN" sz="2000" b="1" i="1" dirty="0">
              <a:latin typeface="Bell MT" panose="02020503060305020303" pitchFamily="18" charset="0"/>
            </a:endParaRPr>
          </a:p>
          <a:p>
            <a:r>
              <a:rPr lang="en-IN" sz="2000" b="1" dirty="0">
                <a:latin typeface="Bell MT" panose="02020503060305020303" pitchFamily="18" charset="0"/>
              </a:rPr>
              <a:t>Team name </a:t>
            </a:r>
            <a:r>
              <a:rPr lang="en-IN" sz="2000" b="1" dirty="0" smtClean="0">
                <a:latin typeface="Bell MT" panose="02020503060305020303" pitchFamily="18" charset="0"/>
              </a:rPr>
              <a:t>: </a:t>
            </a:r>
            <a:r>
              <a:rPr lang="en-IN" sz="2000" b="1" dirty="0" smtClean="0">
                <a:latin typeface="Bahnschrift SemiBold" pitchFamily="34" charset="0"/>
              </a:rPr>
              <a:t>Proj_224783_Team_7</a:t>
            </a:r>
            <a:endParaRPr lang="en-IN" sz="2000" b="1" dirty="0">
              <a:latin typeface="Bahnschrift SemiBold" pitchFamily="34" charset="0"/>
            </a:endParaRPr>
          </a:p>
          <a:p>
            <a:endParaRPr lang="en-IN" sz="2000" dirty="0">
              <a:latin typeface="Bell MT" panose="02020503060305020303" pitchFamily="18" charset="0"/>
            </a:endParaRPr>
          </a:p>
          <a:p>
            <a:r>
              <a:rPr lang="en-IN" sz="2000" b="1" dirty="0">
                <a:latin typeface="Bell MT" panose="02020503060305020303" pitchFamily="18" charset="0"/>
              </a:rPr>
              <a:t>Team members </a:t>
            </a:r>
            <a:r>
              <a:rPr lang="en-IN" sz="2000" b="1" dirty="0" smtClean="0">
                <a:latin typeface="Bell MT" panose="02020503060305020303" pitchFamily="18" charset="0"/>
              </a:rPr>
              <a:t>: </a:t>
            </a:r>
            <a:r>
              <a:rPr lang="en-IN" sz="2000" b="1" dirty="0" err="1" smtClean="0">
                <a:latin typeface="Bell MT" panose="02020503060305020303" pitchFamily="18" charset="0"/>
              </a:rPr>
              <a:t>Roshini</a:t>
            </a:r>
            <a:r>
              <a:rPr lang="en-IN" sz="2000" b="1" dirty="0" smtClean="0">
                <a:latin typeface="Bell MT" panose="02020503060305020303" pitchFamily="18" charset="0"/>
              </a:rPr>
              <a:t> Shree R(113321205041)</a:t>
            </a:r>
          </a:p>
          <a:p>
            <a:r>
              <a:rPr lang="en-IN" sz="2000" b="1" dirty="0" smtClean="0">
                <a:latin typeface="Bell MT" panose="02020503060305020303" pitchFamily="18" charset="0"/>
              </a:rPr>
              <a:t>                             </a:t>
            </a:r>
            <a:r>
              <a:rPr lang="en-IN" sz="2000" b="1" dirty="0" err="1" smtClean="0">
                <a:latin typeface="Bell MT" panose="02020503060305020303" pitchFamily="18" charset="0"/>
              </a:rPr>
              <a:t>Yamini</a:t>
            </a:r>
            <a:r>
              <a:rPr lang="en-IN" sz="2000" b="1" dirty="0" smtClean="0">
                <a:latin typeface="Bell MT" panose="02020503060305020303" pitchFamily="18" charset="0"/>
              </a:rPr>
              <a:t> G(113321205058)</a:t>
            </a:r>
          </a:p>
          <a:p>
            <a:r>
              <a:rPr lang="en-IN" sz="2000" b="1" dirty="0" smtClean="0">
                <a:latin typeface="Bell MT" panose="02020503060305020303" pitchFamily="18" charset="0"/>
              </a:rPr>
              <a:t>                             </a:t>
            </a:r>
            <a:r>
              <a:rPr lang="en-IN" sz="2000" b="1" dirty="0" err="1" smtClean="0">
                <a:latin typeface="Bell MT" panose="02020503060305020303" pitchFamily="18" charset="0"/>
              </a:rPr>
              <a:t>Elsey</a:t>
            </a:r>
            <a:r>
              <a:rPr lang="en-IN" sz="2000" b="1" dirty="0" smtClean="0">
                <a:latin typeface="Bell MT" panose="02020503060305020303" pitchFamily="18" charset="0"/>
              </a:rPr>
              <a:t> </a:t>
            </a:r>
            <a:r>
              <a:rPr lang="en-IN" sz="2000" b="1" dirty="0" err="1" smtClean="0">
                <a:latin typeface="Bell MT" panose="02020503060305020303" pitchFamily="18" charset="0"/>
              </a:rPr>
              <a:t>Margreat</a:t>
            </a:r>
            <a:r>
              <a:rPr lang="en-IN" sz="2000" b="1" dirty="0" smtClean="0">
                <a:latin typeface="Bell MT" panose="02020503060305020303" pitchFamily="18" charset="0"/>
              </a:rPr>
              <a:t> </a:t>
            </a:r>
            <a:r>
              <a:rPr lang="en-IN" sz="2000" b="1" dirty="0" err="1" smtClean="0">
                <a:latin typeface="Bell MT" panose="02020503060305020303" pitchFamily="18" charset="0"/>
              </a:rPr>
              <a:t>Gladies</a:t>
            </a:r>
            <a:r>
              <a:rPr lang="en-IN" sz="2000" b="1" dirty="0" smtClean="0">
                <a:latin typeface="Bell MT" panose="02020503060305020303" pitchFamily="18" charset="0"/>
              </a:rPr>
              <a:t> A(113321205013)</a:t>
            </a:r>
          </a:p>
          <a:p>
            <a:r>
              <a:rPr lang="en-IN" sz="2000" b="1" dirty="0" smtClean="0">
                <a:latin typeface="Bell MT" panose="02020503060305020303" pitchFamily="18" charset="0"/>
              </a:rPr>
              <a:t>                             </a:t>
            </a:r>
            <a:r>
              <a:rPr lang="en-IN" sz="2000" b="1" dirty="0" err="1" smtClean="0">
                <a:latin typeface="Bell MT" panose="02020503060305020303" pitchFamily="18" charset="0"/>
              </a:rPr>
              <a:t>Rosha</a:t>
            </a:r>
            <a:r>
              <a:rPr lang="en-IN" sz="2000" b="1" dirty="0" smtClean="0">
                <a:latin typeface="Bell MT" panose="02020503060305020303" pitchFamily="18" charset="0"/>
              </a:rPr>
              <a:t> S K(113321205040)</a:t>
            </a:r>
            <a:endParaRPr lang="en-IN" sz="2000" b="1" dirty="0">
              <a:latin typeface="Bell MT" panose="02020503060305020303" pitchFamily="18" charset="0"/>
            </a:endParaRPr>
          </a:p>
          <a:p>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mc:Choice xmlns="" xmlns:p14="http://schemas.microsoft.com/office/powerpoint/2010/main"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3200" b="1" dirty="0">
                <a:latin typeface="Bell MT" panose="02020503060305020303" pitchFamily="18" charset="0"/>
              </a:rPr>
              <a:t>PROJECT </a:t>
            </a:r>
          </a:p>
        </p:txBody>
      </p:sp>
      <p:sp>
        <p:nvSpPr>
          <p:cNvPr id="3" name="Subtitle 2">
            <a:extLst>
              <a:ext uri="{FF2B5EF4-FFF2-40B4-BE49-F238E27FC236}">
                <a16:creationId xmlns=""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Rectangle 3"/>
          <p:cNvSpPr/>
          <p:nvPr/>
        </p:nvSpPr>
        <p:spPr>
          <a:xfrm>
            <a:off x="371059" y="1537253"/>
            <a:ext cx="11025809" cy="3970318"/>
          </a:xfrm>
          <a:prstGeom prst="rect">
            <a:avLst/>
          </a:prstGeom>
        </p:spPr>
        <p:txBody>
          <a:bodyPr wrap="square">
            <a:spAutoFit/>
          </a:bodyPr>
          <a:lstStyle/>
          <a:p>
            <a:pPr algn="just"/>
            <a:r>
              <a:rPr lang="en-US" dirty="0" smtClean="0"/>
              <a:t>A Traffic Management System (TMS) is a comprehensive set of integrated technologies, strategies, and practices designed to monitor, control, and optimize the flow of traffic on road networks. Its primary goal is to enhance traffic safety, efficiency, and sustainability. Here's an overview of the key components and functions of a typical Traffic Management System:</a:t>
            </a:r>
          </a:p>
          <a:p>
            <a:pPr algn="just"/>
            <a:r>
              <a:rPr lang="en-US" sz="2400" dirty="0" smtClean="0"/>
              <a:t>Traffic Monitoring and Data Collection:</a:t>
            </a:r>
          </a:p>
          <a:p>
            <a:pPr algn="just"/>
            <a:r>
              <a:rPr lang="en-US" dirty="0" smtClean="0"/>
              <a:t>Sensors, cameras, and other monitoring devices are deployed across the road network to gather real-time data on traffic conditions, including vehicle counts, speeds, and congestion levels.</a:t>
            </a:r>
          </a:p>
          <a:p>
            <a:pPr algn="just"/>
            <a:r>
              <a:rPr lang="en-US" sz="2400" dirty="0" smtClean="0"/>
              <a:t>Data Processing and Analysis:</a:t>
            </a:r>
          </a:p>
          <a:p>
            <a:pPr algn="just"/>
            <a:r>
              <a:rPr lang="en-US" dirty="0" smtClean="0"/>
              <a:t>Advanced algorithms process the collected data to identify traffic patterns, forecast trends, and detect anomalies. This analysis helps in making informed decisions about traffic control strategies</a:t>
            </a:r>
          </a:p>
          <a:p>
            <a:pPr algn="just"/>
            <a:r>
              <a:rPr lang="en-US" sz="2400" dirty="0" smtClean="0"/>
              <a:t>Traffic Control Center:</a:t>
            </a:r>
            <a:endParaRPr lang="en-US" dirty="0" smtClean="0"/>
          </a:p>
          <a:p>
            <a:pPr algn="just"/>
            <a:r>
              <a:rPr lang="en-US" dirty="0" smtClean="0"/>
              <a:t>A centralized control center serves as the nerve center of the system. It's staffed by traffic management personnel who oversee the operation, monitor data feeds, and make real-time adjustments to traffic signals and controls.</a:t>
            </a:r>
            <a:endParaRPr lang="en-US" dirty="0"/>
          </a:p>
        </p:txBody>
      </p:sp>
    </p:spTree>
    <p:extLst>
      <p:ext uri="{BB962C8B-B14F-4D97-AF65-F5344CB8AC3E}">
        <p14:creationId xmlns=""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a:r>
            <a:br>
              <a:rPr lang="en-US" sz="3200" b="1" dirty="0" smtClean="0"/>
            </a:br>
            <a:endParaRPr lang="en-US" sz="3200" b="1" dirty="0"/>
          </a:p>
        </p:txBody>
      </p:sp>
      <p:sp>
        <p:nvSpPr>
          <p:cNvPr id="3" name="Subtitle 2"/>
          <p:cNvSpPr>
            <a:spLocks noGrp="1"/>
          </p:cNvSpPr>
          <p:nvPr>
            <p:ph idx="1"/>
          </p:nvPr>
        </p:nvSpPr>
        <p:spPr>
          <a:xfrm>
            <a:off x="838200" y="431074"/>
            <a:ext cx="10515600" cy="5745889"/>
          </a:xfrm>
        </p:spPr>
        <p:txBody>
          <a:bodyPr>
            <a:normAutofit lnSpcReduction="10000"/>
          </a:bodyPr>
          <a:lstStyle/>
          <a:p>
            <a:pPr marL="457200" indent="-457200">
              <a:buNone/>
            </a:pPr>
            <a:r>
              <a:rPr lang="en-US" sz="4000" b="1" dirty="0" smtClean="0">
                <a:solidFill>
                  <a:schemeClr val="tx1"/>
                </a:solidFill>
              </a:rPr>
              <a:t>Components </a:t>
            </a:r>
            <a:r>
              <a:rPr lang="en-US" sz="4000" b="1" dirty="0" smtClean="0">
                <a:solidFill>
                  <a:schemeClr val="tx1"/>
                </a:solidFill>
              </a:rPr>
              <a:t>required</a:t>
            </a:r>
          </a:p>
          <a:p>
            <a:pPr marL="457200" indent="-457200">
              <a:buNone/>
            </a:pPr>
            <a:r>
              <a:rPr lang="en-US" dirty="0" smtClean="0"/>
              <a:t>1 .Traffic Sensors</a:t>
            </a:r>
          </a:p>
          <a:p>
            <a:pPr marL="457200" indent="-457200">
              <a:buNone/>
            </a:pPr>
            <a:r>
              <a:rPr lang="en-US" dirty="0" smtClean="0">
                <a:solidFill>
                  <a:schemeClr val="tx1"/>
                </a:solidFill>
              </a:rPr>
              <a:t>2. Traffic Lights</a:t>
            </a:r>
          </a:p>
          <a:p>
            <a:pPr marL="457200" indent="-457200">
              <a:buNone/>
            </a:pPr>
            <a:r>
              <a:rPr lang="en-US" dirty="0" smtClean="0"/>
              <a:t>3.Raspberry pi</a:t>
            </a:r>
          </a:p>
          <a:p>
            <a:pPr marL="457200" indent="-457200">
              <a:buNone/>
            </a:pPr>
            <a:r>
              <a:rPr lang="en-US" dirty="0" smtClean="0"/>
              <a:t>4.</a:t>
            </a:r>
            <a:r>
              <a:rPr lang="en-US" b="1" dirty="0" smtClean="0"/>
              <a:t> </a:t>
            </a:r>
            <a:r>
              <a:rPr lang="en-US" dirty="0" smtClean="0"/>
              <a:t>Communication </a:t>
            </a:r>
            <a:r>
              <a:rPr lang="en-US" dirty="0" smtClean="0"/>
              <a:t>Protocols(WIFI OR EHTERNET OR ZIGBEE)</a:t>
            </a:r>
          </a:p>
          <a:p>
            <a:pPr marL="457200" indent="-457200">
              <a:buNone/>
            </a:pPr>
            <a:r>
              <a:rPr lang="en-US" dirty="0" smtClean="0">
                <a:solidFill>
                  <a:schemeClr val="tx1"/>
                </a:solidFill>
              </a:rPr>
              <a:t>5.</a:t>
            </a:r>
            <a:r>
              <a:rPr lang="en-US" dirty="0" smtClean="0"/>
              <a:t> Centralized Server or Cloud </a:t>
            </a:r>
            <a:r>
              <a:rPr lang="en-US" dirty="0" smtClean="0"/>
              <a:t>Service</a:t>
            </a:r>
          </a:p>
          <a:p>
            <a:pPr marL="457200" indent="-457200">
              <a:buNone/>
            </a:pPr>
            <a:r>
              <a:rPr lang="en-US" dirty="0" smtClean="0">
                <a:solidFill>
                  <a:schemeClr val="tx1"/>
                </a:solidFill>
              </a:rPr>
              <a:t>6.</a:t>
            </a:r>
            <a:r>
              <a:rPr lang="en-US" b="1" dirty="0" smtClean="0"/>
              <a:t> </a:t>
            </a:r>
            <a:r>
              <a:rPr lang="en-US" dirty="0" smtClean="0"/>
              <a:t>Data </a:t>
            </a:r>
            <a:r>
              <a:rPr lang="en-US" dirty="0" smtClean="0"/>
              <a:t>Storage</a:t>
            </a:r>
          </a:p>
          <a:p>
            <a:pPr marL="457200" indent="-457200">
              <a:buNone/>
            </a:pPr>
            <a:r>
              <a:rPr lang="en-US" dirty="0" smtClean="0">
                <a:solidFill>
                  <a:schemeClr val="tx1"/>
                </a:solidFill>
              </a:rPr>
              <a:t>7.User Interface</a:t>
            </a:r>
          </a:p>
          <a:p>
            <a:pPr marL="457200" indent="-457200">
              <a:buNone/>
            </a:pPr>
            <a:r>
              <a:rPr lang="en-US" dirty="0" smtClean="0"/>
              <a:t>8.</a:t>
            </a:r>
            <a:r>
              <a:rPr lang="en-US" b="1" dirty="0" smtClean="0"/>
              <a:t> </a:t>
            </a:r>
            <a:r>
              <a:rPr lang="en-US" dirty="0" smtClean="0"/>
              <a:t>Actuators</a:t>
            </a:r>
          </a:p>
          <a:p>
            <a:pPr marL="457200" indent="-457200">
              <a:buNone/>
            </a:pPr>
            <a:r>
              <a:rPr lang="en-US" dirty="0" smtClean="0">
                <a:solidFill>
                  <a:schemeClr val="tx1"/>
                </a:solidFill>
              </a:rPr>
              <a:t>9.</a:t>
            </a:r>
            <a:r>
              <a:rPr lang="en-US" dirty="0" smtClean="0"/>
              <a:t> Power </a:t>
            </a:r>
            <a:r>
              <a:rPr lang="en-US" dirty="0" smtClean="0"/>
              <a:t>Management(BATTERY)</a:t>
            </a:r>
          </a:p>
          <a:p>
            <a:pPr marL="457200" indent="-457200">
              <a:buNone/>
            </a:pPr>
            <a:r>
              <a:rPr lang="en-US" dirty="0" smtClean="0">
                <a:solidFill>
                  <a:schemeClr val="tx1"/>
                </a:solidFill>
              </a:rPr>
              <a:t>10.</a:t>
            </a:r>
            <a:r>
              <a:rPr lang="en-US" b="1" dirty="0" smtClean="0"/>
              <a:t> </a:t>
            </a:r>
            <a:r>
              <a:rPr lang="en-US" dirty="0" smtClean="0"/>
              <a:t>Optional </a:t>
            </a:r>
            <a:r>
              <a:rPr lang="en-US" dirty="0" smtClean="0"/>
              <a:t>Components(LED DISPLAY,GPS,CAMERAS)</a:t>
            </a:r>
            <a:endParaRPr lang="en-US" dirty="0" smtClean="0">
              <a:solidFill>
                <a:schemeClr val="tx1"/>
              </a:solidFill>
            </a:endParaRPr>
          </a:p>
          <a:p>
            <a:pPr marL="457200" indent="-457200"/>
            <a:endParaRPr lang="en-US"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B9729D5-E30B-2A00-C15A-CED232371C94}"/>
              </a:ext>
            </a:extLst>
          </p:cNvPr>
          <p:cNvSpPr txBox="1"/>
          <p:nvPr/>
        </p:nvSpPr>
        <p:spPr>
          <a:xfrm>
            <a:off x="933061" y="156754"/>
            <a:ext cx="8304245" cy="6801862"/>
          </a:xfrm>
          <a:prstGeom prst="rect">
            <a:avLst/>
          </a:prstGeom>
          <a:noFill/>
        </p:spPr>
        <p:txBody>
          <a:bodyPr wrap="square">
            <a:spAutoFit/>
          </a:bodyPr>
          <a:lstStyle/>
          <a:p>
            <a:r>
              <a:rPr lang="en-IN" sz="2800" b="1" dirty="0" smtClean="0"/>
              <a:t>Python code</a:t>
            </a:r>
          </a:p>
          <a:p>
            <a:endParaRPr lang="en-IN" sz="1600" dirty="0" smtClean="0"/>
          </a:p>
          <a:p>
            <a:endParaRPr lang="en-IN" sz="2800" b="1" dirty="0" smtClean="0"/>
          </a:p>
          <a:p>
            <a:endParaRPr lang="en-IN" sz="2800" b="1" dirty="0" smtClean="0"/>
          </a:p>
          <a:p>
            <a:endParaRPr lang="en-IN" sz="2800" b="1" dirty="0" smtClean="0"/>
          </a:p>
          <a:p>
            <a:endParaRPr lang="en-IN" sz="2800" b="1" dirty="0" smtClean="0"/>
          </a:p>
          <a:p>
            <a:endParaRPr lang="en-IN" sz="2800" b="1" dirty="0" smtClean="0"/>
          </a:p>
          <a:p>
            <a:endParaRPr lang="en-IN" sz="2800" b="1" dirty="0" smtClean="0"/>
          </a:p>
          <a:p>
            <a:endParaRPr lang="en-IN" sz="2800" b="1" dirty="0" smtClean="0"/>
          </a:p>
          <a:p>
            <a:endParaRPr lang="en-IN" sz="2800" b="1" dirty="0" smtClean="0"/>
          </a:p>
          <a:p>
            <a:endParaRPr lang="en-IN" sz="2800" b="1" dirty="0" smtClean="0"/>
          </a:p>
          <a:p>
            <a:endParaRPr lang="en-IN" sz="2800" b="1" dirty="0" smtClean="0"/>
          </a:p>
          <a:p>
            <a:endParaRPr lang="en-IN" sz="2800" b="1" dirty="0" smtClean="0"/>
          </a:p>
          <a:p>
            <a:endParaRPr lang="en-IN" sz="2800" b="1" dirty="0" smtClean="0"/>
          </a:p>
          <a:p>
            <a:endParaRPr lang="en-IN" sz="2800" b="1" dirty="0" smtClean="0"/>
          </a:p>
          <a:p>
            <a:endParaRPr lang="en-IN" sz="2800" b="1" dirty="0"/>
          </a:p>
        </p:txBody>
      </p:sp>
      <p:sp>
        <p:nvSpPr>
          <p:cNvPr id="5" name="Rectangle 4"/>
          <p:cNvSpPr/>
          <p:nvPr/>
        </p:nvSpPr>
        <p:spPr>
          <a:xfrm>
            <a:off x="418010" y="705395"/>
            <a:ext cx="8503921" cy="6186309"/>
          </a:xfrm>
          <a:prstGeom prst="rect">
            <a:avLst/>
          </a:prstGeom>
        </p:spPr>
        <p:txBody>
          <a:bodyPr wrap="square">
            <a:spAutoFit/>
          </a:bodyPr>
          <a:lstStyle/>
          <a:p>
            <a:r>
              <a:rPr lang="en-US" dirty="0" smtClean="0"/>
              <a:t>import time</a:t>
            </a:r>
          </a:p>
          <a:p>
            <a:r>
              <a:rPr lang="en-US" dirty="0" smtClean="0"/>
              <a:t>def </a:t>
            </a:r>
            <a:r>
              <a:rPr lang="en-US" dirty="0" err="1" smtClean="0"/>
              <a:t>control_traffic</a:t>
            </a:r>
            <a:r>
              <a:rPr lang="en-US" dirty="0" smtClean="0"/>
              <a:t>():</a:t>
            </a:r>
          </a:p>
          <a:p>
            <a:r>
              <a:rPr lang="en-US" dirty="0" smtClean="0"/>
              <a:t>    while True:</a:t>
            </a:r>
          </a:p>
          <a:p>
            <a:r>
              <a:rPr lang="en-US" dirty="0" smtClean="0"/>
              <a:t>        print("\</a:t>
            </a:r>
            <a:r>
              <a:rPr lang="en-US" dirty="0" err="1" smtClean="0"/>
              <a:t>nGreen</a:t>
            </a:r>
            <a:r>
              <a:rPr lang="en-US" dirty="0" smtClean="0"/>
              <a:t> light for North-South traffic")</a:t>
            </a:r>
          </a:p>
          <a:p>
            <a:r>
              <a:rPr lang="en-US" dirty="0" smtClean="0"/>
              <a:t>        </a:t>
            </a:r>
            <a:r>
              <a:rPr lang="en-US" dirty="0" err="1" smtClean="0"/>
              <a:t>time.sleep</a:t>
            </a:r>
            <a:r>
              <a:rPr lang="en-US" dirty="0" smtClean="0"/>
              <a:t>(10)  # Green light duration</a:t>
            </a:r>
          </a:p>
          <a:p>
            <a:r>
              <a:rPr lang="en-US" dirty="0" smtClean="0"/>
              <a:t>        </a:t>
            </a:r>
          </a:p>
          <a:p>
            <a:r>
              <a:rPr lang="en-US" dirty="0" smtClean="0"/>
              <a:t>        print("\</a:t>
            </a:r>
            <a:r>
              <a:rPr lang="en-US" dirty="0" err="1" smtClean="0"/>
              <a:t>nYellow</a:t>
            </a:r>
            <a:r>
              <a:rPr lang="en-US" dirty="0" smtClean="0"/>
              <a:t> light for North-South traffic")</a:t>
            </a:r>
          </a:p>
          <a:p>
            <a:r>
              <a:rPr lang="en-US" dirty="0" smtClean="0"/>
              <a:t>        </a:t>
            </a:r>
            <a:r>
              <a:rPr lang="en-US" dirty="0" err="1" smtClean="0"/>
              <a:t>time.sleep</a:t>
            </a:r>
            <a:r>
              <a:rPr lang="en-US" dirty="0" smtClean="0"/>
              <a:t>(2)   # Yellow light duration</a:t>
            </a:r>
          </a:p>
          <a:p>
            <a:r>
              <a:rPr lang="en-US" dirty="0" smtClean="0"/>
              <a:t>        </a:t>
            </a:r>
          </a:p>
          <a:p>
            <a:r>
              <a:rPr lang="en-US" dirty="0" smtClean="0"/>
              <a:t>        print("\</a:t>
            </a:r>
            <a:r>
              <a:rPr lang="en-US" dirty="0" err="1" smtClean="0"/>
              <a:t>nRed</a:t>
            </a:r>
            <a:r>
              <a:rPr lang="en-US" dirty="0" smtClean="0"/>
              <a:t> light for North-South traffic")</a:t>
            </a:r>
          </a:p>
          <a:p>
            <a:r>
              <a:rPr lang="en-US" dirty="0" smtClean="0"/>
              <a:t>        </a:t>
            </a:r>
          </a:p>
          <a:p>
            <a:r>
              <a:rPr lang="en-US" dirty="0" smtClean="0"/>
              <a:t>        # Simulate vehicle detection and decision making</a:t>
            </a:r>
          </a:p>
          <a:p>
            <a:r>
              <a:rPr lang="en-US" dirty="0" smtClean="0"/>
              <a:t>        </a:t>
            </a:r>
            <a:r>
              <a:rPr lang="en-US" dirty="0" err="1" smtClean="0"/>
              <a:t>time.sleep</a:t>
            </a:r>
            <a:r>
              <a:rPr lang="en-US" dirty="0" smtClean="0"/>
              <a:t>(1)  # Time for vehicle to cross</a:t>
            </a:r>
          </a:p>
          <a:p>
            <a:r>
              <a:rPr lang="en-US" dirty="0" smtClean="0"/>
              <a:t>        print("\</a:t>
            </a:r>
            <a:r>
              <a:rPr lang="en-US" dirty="0" err="1" smtClean="0"/>
              <a:t>nGreen</a:t>
            </a:r>
            <a:r>
              <a:rPr lang="en-US" dirty="0" smtClean="0"/>
              <a:t> light for East-West traffic")</a:t>
            </a:r>
          </a:p>
          <a:p>
            <a:r>
              <a:rPr lang="en-US" dirty="0" smtClean="0"/>
              <a:t>        </a:t>
            </a:r>
            <a:r>
              <a:rPr lang="en-US" dirty="0" err="1" smtClean="0"/>
              <a:t>time.sleep</a:t>
            </a:r>
            <a:r>
              <a:rPr lang="en-US" dirty="0" smtClean="0"/>
              <a:t>(10)  # Green light duration</a:t>
            </a:r>
          </a:p>
          <a:p>
            <a:r>
              <a:rPr lang="en-US" dirty="0" smtClean="0"/>
              <a:t>        </a:t>
            </a:r>
          </a:p>
          <a:p>
            <a:r>
              <a:rPr lang="en-US" dirty="0" smtClean="0"/>
              <a:t>        print("\</a:t>
            </a:r>
            <a:r>
              <a:rPr lang="en-US" dirty="0" err="1" smtClean="0"/>
              <a:t>nYellow</a:t>
            </a:r>
            <a:r>
              <a:rPr lang="en-US" dirty="0" smtClean="0"/>
              <a:t> light for East-West traffic")</a:t>
            </a:r>
          </a:p>
          <a:p>
            <a:r>
              <a:rPr lang="en-US" dirty="0" smtClean="0"/>
              <a:t>        </a:t>
            </a:r>
            <a:r>
              <a:rPr lang="en-US" dirty="0" err="1" smtClean="0"/>
              <a:t>time.sleep</a:t>
            </a:r>
            <a:r>
              <a:rPr lang="en-US" dirty="0" smtClean="0"/>
              <a:t>(2)   # Yellow light duration</a:t>
            </a:r>
          </a:p>
          <a:p>
            <a:r>
              <a:rPr lang="en-US" dirty="0" smtClean="0"/>
              <a:t>        </a:t>
            </a:r>
            <a:r>
              <a:rPr lang="en-US" dirty="0" smtClean="0"/>
              <a:t> </a:t>
            </a:r>
            <a:r>
              <a:rPr lang="en-US" dirty="0" smtClean="0"/>
              <a:t>print("\</a:t>
            </a:r>
            <a:r>
              <a:rPr lang="en-US" dirty="0" err="1" smtClean="0"/>
              <a:t>nRed</a:t>
            </a:r>
            <a:r>
              <a:rPr lang="en-US" dirty="0" smtClean="0"/>
              <a:t> light for East-West traffic")</a:t>
            </a:r>
          </a:p>
          <a:p>
            <a:endParaRPr lang="en-US" dirty="0" smtClean="0"/>
          </a:p>
          <a:p>
            <a:r>
              <a:rPr lang="en-US" dirty="0" smtClean="0"/>
              <a:t>if __name__ == "__main__":</a:t>
            </a:r>
          </a:p>
          <a:p>
            <a:r>
              <a:rPr lang="en-US" dirty="0" smtClean="0"/>
              <a:t>    </a:t>
            </a:r>
            <a:r>
              <a:rPr lang="en-US" dirty="0" err="1" smtClean="0"/>
              <a:t>control_traffic</a:t>
            </a:r>
            <a:r>
              <a:rPr lang="en-US" dirty="0" smtClean="0"/>
              <a:t>()</a:t>
            </a:r>
            <a:endParaRPr lang="en-US" dirty="0"/>
          </a:p>
        </p:txBody>
      </p:sp>
    </p:spTree>
    <p:extLst>
      <p:ext uri="{BB962C8B-B14F-4D97-AF65-F5344CB8AC3E}">
        <p14:creationId xmlns="" xmlns:p14="http://schemas.microsoft.com/office/powerpoint/2010/main" val="42293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9270"/>
            <a:ext cx="10515600" cy="391884"/>
          </a:xfrm>
        </p:spPr>
        <p:txBody>
          <a:bodyPr>
            <a:noAutofit/>
          </a:bodyPr>
          <a:lstStyle/>
          <a:p>
            <a:r>
              <a:rPr lang="en-US" sz="4000" b="1" dirty="0" smtClean="0"/>
              <a:t>Code explanation</a:t>
            </a:r>
            <a:endParaRPr lang="en-US" sz="4000" b="1" dirty="0"/>
          </a:p>
        </p:txBody>
      </p:sp>
      <p:sp>
        <p:nvSpPr>
          <p:cNvPr id="3" name="Text Placeholder 2"/>
          <p:cNvSpPr>
            <a:spLocks noGrp="1"/>
          </p:cNvSpPr>
          <p:nvPr>
            <p:ph type="body" idx="1"/>
          </p:nvPr>
        </p:nvSpPr>
        <p:spPr>
          <a:xfrm>
            <a:off x="182880" y="1423851"/>
            <a:ext cx="11425827" cy="4626612"/>
          </a:xfrm>
        </p:spPr>
        <p:txBody>
          <a:bodyPr>
            <a:normAutofit fontScale="70000" lnSpcReduction="20000"/>
          </a:bodyPr>
          <a:lstStyle/>
          <a:p>
            <a:r>
              <a:rPr lang="en-US" sz="3600" dirty="0" smtClean="0">
                <a:solidFill>
                  <a:schemeClr val="tx1"/>
                </a:solidFill>
              </a:rPr>
              <a:t>Creating a complete traffic management system is a complex task that involves various components such as sensors, databases, user interfaces, and possibly hardware integration. Below, I'll provide a basic Python code outline for a simple traffic light simulation. Keep in mind that this is a simplified example and doesn't cover all aspects of a real-world traffic management system</a:t>
            </a:r>
            <a:r>
              <a:rPr lang="en-US" sz="3600" dirty="0" smtClean="0">
                <a:solidFill>
                  <a:schemeClr val="tx1"/>
                </a:solidFill>
              </a:rPr>
              <a:t>.</a:t>
            </a:r>
          </a:p>
          <a:p>
            <a:r>
              <a:rPr lang="en-US" sz="3600" dirty="0" smtClean="0">
                <a:solidFill>
                  <a:schemeClr val="tx1"/>
                </a:solidFill>
              </a:rPr>
              <a:t>Keep </a:t>
            </a:r>
            <a:r>
              <a:rPr lang="en-US" sz="3600" dirty="0" smtClean="0">
                <a:solidFill>
                  <a:schemeClr val="tx1"/>
                </a:solidFill>
              </a:rPr>
              <a:t>in mind that this is a basic simulation and does not interact with any physical hardware or real-world data. For a complete traffic management system, you would need to incorporate things like sensors, actuators, databases, user interfaces, and potentially even machine learning algorithms for more advanced traffic </a:t>
            </a:r>
            <a:r>
              <a:rPr lang="en-US" sz="3600" dirty="0" smtClean="0">
                <a:solidFill>
                  <a:schemeClr val="tx1"/>
                </a:solidFill>
              </a:rPr>
              <a:t>management.</a:t>
            </a:r>
            <a:endParaRPr lang="en-US" sz="3600" dirty="0" smtClean="0">
              <a:solidFill>
                <a:schemeClr val="tx1"/>
              </a:solidFill>
            </a:endParaRPr>
          </a:p>
          <a:p>
            <a:r>
              <a:rPr lang="en-US" sz="3600" dirty="0" smtClean="0">
                <a:solidFill>
                  <a:schemeClr val="tx1"/>
                </a:solidFill>
              </a:rPr>
              <a:t>If </a:t>
            </a:r>
            <a:r>
              <a:rPr lang="en-US" sz="3600" dirty="0" smtClean="0">
                <a:solidFill>
                  <a:schemeClr val="tx1"/>
                </a:solidFill>
              </a:rPr>
              <a:t>you are working on a larger project, consider breaking it down into smaller, manageable parts, and start by implementing each component one by one. Additionally, you may want to look into libraries like Flask or </a:t>
            </a:r>
            <a:r>
              <a:rPr lang="en-US" sz="3600" dirty="0" err="1" smtClean="0">
                <a:solidFill>
                  <a:schemeClr val="tx1"/>
                </a:solidFill>
              </a:rPr>
              <a:t>Django</a:t>
            </a:r>
            <a:r>
              <a:rPr lang="en-US" sz="3600" dirty="0" smtClean="0">
                <a:solidFill>
                  <a:schemeClr val="tx1"/>
                </a:solidFill>
              </a:rPr>
              <a:t> for building web interfaces, and consider using external libraries for interfacing with hardware components if necessary.</a:t>
            </a:r>
          </a:p>
          <a:p>
            <a:r>
              <a:rPr lang="en-US" dirty="0" smtClean="0"/>
              <a:t/>
            </a:r>
            <a:br>
              <a:rPr lang="en-US" dirty="0" smtClean="0"/>
            </a:br>
            <a:endParaRPr lang="en-US" dirty="0"/>
          </a:p>
        </p:txBody>
      </p:sp>
    </p:spTree>
    <p:extLst>
      <p:ext uri="{BB962C8B-B14F-4D97-AF65-F5344CB8AC3E}">
        <p14:creationId xmlns="" xmlns:p14="http://schemas.microsoft.com/office/powerpoint/2010/main" val="223634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smtClean="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759" y="2978330"/>
            <a:ext cx="6416039" cy="3198631"/>
          </a:xfrm>
        </p:spPr>
        <p:txBody>
          <a:bodyPr/>
          <a:lstStyle/>
          <a:p>
            <a:pPr>
              <a:buNone/>
            </a:pPr>
            <a:r>
              <a:rPr lang="en-US" b="1" dirty="0" smtClean="0"/>
              <a:t>THANK YOU</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287</TotalTime>
  <Words>689</Words>
  <Application>Microsoft Office PowerPoint</Application>
  <PresentationFormat>Custom</PresentationFormat>
  <Paragraphs>75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PROJECT </vt:lpstr>
      <vt:lpstr> </vt:lpstr>
      <vt:lpstr>Slide 4</vt:lpstr>
      <vt:lpstr>Code explanation</vt:lpstr>
      <vt:lpstr>CONCLUSION</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it13</cp:lastModifiedBy>
  <cp:revision>16</cp:revision>
  <dcterms:created xsi:type="dcterms:W3CDTF">2023-09-29T07:14:55Z</dcterms:created>
  <dcterms:modified xsi:type="dcterms:W3CDTF">2023-10-16T08:16:28Z</dcterms:modified>
</cp:coreProperties>
</file>