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storage/emulated/0/Android/data/cn.wps.moffice_eng/.Cloud/i18n/558211974/f/a8a192c2-cd75-479c-ac94-8da83998a884/employee_data%25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82942" y="3314150"/>
            <a:ext cx="99822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NO: 3122071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6607FBC927505909E3242470ED06AD70</a:t>
            </a:r>
            <a:endParaRPr altLang="en-US" lang="zh-CN"/>
          </a:p>
          <a:p>
            <a:r>
              <a:rPr dirty="0" sz="2400" lang="en-US"/>
              <a:t>DEPARTMENT: B. COM (MARKETING MANAGEMENT)</a:t>
            </a:r>
            <a:endParaRPr altLang="en-US" dirty="0" lang="zh-CN"/>
          </a:p>
          <a:p>
            <a:r>
              <a:rPr dirty="0" sz="2400" lang="en-US"/>
              <a:t>COLLEGE: A.M.JAIN COLLEGE MEENAMBAKKAM CHENNAI-61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1943000"/>
            <a:ext cx="323251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396409"/>
            <a:ext cx="510094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919498353629</cp:lastModifiedBy>
  <dcterms:created xsi:type="dcterms:W3CDTF">2024-03-26T21:07:22Z</dcterms:created>
  <dcterms:modified xsi:type="dcterms:W3CDTF">2024-09-27T06:06:23Z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