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YAMINI 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312208087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asunm1325312208087  </a:t>
            </a: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719448EDDC64F2AA1D54EE29D8B94D12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IN" sz="2400" dirty="0">
                <a:solidFill>
                  <a:schemeClr val="dk1"/>
                </a:solidFill>
                <a:latin typeface="Calibri"/>
                <a:ea typeface="Calibri"/>
                <a:cs typeface="Calibri"/>
                <a:sym typeface="Calibri"/>
              </a:rPr>
              <a:t>B.COM COMMERCE (Shift 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4</cp:revision>
  <dcterms:modified xsi:type="dcterms:W3CDTF">2024-08-30T06:18:38Z</dcterms:modified>
</cp:coreProperties>
</file>