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832" y="0"/>
            <a:ext cx="3058168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581400"/>
            <a:ext cx="52832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1200" y="1447800"/>
            <a:ext cx="52832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7318" y="6426202"/>
            <a:ext cx="3759199" cy="126999"/>
          </a:xfrm>
        </p:spPr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3301" y="6400800"/>
            <a:ext cx="609600" cy="152400"/>
          </a:xfrm>
        </p:spPr>
        <p:txBody>
          <a:bodyPr/>
          <a:lstStyle>
            <a:lvl1pPr algn="r">
              <a:defRPr/>
            </a:lvl1pPr>
          </a:lstStyle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5201" y="6296248"/>
            <a:ext cx="3761316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48768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3058168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718" y="6426202"/>
            <a:ext cx="3759199" cy="126999"/>
          </a:xfrm>
        </p:spPr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8517" y="6400800"/>
            <a:ext cx="711200" cy="152400"/>
          </a:xfrm>
        </p:spPr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601" y="6296248"/>
            <a:ext cx="3761316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828800"/>
            <a:ext cx="42672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1" y="3578225"/>
            <a:ext cx="4267527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4290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572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5238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675288"/>
            <a:ext cx="47752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" y="3429000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" y="3840162"/>
            <a:ext cx="47752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0" y="457200"/>
            <a:ext cx="52832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676401"/>
            <a:ext cx="33528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76400"/>
            <a:ext cx="6266688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1" y="1676400"/>
            <a:ext cx="6262623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8800" y="1676400"/>
            <a:ext cx="33528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4925" y="0"/>
            <a:ext cx="42707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0" y="457200"/>
            <a:ext cx="37592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1"/>
            <a:ext cx="48768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3200" y="6400800"/>
            <a:ext cx="71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D04D56-200B-4EEB-8505-D4BA03A7AA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2402" y="6426202"/>
            <a:ext cx="37591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A9EB79-1E42-4AC9-B256-DAE175BC566A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500285" y="6296248"/>
            <a:ext cx="376131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2BEE53-655D-43C9-8866-1C8C0F8F7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727" y="2398046"/>
            <a:ext cx="9144000" cy="3657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Final project presentation</a:t>
            </a:r>
            <a:endParaRPr lang="en-US" sz="3200" b="1" dirty="0">
              <a:cs typeface="Calibri" panose="020F0502020204030204"/>
            </a:endParaRP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Project name -: E-Learning project</a:t>
            </a:r>
          </a:p>
          <a:p>
            <a:pPr algn="ctr"/>
            <a:endParaRPr lang="en-US" b="1" dirty="0">
              <a:cs typeface="Calibri" panose="020F0502020204030204"/>
            </a:endParaRPr>
          </a:p>
          <a:p>
            <a:pPr algn="ctr"/>
            <a:endParaRPr lang="en-US" sz="2400" b="1" dirty="0">
              <a:cs typeface="Calibri" panose="020F0502020204030204"/>
            </a:endParaRPr>
          </a:p>
          <a:p>
            <a:pPr algn="ctr"/>
            <a:r>
              <a:rPr lang="en-US" sz="2800" b="1" dirty="0">
                <a:latin typeface="Calibri"/>
                <a:cs typeface="Calibri Light"/>
              </a:rPr>
              <a:t>By -: </a:t>
            </a:r>
            <a:r>
              <a:rPr lang="en-US" sz="2800" b="1" dirty="0" err="1" smtClean="0">
                <a:latin typeface="Calibri"/>
                <a:cs typeface="Calibri Light"/>
              </a:rPr>
              <a:t>Yamini</a:t>
            </a:r>
            <a:r>
              <a:rPr lang="en-US" sz="2800" b="1" dirty="0" smtClean="0">
                <a:latin typeface="Calibri"/>
                <a:cs typeface="Calibri Light"/>
              </a:rPr>
              <a:t> Singh</a:t>
            </a:r>
            <a:endParaRPr lang="en-US" sz="2800" b="1" dirty="0">
              <a:latin typeface="Calibri"/>
              <a:ea typeface="+mn-lt"/>
              <a:cs typeface="+mn-lt"/>
            </a:endParaRPr>
          </a:p>
          <a:p>
            <a:endParaRPr lang="en-US" sz="2400" b="1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5DDD8-35C5-4231-9EFD-80568B9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Amdocs Onboarding Training</a:t>
            </a:r>
          </a:p>
        </p:txBody>
      </p:sp>
    </p:spTree>
    <p:extLst>
      <p:ext uri="{BB962C8B-B14F-4D97-AF65-F5344CB8AC3E}">
        <p14:creationId xmlns:p14="http://schemas.microsoft.com/office/powerpoint/2010/main" val="28163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CCADE-461A-437C-A04B-730375F5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Frontend -: HTML, Bootstrap, </a:t>
            </a:r>
            <a:r>
              <a:rPr lang="en-US" sz="2400" dirty="0" err="1">
                <a:cs typeface="Calibri"/>
              </a:rPr>
              <a:t>Javascript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Backend -: </a:t>
            </a:r>
            <a:r>
              <a:rPr lang="en-US" sz="2400" dirty="0" smtClean="0">
                <a:cs typeface="Calibri"/>
              </a:rPr>
              <a:t>PHP.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Database -: </a:t>
            </a:r>
            <a:r>
              <a:rPr lang="en-US" sz="2400" dirty="0" err="1">
                <a:cs typeface="Calibri"/>
              </a:rPr>
              <a:t>MySql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Editor -: VS code editor.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90DFB-65BA-431D-9218-4352284D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Tools &amp; 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80621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E85C5-4A68-4290-8446-BC0C6812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0"/>
            <a:ext cx="10515600" cy="4719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Complete project is divided into three different Modules and those are:</a:t>
            </a:r>
          </a:p>
          <a:p>
            <a:r>
              <a:rPr lang="en-US" sz="2400" dirty="0">
                <a:cs typeface="Calibri"/>
              </a:rPr>
              <a:t> frontend</a:t>
            </a:r>
          </a:p>
          <a:p>
            <a:r>
              <a:rPr lang="en-US" sz="2400" dirty="0">
                <a:cs typeface="Calibri"/>
              </a:rPr>
              <a:t> backend </a:t>
            </a:r>
          </a:p>
          <a:p>
            <a:r>
              <a:rPr lang="en-US" sz="2400" dirty="0">
                <a:cs typeface="Calibri"/>
              </a:rPr>
              <a:t> database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Frontend and backend are loosely coupled </a:t>
            </a:r>
            <a:r>
              <a:rPr lang="en-US" sz="2400" dirty="0" err="1">
                <a:cs typeface="Calibri"/>
              </a:rPr>
              <a:t>i.e</a:t>
            </a:r>
            <a:r>
              <a:rPr lang="en-US" sz="2400" dirty="0">
                <a:cs typeface="Calibri"/>
              </a:rPr>
              <a:t> both are independent of each other.</a:t>
            </a:r>
          </a:p>
          <a:p>
            <a:r>
              <a:rPr lang="en-US" sz="2400" dirty="0" smtClean="0">
                <a:cs typeface="Calibri"/>
              </a:rPr>
              <a:t>Communication between the frontend and backend is taking place with the help of API’s.</a:t>
            </a:r>
          </a:p>
          <a:p>
            <a:endParaRPr lang="en-US" dirty="0">
              <a:cs typeface="Calibri"/>
            </a:endParaRP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DEE95-1921-40E6-85E2-C7BCE9DB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pPr algn="ctr"/>
            <a:r>
              <a:rPr lang="en-IN" b="1" dirty="0"/>
              <a:t>Project Modules</a:t>
            </a:r>
          </a:p>
        </p:txBody>
      </p:sp>
    </p:spTree>
    <p:extLst>
      <p:ext uri="{BB962C8B-B14F-4D97-AF65-F5344CB8AC3E}">
        <p14:creationId xmlns:p14="http://schemas.microsoft.com/office/powerpoint/2010/main" val="21808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16BB85-A55E-40E8-BFF3-CB275742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Calibri"/>
              </a:rPr>
              <a:t>Frontend layer is the user interface layer from which the user can interact with the server and do the required function.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For this demo frontend is running on the local server provided by the vs code editor itself.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Frontend folder contains two folders and those are HTML,JS. HTML folder contains all the html pages that is displayed to the user.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3EEB9-7D81-4C9C-BE6A-A10207B4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cs typeface="Calibri Light" panose="020F0302020204030204"/>
              </a:rPr>
              <a:t>Frontend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1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0FBA2-668F-426F-864C-39BE3717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Backend contains the </a:t>
            </a:r>
            <a:r>
              <a:rPr lang="en-US" sz="2400" dirty="0" err="1" smtClean="0">
                <a:cs typeface="Calibri"/>
              </a:rPr>
              <a:t>mysql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server </a:t>
            </a:r>
            <a:r>
              <a:rPr lang="en-US" sz="2400" dirty="0">
                <a:cs typeface="Calibri"/>
              </a:rPr>
              <a:t>which run the server at localhost port </a:t>
            </a:r>
            <a:r>
              <a:rPr lang="en-US" sz="2400" dirty="0" smtClean="0">
                <a:cs typeface="Calibri"/>
              </a:rPr>
              <a:t>3306.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IN" sz="2400" dirty="0" err="1"/>
              <a:t>Mysql</a:t>
            </a:r>
            <a:r>
              <a:rPr lang="en-IN" sz="2400" dirty="0"/>
              <a:t> database has been connected with backend using all the credentials.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EDE5D-E04C-4B5F-ABAA-519B0556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cs typeface="Calibri Light"/>
              </a:rPr>
              <a:t>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4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D286F-66E8-40CE-BDB9-97B5B4DF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pPr algn="ctr"/>
            <a:r>
              <a:rPr lang="en-IN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1311196"/>
            <a:ext cx="9234152" cy="5191675"/>
          </a:xfrm>
        </p:spPr>
      </p:pic>
    </p:spTree>
    <p:extLst>
      <p:ext uri="{BB962C8B-B14F-4D97-AF65-F5344CB8AC3E}">
        <p14:creationId xmlns:p14="http://schemas.microsoft.com/office/powerpoint/2010/main" val="28628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BEEBE-7388-4E6B-B53F-94DEE42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92"/>
            <a:ext cx="10515600" cy="874644"/>
          </a:xfrm>
        </p:spPr>
        <p:txBody>
          <a:bodyPr/>
          <a:lstStyle/>
          <a:p>
            <a:pPr algn="ctr"/>
            <a:r>
              <a:rPr lang="en-IN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1132400"/>
            <a:ext cx="9092484" cy="5112026"/>
          </a:xfrm>
        </p:spPr>
      </p:pic>
    </p:spTree>
    <p:extLst>
      <p:ext uri="{BB962C8B-B14F-4D97-AF65-F5344CB8AC3E}">
        <p14:creationId xmlns:p14="http://schemas.microsoft.com/office/powerpoint/2010/main" val="11153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3DE38-367B-4C01-BEFB-369EE0BF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8" y="2550017"/>
            <a:ext cx="11578092" cy="2648925"/>
          </a:xfrm>
        </p:spPr>
      </p:pic>
    </p:spTree>
    <p:extLst>
      <p:ext uri="{BB962C8B-B14F-4D97-AF65-F5344CB8AC3E}">
        <p14:creationId xmlns:p14="http://schemas.microsoft.com/office/powerpoint/2010/main" val="53358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5F12ED-D942-4CCB-895F-92582E9D865E}"/>
              </a:ext>
            </a:extLst>
          </p:cNvPr>
          <p:cNvSpPr txBox="1"/>
          <p:nvPr/>
        </p:nvSpPr>
        <p:spPr>
          <a:xfrm>
            <a:off x="3783495" y="2921168"/>
            <a:ext cx="4625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589466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30</TotalTime>
  <Words>136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Composite</vt:lpstr>
      <vt:lpstr>Amdocs Onboarding Training</vt:lpstr>
      <vt:lpstr>Tools &amp; Technologies Used</vt:lpstr>
      <vt:lpstr>Project Modules</vt:lpstr>
      <vt:lpstr>Frontend</vt:lpstr>
      <vt:lpstr>Backend</vt:lpstr>
      <vt:lpstr>Screenshots</vt:lpstr>
      <vt:lpstr>Screenshots</vt:lpstr>
      <vt:lpstr>Screenshots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Amdocs Onboarding Training</dc:title>
  <dc:creator>shivam kumar</dc:creator>
  <cp:lastModifiedBy>Windows User</cp:lastModifiedBy>
  <cp:revision>11</cp:revision>
  <dcterms:created xsi:type="dcterms:W3CDTF">2021-07-13T03:43:13Z</dcterms:created>
  <dcterms:modified xsi:type="dcterms:W3CDTF">2021-07-29T06:12:42Z</dcterms:modified>
</cp:coreProperties>
</file>