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0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8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8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3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7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6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9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22F966-ACF9-4349-A428-0D5E7E4FAD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000C-C47E-404C-857C-6888D59C4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379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Smart Grocery Assistant with AR &amp; AI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9324" y="2098548"/>
            <a:ext cx="9144000" cy="5029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Enhancing Your Shopping Experience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2601468"/>
            <a:ext cx="7470648" cy="40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3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What is AR &amp; AI?</a:t>
            </a:r>
          </a:p>
          <a:p>
            <a:r>
              <a:rPr lang="en-US" b="1" dirty="0" smtClean="0"/>
              <a:t>AR (Augmented Reality):</a:t>
            </a:r>
            <a:r>
              <a:rPr lang="en-US" dirty="0" smtClean="0"/>
              <a:t> Displays digital info over real-world objects.</a:t>
            </a:r>
          </a:p>
          <a:p>
            <a:r>
              <a:rPr lang="en-US" b="1" dirty="0" smtClean="0"/>
              <a:t>AI (Artificial Intelligence):</a:t>
            </a:r>
            <a:r>
              <a:rPr lang="en-US" dirty="0" smtClean="0"/>
              <a:t> Learns user preferences, recommends products, predicts shopping patterns.</a:t>
            </a:r>
          </a:p>
          <a:p>
            <a:r>
              <a:rPr lang="en-US" dirty="0" smtClean="0"/>
              <a:t>Combined: Helps users make smarter shopping decisions instantly.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2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Problem Statement</a:t>
            </a:r>
          </a:p>
          <a:p>
            <a:r>
              <a:rPr lang="en-US" dirty="0" smtClean="0"/>
              <a:t>People often struggle to find products quickly or make healthy/efficient choices while shopping.</a:t>
            </a:r>
          </a:p>
          <a:p>
            <a:r>
              <a:rPr lang="en-US" dirty="0" smtClean="0"/>
              <a:t>Traditional grocery shopping can be time-consuming and confusing.</a:t>
            </a:r>
          </a:p>
          <a:p>
            <a:r>
              <a:rPr lang="en-US" dirty="0" smtClean="0"/>
              <a:t>Need: A smart assistant to simplify the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How the Smart Grocery Assistant Works</a:t>
            </a:r>
          </a:p>
          <a:p>
            <a:r>
              <a:rPr lang="en-US" dirty="0" smtClean="0"/>
              <a:t>Scan products using your phone.</a:t>
            </a:r>
          </a:p>
          <a:p>
            <a:r>
              <a:rPr lang="en-US" dirty="0" smtClean="0"/>
              <a:t>AR shows price, nutritional info, reviews, or discounts.</a:t>
            </a:r>
          </a:p>
          <a:p>
            <a:r>
              <a:rPr lang="en-US" dirty="0" smtClean="0"/>
              <a:t>AI suggests alternatives, recipes, or deals based on your preferences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3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983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Key Features</a:t>
            </a:r>
          </a:p>
          <a:p>
            <a:r>
              <a:rPr lang="en-US" b="1" dirty="0" smtClean="0"/>
              <a:t>Product Recognition:</a:t>
            </a:r>
            <a:r>
              <a:rPr lang="en-US" dirty="0" smtClean="0"/>
              <a:t> Identify items with camera.</a:t>
            </a:r>
          </a:p>
          <a:p>
            <a:r>
              <a:rPr lang="en-US" b="1" dirty="0" smtClean="0"/>
              <a:t>Personalized Recommendations:</a:t>
            </a:r>
            <a:r>
              <a:rPr lang="en-US" dirty="0" smtClean="0"/>
              <a:t> AI suggests items based </a:t>
            </a:r>
            <a:r>
              <a:rPr lang="en-US" dirty="0" smtClean="0"/>
              <a:t>on      </a:t>
            </a:r>
            <a:r>
              <a:rPr lang="en-US" dirty="0" smtClean="0"/>
              <a:t>history</a:t>
            </a:r>
            <a:endParaRPr lang="en-US" dirty="0" smtClean="0"/>
          </a:p>
          <a:p>
            <a:r>
              <a:rPr lang="en-US" b="1" dirty="0" smtClean="0"/>
              <a:t>Price Comparison:</a:t>
            </a:r>
            <a:r>
              <a:rPr lang="en-US" dirty="0" smtClean="0"/>
              <a:t> Compare prices across brands.</a:t>
            </a:r>
          </a:p>
          <a:p>
            <a:r>
              <a:rPr lang="en-US" b="1" dirty="0" smtClean="0"/>
              <a:t>Shopping List Automation:</a:t>
            </a:r>
            <a:r>
              <a:rPr lang="en-US" dirty="0" smtClean="0"/>
              <a:t> AI creates lists for you.</a:t>
            </a:r>
          </a:p>
          <a:p>
            <a:r>
              <a:rPr lang="en-US" b="1" dirty="0" smtClean="0"/>
              <a:t>AR Visualization:</a:t>
            </a:r>
            <a:r>
              <a:rPr lang="en-US" dirty="0" smtClean="0"/>
              <a:t> See how products fit in your cart or kitchen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000" y="0"/>
            <a:ext cx="357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0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32" y="23326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Benefits</a:t>
            </a:r>
          </a:p>
          <a:p>
            <a:r>
              <a:rPr lang="en-US" dirty="0" smtClean="0"/>
              <a:t>Saves time and effort.</a:t>
            </a:r>
          </a:p>
          <a:p>
            <a:r>
              <a:rPr lang="en-US" dirty="0" smtClean="0"/>
              <a:t>Helps make healthier and cost-effective choices.</a:t>
            </a:r>
          </a:p>
          <a:p>
            <a:r>
              <a:rPr lang="en-US" dirty="0" smtClean="0"/>
              <a:t>Personalized shopping experience.</a:t>
            </a:r>
          </a:p>
          <a:p>
            <a:r>
              <a:rPr lang="en-US" dirty="0" smtClean="0"/>
              <a:t>Engaging and futuristic AR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7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Conclusion &amp; Future Scope</a:t>
            </a:r>
          </a:p>
          <a:p>
            <a:r>
              <a:rPr lang="en-US" dirty="0" smtClean="0"/>
              <a:t>Smart Grocery Assistant can revolutionize shopping.</a:t>
            </a:r>
          </a:p>
          <a:p>
            <a:r>
              <a:rPr lang="en-US" dirty="0" smtClean="0"/>
              <a:t>Future: Integration with smart home devices, voice control, and full-store AR navigation.</a:t>
            </a:r>
          </a:p>
          <a:p>
            <a:r>
              <a:rPr lang="en-US" dirty="0" smtClean="0"/>
              <a:t>Closing image: person shopping happily with AR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3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809" y="29421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814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237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Smart Grocery Assistant with AR &amp;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Grocery Assistant with AR &amp; AI</dc:title>
  <dc:creator>hp</dc:creator>
  <cp:lastModifiedBy>hp</cp:lastModifiedBy>
  <cp:revision>7</cp:revision>
  <dcterms:created xsi:type="dcterms:W3CDTF">2025-09-22T16:25:58Z</dcterms:created>
  <dcterms:modified xsi:type="dcterms:W3CDTF">2025-09-23T05:56:22Z</dcterms:modified>
</cp:coreProperties>
</file>