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3"/>
  </p:normalViewPr>
  <p:slideViewPr>
    <p:cSldViewPr snapToGrid="0" snapToObjects="1">
      <p:cViewPr>
        <p:scale>
          <a:sx n="64" d="100"/>
          <a:sy n="64" d="100"/>
        </p:scale>
        <p:origin x="229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.guardianapis.com/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7247-8EEB-F346-8F1D-A28EC5D43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Media GROUP</a:t>
            </a:r>
            <a:br>
              <a:rPr lang="en-US" dirty="0"/>
            </a:br>
            <a:r>
              <a:rPr lang="en-US" dirty="0"/>
              <a:t>Brexit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9892-4F15-7741-88C9-C44DF1A6E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36775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C6DF-95ED-C945-A377-1882CF24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0DCA-95D6-664F-B5B1-73A01EC6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request to </a:t>
            </a:r>
            <a:r>
              <a:rPr lang="en-IN" i="1" dirty="0">
                <a:hlinkClick r:id="rId2"/>
              </a:rPr>
              <a:t>http://content.guardianapis.com/search</a:t>
            </a:r>
            <a:endParaRPr lang="en-IN" i="1" dirty="0"/>
          </a:p>
          <a:p>
            <a:r>
              <a:rPr lang="en-IN" dirty="0"/>
              <a:t>Saved results in a dict object</a:t>
            </a:r>
          </a:p>
          <a:p>
            <a:r>
              <a:rPr lang="en-IN" dirty="0"/>
              <a:t>Converted dict to pandas dataframe </a:t>
            </a:r>
          </a:p>
          <a:p>
            <a:r>
              <a:rPr lang="en-IN" dirty="0"/>
              <a:t>Export to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6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3E68-2A44-7040-A451-152393C1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2" y="1045336"/>
            <a:ext cx="4449499" cy="215622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000" dirty="0"/>
              <a:t>Total number of articles</a:t>
            </a:r>
            <a:br>
              <a:rPr lang="en-US" sz="3000" dirty="0"/>
            </a:br>
            <a:r>
              <a:rPr lang="en-US" sz="3000" dirty="0"/>
              <a:t>Since 01-01-2018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text message&#10;&#10;Description automatically generated with medium confidence">
            <a:extLst>
              <a:ext uri="{FF2B5EF4-FFF2-40B4-BE49-F238E27FC236}">
                <a16:creationId xmlns:a16="http://schemas.microsoft.com/office/drawing/2014/main" id="{91EE4732-DB1A-FB45-A91F-C19ECACB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97" y="422400"/>
            <a:ext cx="2724004" cy="428802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A67288-55B0-D343-AA37-26FED8E0B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3260" y="5372925"/>
            <a:ext cx="8685479" cy="1042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86EBF-5781-5543-97C2-8F3D8F236324}"/>
              </a:ext>
            </a:extLst>
          </p:cNvPr>
          <p:cNvSpPr txBox="1"/>
          <p:nvPr/>
        </p:nvSpPr>
        <p:spPr>
          <a:xfrm>
            <a:off x="8750462" y="4855848"/>
            <a:ext cx="306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No. of Articles - </a:t>
            </a:r>
            <a:r>
              <a:rPr lang="en-IN" dirty="0"/>
              <a:t>19.4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25" descr="Chart, bar chart&#10;&#10;Description automatically generated">
            <a:extLst>
              <a:ext uri="{FF2B5EF4-FFF2-40B4-BE49-F238E27FC236}">
                <a16:creationId xmlns:a16="http://schemas.microsoft.com/office/drawing/2014/main" id="{29E26968-F5B7-C04E-BB73-6B5B221F2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26" y="425265"/>
            <a:ext cx="9956948" cy="6007470"/>
          </a:xfrm>
        </p:spPr>
      </p:pic>
    </p:spTree>
    <p:extLst>
      <p:ext uri="{BB962C8B-B14F-4D97-AF65-F5344CB8AC3E}">
        <p14:creationId xmlns:p14="http://schemas.microsoft.com/office/powerpoint/2010/main" val="130175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F09E5-61D0-E442-B042-1CA468FE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94908" y="662388"/>
            <a:ext cx="14581816" cy="5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F09E5-61D0-E442-B042-1CA468FE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94908" y="662388"/>
            <a:ext cx="14581816" cy="553322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8E051F1-5A15-D24E-8E60-D914DFDF976D}"/>
              </a:ext>
            </a:extLst>
          </p:cNvPr>
          <p:cNvSpPr/>
          <p:nvPr/>
        </p:nvSpPr>
        <p:spPr>
          <a:xfrm>
            <a:off x="5651863" y="3090672"/>
            <a:ext cx="653143" cy="217627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422B7E-CA2D-EE47-BD65-0A3651E76C7A}"/>
              </a:ext>
            </a:extLst>
          </p:cNvPr>
          <p:cNvSpPr/>
          <p:nvPr/>
        </p:nvSpPr>
        <p:spPr>
          <a:xfrm>
            <a:off x="8386355" y="3276599"/>
            <a:ext cx="559089" cy="132152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970420-0D68-A647-B667-C562A8DB0F15}"/>
              </a:ext>
            </a:extLst>
          </p:cNvPr>
          <p:cNvSpPr/>
          <p:nvPr/>
        </p:nvSpPr>
        <p:spPr>
          <a:xfrm>
            <a:off x="10158549" y="4265022"/>
            <a:ext cx="559089" cy="132152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42BC5-C1BB-3449-A903-B185D2071A76}"/>
              </a:ext>
            </a:extLst>
          </p:cNvPr>
          <p:cNvSpPr txBox="1"/>
          <p:nvPr/>
        </p:nvSpPr>
        <p:spPr>
          <a:xfrm>
            <a:off x="6021977" y="2829062"/>
            <a:ext cx="114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Covid Pandemic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D6399-CAD7-3F4F-A10C-E718D5E979E3}"/>
              </a:ext>
            </a:extLst>
          </p:cNvPr>
          <p:cNvSpPr txBox="1"/>
          <p:nvPr/>
        </p:nvSpPr>
        <p:spPr>
          <a:xfrm>
            <a:off x="8665899" y="2959867"/>
            <a:ext cx="1583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Brexit</a:t>
            </a:r>
          </a:p>
          <a:p>
            <a:r>
              <a:rPr lang="en-US" sz="1100" dirty="0">
                <a:solidFill>
                  <a:srgbClr val="FF0000"/>
                </a:solidFill>
              </a:rPr>
              <a:t>End of transition 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36CD7-171E-FC41-9FC8-76419DFA9F76}"/>
              </a:ext>
            </a:extLst>
          </p:cNvPr>
          <p:cNvSpPr txBox="1"/>
          <p:nvPr/>
        </p:nvSpPr>
        <p:spPr>
          <a:xfrm>
            <a:off x="10327976" y="3851906"/>
            <a:ext cx="1149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Covid Pandemic- Delta 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BBC5F-281F-9540-B1A0-8CD8587A2AF2}"/>
              </a:ext>
            </a:extLst>
          </p:cNvPr>
          <p:cNvSpPr txBox="1"/>
          <p:nvPr/>
        </p:nvSpPr>
        <p:spPr>
          <a:xfrm>
            <a:off x="10717638" y="3588602"/>
            <a:ext cx="114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2021 Olympics</a:t>
            </a:r>
          </a:p>
        </p:txBody>
      </p:sp>
    </p:spTree>
    <p:extLst>
      <p:ext uri="{BB962C8B-B14F-4D97-AF65-F5344CB8AC3E}">
        <p14:creationId xmlns:p14="http://schemas.microsoft.com/office/powerpoint/2010/main" val="34209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1240</TotalTime>
  <Words>64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Guardian Media GROUP Brexit</vt:lpstr>
      <vt:lpstr>Data Extraction</vt:lpstr>
      <vt:lpstr>Total number of articles Since 01-01-2018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Media GROUP Brexit</dc:title>
  <dc:creator>Yamini Punetha</dc:creator>
  <cp:lastModifiedBy>Yamini Punetha</cp:lastModifiedBy>
  <cp:revision>1</cp:revision>
  <dcterms:created xsi:type="dcterms:W3CDTF">2022-03-08T19:35:57Z</dcterms:created>
  <dcterms:modified xsi:type="dcterms:W3CDTF">2022-03-09T16:16:00Z</dcterms:modified>
</cp:coreProperties>
</file>