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683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165271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Dynamic Adaptive Optimization in a compiler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49981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Dynamic Adaptive Optimization is a crucial concept in compiler design, aiming to enhance code performance. It involves adjusting code execution at runtime based on the actual behavior of the program.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87106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What is a compiler?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307228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020842" y="3113961"/>
            <a:ext cx="1246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555313" y="314860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Definition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555313" y="3629025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A compiler is a software program that translates code written in a high-level language to machine code.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597485" y="307228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749885" y="3113961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6319599" y="314860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Processing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6319599" y="3629025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Compilers analyze, optimize, and generate efficient executable code for various platforms.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833199" y="509099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86433" y="5132665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1555313" y="51673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Role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1555313" y="5647730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They play a critical role in the software development process, ensuring code efficiency and performance.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624376" y="924878"/>
            <a:ext cx="9381649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The need for optimization in compilers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376" y="2757964"/>
            <a:ext cx="5554980" cy="343316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624376" y="6468785"/>
            <a:ext cx="32069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Enhancing Performance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624376" y="6949202"/>
            <a:ext cx="938164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Optimization mitigates overheads, reduces execution time, and enhances program efficiency.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250638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Understanding dynamic adaptive optimization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3972639"/>
            <a:ext cx="4542115" cy="2006203"/>
          </a:xfrm>
          <a:prstGeom prst="roundRect">
            <a:avLst>
              <a:gd name="adj" fmla="val 4984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062990" y="42024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Runtime Adaptation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1062990" y="4682847"/>
            <a:ext cx="408253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It involves making runtime decisions about optimizing code based on actual program behavior.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5597485" y="3972639"/>
            <a:ext cx="4542115" cy="2006203"/>
          </a:xfrm>
          <a:prstGeom prst="roundRect">
            <a:avLst>
              <a:gd name="adj" fmla="val 4984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5827276" y="4202430"/>
            <a:ext cx="304538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Feedback Mechanisms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5827276" y="4682847"/>
            <a:ext cx="408253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Systems collect feedback and react dynamically, adjusting their optimization strategy.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624376" y="2402681"/>
            <a:ext cx="9381649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Techniques used in dynamic adaptive optimization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624376" y="434685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Profiling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624376" y="4916210"/>
            <a:ext cx="44198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Collecting data about program performance and resource usage to guide optimization.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3806" y="4346853"/>
            <a:ext cx="362235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Adaptive Code Generation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7593806" y="4916210"/>
            <a:ext cx="44198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Creating machine code during execution, tailored to the specific program behavior.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52067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057882" y="3075265"/>
            <a:ext cx="8514517" cy="12601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962"/>
              </a:lnSpc>
              <a:buNone/>
            </a:pPr>
            <a:r>
              <a:rPr lang="en-US" sz="3970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Benefits of dynamic adaptive optimization in compilers</a:t>
            </a:r>
            <a:endParaRPr lang="en-US" sz="397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7882" y="4637842"/>
            <a:ext cx="2838093" cy="806529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3259455" y="5746790"/>
            <a:ext cx="2434947" cy="6300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81"/>
              </a:lnSpc>
              <a:buNone/>
            </a:pPr>
            <a:r>
              <a:rPr lang="en-US" sz="1985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Enhanced Performance</a:t>
            </a:r>
            <a:endParaRPr lang="en-US" sz="1985" dirty="0"/>
          </a:p>
        </p:txBody>
      </p:sp>
      <p:sp>
        <p:nvSpPr>
          <p:cNvPr id="8" name="Text 3"/>
          <p:cNvSpPr/>
          <p:nvPr/>
        </p:nvSpPr>
        <p:spPr>
          <a:xfrm>
            <a:off x="3259455" y="6497836"/>
            <a:ext cx="2434947" cy="9679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41"/>
              </a:lnSpc>
              <a:buNone/>
            </a:pPr>
            <a:r>
              <a:rPr lang="en-US" sz="1588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Optimized code execution leads to faster and more efficient software.</a:t>
            </a:r>
            <a:endParaRPr lang="en-US" sz="1588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5975" y="4637842"/>
            <a:ext cx="2838212" cy="806529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097548" y="5746790"/>
            <a:ext cx="2435066" cy="3150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1"/>
              </a:lnSpc>
              <a:buNone/>
            </a:pPr>
            <a:r>
              <a:rPr lang="en-US" sz="1985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Adaptability</a:t>
            </a:r>
            <a:endParaRPr lang="en-US" sz="1985" dirty="0"/>
          </a:p>
        </p:txBody>
      </p:sp>
      <p:sp>
        <p:nvSpPr>
          <p:cNvPr id="11" name="Text 5"/>
          <p:cNvSpPr/>
          <p:nvPr/>
        </p:nvSpPr>
        <p:spPr>
          <a:xfrm>
            <a:off x="6097548" y="6182797"/>
            <a:ext cx="2435066" cy="12906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41"/>
              </a:lnSpc>
              <a:buNone/>
            </a:pPr>
            <a:r>
              <a:rPr lang="en-US" sz="1588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It allows compilers to respond to changes in workload or application behavior.</a:t>
            </a:r>
            <a:endParaRPr lang="en-US" sz="1588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4187" y="4637842"/>
            <a:ext cx="2838212" cy="806529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8935760" y="5746790"/>
            <a:ext cx="2435066" cy="3150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1"/>
              </a:lnSpc>
              <a:buNone/>
            </a:pPr>
            <a:r>
              <a:rPr lang="en-US" sz="1985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Resource Efficiency</a:t>
            </a:r>
            <a:endParaRPr lang="en-US" sz="1985" dirty="0"/>
          </a:p>
        </p:txBody>
      </p:sp>
      <p:sp>
        <p:nvSpPr>
          <p:cNvPr id="14" name="Text 7"/>
          <p:cNvSpPr/>
          <p:nvPr/>
        </p:nvSpPr>
        <p:spPr>
          <a:xfrm>
            <a:off x="8935760" y="6182797"/>
            <a:ext cx="2435066" cy="12906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41"/>
              </a:lnSpc>
              <a:buNone/>
            </a:pPr>
            <a:r>
              <a:rPr lang="en-US" sz="1588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By tailoring optimization to actual program behaviors, resources are used judiciously.</a:t>
            </a:r>
            <a:endParaRPr lang="en-US" sz="1588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624376" y="3639383"/>
            <a:ext cx="9381649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Challenges and limitations of dynamic adaptive optimization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2624376" y="5361384"/>
            <a:ext cx="4579739" cy="2006203"/>
          </a:xfrm>
          <a:prstGeom prst="roundRect">
            <a:avLst>
              <a:gd name="adj" fmla="val 4984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2854166" y="559117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Complexity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854166" y="6071592"/>
            <a:ext cx="4120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Implementing adaptive optimization introduces significant complexity to compilers.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7426285" y="5361384"/>
            <a:ext cx="4579739" cy="2006203"/>
          </a:xfrm>
          <a:prstGeom prst="roundRect">
            <a:avLst>
              <a:gd name="adj" fmla="val 4984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7656076" y="559117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Overhead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7656076" y="6071592"/>
            <a:ext cx="4120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Runtime adaptation can introduce overhead and affect program performance negatively.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624376" y="2244447"/>
            <a:ext cx="891075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Conclusion and future directions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624376" y="3494246"/>
            <a:ext cx="4524137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2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3497699" y="44384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Continued Research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624376" y="4918829"/>
            <a:ext cx="452413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Ongoing research aims to address challenges and further refine adaptive optimization techniques.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481768" y="3494246"/>
            <a:ext cx="4524256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3</a:t>
            </a:r>
            <a:endParaRPr lang="en-US" sz="5249" dirty="0"/>
          </a:p>
        </p:txBody>
      </p:sp>
      <p:sp>
        <p:nvSpPr>
          <p:cNvPr id="9" name="Text 6"/>
          <p:cNvSpPr/>
          <p:nvPr/>
        </p:nvSpPr>
        <p:spPr>
          <a:xfrm>
            <a:off x="8355092" y="44384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Integration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481768" y="4918829"/>
            <a:ext cx="452425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Integrated development environments are likely to incorporate more adaptable and efficient compilation strategies.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311</Words>
  <Application>Microsoft Office PowerPoint</Application>
  <PresentationFormat>Custom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Mukta</vt:lpstr>
      <vt:lpstr>Prompt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yerrapareddy yaminireddy</cp:lastModifiedBy>
  <cp:revision>2</cp:revision>
  <dcterms:created xsi:type="dcterms:W3CDTF">2024-03-04T08:17:26Z</dcterms:created>
  <dcterms:modified xsi:type="dcterms:W3CDTF">2024-03-04T08:24:43Z</dcterms:modified>
</cp:coreProperties>
</file>