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5DD-3E39-830F-7614-B0248FC21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00E0B-C919-BB99-EFBC-26970AD8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EDCD-26C1-47D7-C3F0-F77AB136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B2EE-0E7A-26FF-3B32-022B59A7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8B96-96BE-5417-79C0-D60CDA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9AD2-9985-AACA-8733-2056508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3B6F-ED20-C912-1A4F-9E07F17E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D118-E559-D0BD-A9B9-42F6B1D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DA8A-290C-0BB3-BE71-AFB33208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BFF3-D844-746F-3492-3EE2D6D1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B3B84-CF46-1881-8AA2-271E22DC6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E8874-42A2-2B33-0C34-F1BB9721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D16B-222D-8826-EEF3-28D54C9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1254-97BF-AF1A-C47E-1B269C82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25AE-8865-0D54-C999-4EA35878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3B51-846D-3C5B-6344-5321A12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2F56-BB72-7D88-4A53-D615E478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4E73-6B2E-53F9-00B0-0571972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D4C-2577-E63F-7741-416EEC1F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3FC7-9800-09CC-8581-2397ACCF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5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3FD9-322F-2396-E009-7D9A175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9B37-7C11-DC3B-A684-F5B4E009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C575-C4B8-4997-142D-AE23C21D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E592-8075-87DB-4992-C4CEDD25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DB44-4D86-5C21-62CA-77ED42A9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992-1253-46C7-03E9-775D9F6B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E400-B691-73CE-A60B-8C413193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7CBF-8A08-83FC-9B40-E3028C75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08D3-4B05-3CBB-D8D0-A2701BEF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88D9-4132-E695-07FB-2CECC60B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6438-8A6D-E957-E9C6-49F325F6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4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5BFA-0012-66CF-6D24-2A3EA556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0197-F3A9-ADD7-4C90-E9F20B3F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3322C-8574-EF0F-843C-9D2593FF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77949-63EC-A4CA-6F4E-FFA6B7D98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1554-21E6-FDFF-624C-7616554EE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06A02-6233-7558-0C22-F80C2AA3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03959-DF8F-FFA8-9A18-683A47EB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84BD7-392E-2D5D-CFCB-D696AE23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61BF-0DF9-17A3-E18B-B5276060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D185A-1400-4798-1CAC-1EE83CAD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4C44D-6DCC-F877-5889-90A56D93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8504-E7D6-2914-6634-DD2B3C72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BE461-66AF-0CF6-8FA9-43BD9061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75C96-7E0D-63E9-5D99-93824257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B80BE-09A5-EB66-5189-CB5C53F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2F5-FC47-C9AA-7F6C-0AE1A5AE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36B9-0DCC-FA84-2B11-916776B7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91C2A-B895-BE13-8A51-35879762B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012C-A502-6176-5F72-1E4EA27A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D2CD7-F165-A76F-1559-A4068025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03CCA-3869-D57A-6E14-9311844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16C-BCDA-E963-1A76-EA70F50C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7FBB4-755F-2CBF-3664-E4BCC894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B9580-ECFC-92D3-F4F7-8A87679D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5080-D8DA-7115-0D3A-BDF0C59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CEA1-8EF2-993F-2D98-DD30636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CD76-8120-1958-9C3B-FBF1C544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51292-67BE-DE1A-1127-76E759CC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1FE0-EA90-E425-2E9E-CD07AC13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C77-891C-E713-BD21-FB3461A3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47F7-1F8D-426F-870D-688C1DD2740C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7874-BDA7-4CDF-650B-0AC135826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CA85-303E-E89C-5347-77AF99E33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1538-7671-4408-BFDC-6347A7C04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9A765-7A30-7B3D-1709-88E05C27C1C2}"/>
              </a:ext>
            </a:extLst>
          </p:cNvPr>
          <p:cNvSpPr txBox="1"/>
          <p:nvPr/>
        </p:nvSpPr>
        <p:spPr>
          <a:xfrm>
            <a:off x="461817" y="498764"/>
            <a:ext cx="319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Fusion Sales Co.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6879D-FAD3-DA62-D1ED-6256C1B6B6B4}"/>
              </a:ext>
            </a:extLst>
          </p:cNvPr>
          <p:cNvCxnSpPr/>
          <p:nvPr/>
        </p:nvCxnSpPr>
        <p:spPr>
          <a:xfrm>
            <a:off x="3652116" y="539151"/>
            <a:ext cx="0" cy="504000"/>
          </a:xfrm>
          <a:prstGeom prst="line">
            <a:avLst/>
          </a:prstGeom>
          <a:ln w="41275" cap="sq" cmpd="sng">
            <a:solidFill>
              <a:schemeClr val="accent1">
                <a:lumMod val="50000"/>
              </a:schemeClr>
            </a:solidFill>
            <a:beve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508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D49594-1EC6-2DF3-1CD5-E6CDFD8C6CE8}"/>
              </a:ext>
            </a:extLst>
          </p:cNvPr>
          <p:cNvSpPr txBox="1"/>
          <p:nvPr/>
        </p:nvSpPr>
        <p:spPr>
          <a:xfrm>
            <a:off x="3676078" y="548387"/>
            <a:ext cx="150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640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9A765-7A30-7B3D-1709-88E05C27C1C2}"/>
              </a:ext>
            </a:extLst>
          </p:cNvPr>
          <p:cNvSpPr txBox="1"/>
          <p:nvPr/>
        </p:nvSpPr>
        <p:spPr>
          <a:xfrm>
            <a:off x="461817" y="498764"/>
            <a:ext cx="319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Fusion Sales Co.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6879D-FAD3-DA62-D1ED-6256C1B6B6B4}"/>
              </a:ext>
            </a:extLst>
          </p:cNvPr>
          <p:cNvCxnSpPr/>
          <p:nvPr/>
        </p:nvCxnSpPr>
        <p:spPr>
          <a:xfrm>
            <a:off x="3652116" y="539151"/>
            <a:ext cx="0" cy="504000"/>
          </a:xfrm>
          <a:prstGeom prst="line">
            <a:avLst/>
          </a:prstGeom>
          <a:ln w="41275" cap="sq" cmpd="sng">
            <a:solidFill>
              <a:schemeClr val="accent1">
                <a:lumMod val="50000"/>
              </a:schemeClr>
            </a:solidFill>
            <a:beve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508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D49594-1EC6-2DF3-1CD5-E6CDFD8C6CE8}"/>
              </a:ext>
            </a:extLst>
          </p:cNvPr>
          <p:cNvSpPr txBox="1"/>
          <p:nvPr/>
        </p:nvSpPr>
        <p:spPr>
          <a:xfrm>
            <a:off x="3666842" y="557623"/>
            <a:ext cx="184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DAX Demos</a:t>
            </a:r>
          </a:p>
        </p:txBody>
      </p:sp>
    </p:spTree>
    <p:extLst>
      <p:ext uri="{BB962C8B-B14F-4D97-AF65-F5344CB8AC3E}">
        <p14:creationId xmlns:p14="http://schemas.microsoft.com/office/powerpoint/2010/main" val="7229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9A765-7A30-7B3D-1709-88E05C27C1C2}"/>
              </a:ext>
            </a:extLst>
          </p:cNvPr>
          <p:cNvSpPr txBox="1"/>
          <p:nvPr/>
        </p:nvSpPr>
        <p:spPr>
          <a:xfrm>
            <a:off x="461817" y="498764"/>
            <a:ext cx="319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Fusion Sales Co.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6879D-FAD3-DA62-D1ED-6256C1B6B6B4}"/>
              </a:ext>
            </a:extLst>
          </p:cNvPr>
          <p:cNvCxnSpPr/>
          <p:nvPr/>
        </p:nvCxnSpPr>
        <p:spPr>
          <a:xfrm>
            <a:off x="3652116" y="539151"/>
            <a:ext cx="0" cy="504000"/>
          </a:xfrm>
          <a:prstGeom prst="line">
            <a:avLst/>
          </a:prstGeom>
          <a:ln w="41275" cap="sq" cmpd="sng">
            <a:solidFill>
              <a:schemeClr val="accent1">
                <a:lumMod val="50000"/>
              </a:schemeClr>
            </a:solidFill>
            <a:beve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508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D49594-1EC6-2DF3-1CD5-E6CDFD8C6CE8}"/>
              </a:ext>
            </a:extLst>
          </p:cNvPr>
          <p:cNvSpPr txBox="1"/>
          <p:nvPr/>
        </p:nvSpPr>
        <p:spPr>
          <a:xfrm>
            <a:off x="3676078" y="548387"/>
            <a:ext cx="202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 Sales</a:t>
            </a:r>
          </a:p>
        </p:txBody>
      </p:sp>
    </p:spTree>
    <p:extLst>
      <p:ext uri="{BB962C8B-B14F-4D97-AF65-F5344CB8AC3E}">
        <p14:creationId xmlns:p14="http://schemas.microsoft.com/office/powerpoint/2010/main" val="397763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Srilakshmi</dc:creator>
  <cp:lastModifiedBy>Yamini Srilakshmi</cp:lastModifiedBy>
  <cp:revision>2</cp:revision>
  <dcterms:created xsi:type="dcterms:W3CDTF">2025-03-12T03:20:06Z</dcterms:created>
  <dcterms:modified xsi:type="dcterms:W3CDTF">2025-03-12T03:48:11Z</dcterms:modified>
</cp:coreProperties>
</file>