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C632-917B-93EF-8AE0-B7DDA834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910" y="435786"/>
            <a:ext cx="9305136" cy="1715744"/>
          </a:xfrm>
        </p:spPr>
        <p:txBody>
          <a:bodyPr/>
          <a:lstStyle/>
          <a:p>
            <a:r>
              <a:rPr lang="en-IN"/>
              <a:t>𝐃𝐈𝐆𝐈𝐓𝐀𝐋   𝐏𝐎𝐑𝐓𝐅𝐎𝐋𝐈𝐎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D1C14-E4F2-C2BE-E105-3C4EDD135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649" y="2840398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IN"/>
              <a:t>            Name  : </a:t>
            </a:r>
            <a:r>
              <a:rPr lang="en-IN" err="1"/>
              <a:t>Yamini</a:t>
            </a:r>
            <a:r>
              <a:rPr lang="en-IN"/>
              <a:t>. N
          </a:t>
            </a:r>
            <a:r>
              <a:rPr lang="en-IN" err="1"/>
              <a:t>Reg.no</a:t>
            </a:r>
            <a:r>
              <a:rPr lang="en-IN"/>
              <a:t>.  :     36324u18075
    Department :  </a:t>
            </a:r>
            <a:r>
              <a:rPr lang="en-IN" err="1"/>
              <a:t>B.sc</a:t>
            </a:r>
            <a:r>
              <a:rPr lang="en-IN"/>
              <a:t> ( computer science)  </a:t>
            </a:r>
          </a:p>
          <a:p>
            <a:pPr marL="0" indent="0">
              <a:buNone/>
            </a:pPr>
            <a:r>
              <a:rPr lang="en-IN"/>
              <a:t>    College        : </a:t>
            </a:r>
            <a:r>
              <a:rPr lang="en-IN" err="1"/>
              <a:t>sree</a:t>
            </a:r>
            <a:r>
              <a:rPr lang="en-IN"/>
              <a:t> </a:t>
            </a:r>
            <a:r>
              <a:rPr lang="en-IN" err="1"/>
              <a:t>abiraami</a:t>
            </a:r>
            <a:r>
              <a:rPr lang="en-IN"/>
              <a:t> arts and science College</a:t>
            </a:r>
          </a:p>
          <a:p>
            <a:pPr marL="0" indent="0">
              <a:buNone/>
            </a:pPr>
            <a:r>
              <a:rPr lang="en-IN"/>
              <a:t>                               for women  
       University    : </a:t>
            </a:r>
            <a:r>
              <a:rPr lang="en-IN" err="1"/>
              <a:t>Thiruvallur</a:t>
            </a:r>
            <a:r>
              <a:rPr lang="en-IN"/>
              <a:t> University 
       </a:t>
            </a:r>
            <a:r>
              <a:rPr lang="en-IN" err="1"/>
              <a:t>Email.id</a:t>
            </a:r>
            <a:r>
              <a:rPr lang="en-IN"/>
              <a:t>.      :.yamininavya2007@gmail.com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2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F025-12BA-8705-D32A-B303BB12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7CD8D-9768-EE60-25C7-4FF7E9A8A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591275"/>
            <a:ext cx="7030977" cy="3416300"/>
          </a:xfrm>
        </p:spPr>
        <p:txBody>
          <a:bodyPr/>
          <a:lstStyle/>
          <a:p>
            <a:r>
              <a:rPr lang="en-IN" sz="2800">
                <a:latin typeface="Amasis MT Pro" panose="02040504050005020304" pitchFamily="18" charset="0"/>
                <a:cs typeface="Aldhabi" pitchFamily="2" charset="-78"/>
              </a:rPr>
              <a:t>The Digital Portfolio serves as an innovative and effective solution for showcasing individual skills, achievements, and experiences in a professional manner. Unlike traditional resumes, it provides an interactive and visually appealing platform where users can present projects.</a:t>
            </a:r>
            <a:endParaRPr lang="en-US">
              <a:latin typeface="Amasis MT Pro" panose="020405040500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17315-48CF-3569-3E98-154F0AEDE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303" y="2732198"/>
            <a:ext cx="3708128" cy="235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3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DC52-5650-818E-5D3B-105A4894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GiThup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1C55F-6BBE-D08A-3A8C-4E1B7CF6B8D8}"/>
              </a:ext>
            </a:extLst>
          </p:cNvPr>
          <p:cNvSpPr txBox="1"/>
          <p:nvPr/>
        </p:nvSpPr>
        <p:spPr>
          <a:xfrm>
            <a:off x="1452644" y="4468906"/>
            <a:ext cx="60939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https://yamini742007.github.io/yaminiporfolio/</a:t>
            </a:r>
            <a:endParaRPr lang="en-IN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8FF743-F768-B227-04C7-9734B2D1F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r>
              <a:rPr lang="en-IN" sz="2400" dirty="0" err="1"/>
              <a:t>Github</a:t>
            </a:r>
            <a:r>
              <a:rPr lang="en-IN" sz="2400" dirty="0"/>
              <a:t> Line :</a:t>
            </a:r>
          </a:p>
          <a:p>
            <a:r>
              <a:rPr lang="en-IN" sz="2400" dirty="0"/>
              <a:t>https://github.com/Yamini742007</a:t>
            </a:r>
          </a:p>
          <a:p>
            <a:endParaRPr lang="en-IN" sz="2400" dirty="0"/>
          </a:p>
          <a:p>
            <a:r>
              <a:rPr lang="en-IN" sz="2400" dirty="0"/>
              <a:t>Portfolio Link: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345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021E-1D07-613C-B175-0FD3742B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PROJECT TITLE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81B27-5473-BE03-CB43-EA9235EF2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12652"/>
            <a:ext cx="8825659" cy="3807148"/>
          </a:xfrm>
        </p:spPr>
        <p:txBody>
          <a:bodyPr>
            <a:noAutofit/>
          </a:bodyPr>
          <a:lstStyle/>
          <a:p>
            <a:endParaRPr lang="en-IN" sz="2000">
              <a:latin typeface="Amasis MT Pro" panose="02040504050005020304" pitchFamily="18" charset="0"/>
            </a:endParaRPr>
          </a:p>
          <a:p>
            <a:r>
              <a:rPr lang="en-IN" sz="2000">
                <a:latin typeface="Amasis MT Pro" panose="02040504050005020304" pitchFamily="18" charset="0"/>
              </a:rPr>
              <a:t>Problem Statement 
Project Overview 
End Users
Tools and Techniques  
Portfolio design and Layout 
Features and Functionality 
Results and Screenshots
Conclusion 
</a:t>
            </a:r>
            <a:r>
              <a:rPr lang="en-IN" sz="2000" err="1">
                <a:latin typeface="Amasis MT Pro" panose="02040504050005020304" pitchFamily="18" charset="0"/>
              </a:rPr>
              <a:t>Github</a:t>
            </a:r>
            <a:r>
              <a:rPr lang="en-IN" sz="2000">
                <a:latin typeface="Amasis MT Pro" panose="02040504050005020304" pitchFamily="18" charset="0"/>
              </a:rPr>
              <a:t> Link</a:t>
            </a:r>
            <a:endParaRPr lang="en-US" sz="200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40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2EF0-C51C-81D2-2B8A-920719C3A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178286" y="850203"/>
            <a:ext cx="8761413" cy="737070"/>
          </a:xfrm>
        </p:spPr>
        <p:txBody>
          <a:bodyPr/>
          <a:lstStyle/>
          <a:p>
            <a:r>
              <a:rPr lang="en-IN"/>
              <a:t>PROBLEM STEATMENT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5FD68-4A42-6008-F5A2-B42E32BB7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4694246"/>
            <a:ext cx="8825659" cy="2163754"/>
          </a:xfrm>
        </p:spPr>
        <p:txBody>
          <a:bodyPr>
            <a:normAutofit/>
          </a:bodyPr>
          <a:lstStyle/>
          <a:p>
            <a:r>
              <a:rPr lang="en-IN" sz="2800">
                <a:latin typeface="Amasis MT Pro" panose="02040504050005020304" pitchFamily="18" charset="0"/>
              </a:rPr>
              <a:t>In today’s digital era, Traditional resume alone  are   not enough shower case skill and projects effectively . Many students and  professional  lack a structured online presence  to highlight  their work. A digital portfolio   Provides an interactive and accessible </a:t>
            </a:r>
            <a:endParaRPr lang="en-US" sz="2800">
              <a:latin typeface="Amasis MT Pro" panose="020405040500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20BA2-58CB-6418-3BB0-3E07014D7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898" y="2298225"/>
            <a:ext cx="6735755" cy="22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0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44C3-66F7-0B4A-7938-A2AEE371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PROJECT OVERVIEW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D2D74-5A86-7150-732D-E020AB416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080" y="2603500"/>
            <a:ext cx="5492920" cy="3416300"/>
          </a:xfrm>
        </p:spPr>
        <p:txBody>
          <a:bodyPr>
            <a:normAutofit/>
          </a:bodyPr>
          <a:lstStyle/>
          <a:p>
            <a:r>
              <a:rPr lang="en-IN" sz="2800">
                <a:latin typeface="Amasis MT Pro" panose="02040504050005020304" pitchFamily="18" charset="0"/>
              </a:rPr>
              <a:t>Brief  summary of your project.
What your portfolio contains (About Me, projects, Contact ).
Main idea : Showcase personal achievements, skills and  Projects.</a:t>
            </a:r>
            <a:endParaRPr lang="en-US" sz="2800">
              <a:latin typeface="Amasis MT Pro" panose="020405040500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4F389-9585-8261-A730-851350586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76" y="2469369"/>
            <a:ext cx="5362524" cy="35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6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A454-EA44-E2DC-21C9-A2FFF8FC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END USERS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06426-BE2B-38CE-A4BB-BA5569E4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>
                <a:latin typeface="Amasis MT Pro" panose="02040504050005020304" pitchFamily="18" charset="0"/>
              </a:rPr>
              <a:t>Students ( academic projects, resume ).
Job seekers ( to share with  recruiting .
Freelance(to share with clients).
Professional (to highlights experience and achievements).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C0029-F6FE-4F70-EF43-8C03E8C5B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191" y="2695523"/>
            <a:ext cx="3202844" cy="233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4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E0CE-6ABB-B483-2207-65E4D74D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TOOLS  AND  TECHNIQUES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2A6DE-9B10-30BA-5433-F2C0D6EB2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09" y="2579051"/>
            <a:ext cx="6373091" cy="3416300"/>
          </a:xfrm>
        </p:spPr>
        <p:txBody>
          <a:bodyPr>
            <a:normAutofit/>
          </a:bodyPr>
          <a:lstStyle/>
          <a:p>
            <a:r>
              <a:rPr lang="en-IN" sz="2800">
                <a:latin typeface="Amasis MT Pro" panose="02040504050005020304" pitchFamily="18" charset="0"/>
              </a:rPr>
              <a:t>HTML – structure  (pages, sections ).
CSS – Styling (colours, layouts, responsiveness ).
JavaScript – Inactively ( navigation menu, animations, from validation ).
</a:t>
            </a:r>
            <a:r>
              <a:rPr lang="en-IN" sz="2800" err="1">
                <a:latin typeface="Amasis MT Pro" panose="02040504050005020304" pitchFamily="18" charset="0"/>
              </a:rPr>
              <a:t>Mentione</a:t>
            </a:r>
            <a:r>
              <a:rPr lang="en-IN" sz="2800">
                <a:latin typeface="Amasis MT Pro" panose="02040504050005020304" pitchFamily="18" charset="0"/>
              </a:rPr>
              <a:t> cod editor – ( VS code) or CODEPE  hosting and platform (GitHub pages).</a:t>
            </a:r>
            <a:endParaRPr lang="en-US" sz="2800">
              <a:latin typeface="Amasis MT Pro" panose="020405040500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A7C898-9ABE-11CC-3378-3B7339978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41" y="2579051"/>
            <a:ext cx="4989719" cy="379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8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E13E-C935-27DD-9F50-2882C4C2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PORTFOLIO DESIGN AND LAYOUT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7D068-FC3D-9A53-721C-E999E8D51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>
                <a:latin typeface="Amasis MT Pro" panose="02040504050005020304" pitchFamily="18" charset="0"/>
              </a:rPr>
              <a:t>About Me
Skills 
Projects /Work Samples 
Resumes /achievement 
Contact</a:t>
            </a:r>
            <a:endParaRPr lang="en-US" sz="2800">
              <a:latin typeface="Amasis MT Pro" panose="020405040500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BB2D9-4E5D-8B6F-665E-2ECEAE3EE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604" y="2603500"/>
            <a:ext cx="517508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9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5AC3-4C6D-AF5D-76A7-A5F86470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FEATURES AND FUNCTIONALITY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00B1C-210F-8A23-0B9F-2F543F734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4395" y="2310449"/>
            <a:ext cx="6593134" cy="3917169"/>
          </a:xfrm>
        </p:spPr>
        <p:txBody>
          <a:bodyPr>
            <a:noAutofit/>
          </a:bodyPr>
          <a:lstStyle/>
          <a:p>
            <a:r>
              <a:rPr lang="en-IN" sz="2400">
                <a:latin typeface="Amasis MT Pro" panose="02040504050005020304" pitchFamily="18" charset="0"/>
              </a:rPr>
              <a:t>User Registration &amp; Login – Secure account creation and access.
Profile Management – Add personal details, bio, and contact information.
Resume Upload / Builder – Upload or create a professional CV.
Project Showcase – Display academic, professional, or creative projects with descriptions, images, or videos.
Certificates &amp; Achievements – Upload certifications, awards,</a:t>
            </a:r>
            <a:endParaRPr lang="en-US" sz="2400">
              <a:latin typeface="Amasis MT Pro" panose="020405040500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00849-8CE0-B998-CB7E-806300737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50" y="2594242"/>
            <a:ext cx="4156364" cy="391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9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F61A-8887-F715-9F7A-85DCD13F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RESULTS AND SCREEN SHORT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D9D46-D3D0-F581-A025-58847D18D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600">
                <a:latin typeface="Amasis MT Pro" panose="02040504050005020304" pitchFamily="18" charset="0"/>
              </a:rPr>
              <a:t>About Me: I am </a:t>
            </a:r>
            <a:r>
              <a:rPr lang="en-IN" sz="1600" err="1">
                <a:latin typeface="Amasis MT Pro" panose="02040504050005020304" pitchFamily="18" charset="0"/>
              </a:rPr>
              <a:t>Swetha</a:t>
            </a:r>
            <a:r>
              <a:rPr lang="en-IN" sz="1600">
                <a:latin typeface="Amasis MT Pro" panose="02040504050005020304" pitchFamily="18" charset="0"/>
              </a:rPr>
              <a:t>. U passionate developer  </a:t>
            </a:r>
            <a:r>
              <a:rPr lang="en-IN" sz="1600" err="1">
                <a:latin typeface="Amasis MT Pro" panose="02040504050005020304" pitchFamily="18" charset="0"/>
              </a:rPr>
              <a:t>focuse</a:t>
            </a:r>
            <a:r>
              <a:rPr lang="en-IN" sz="1600">
                <a:latin typeface="Amasis MT Pro" panose="02040504050005020304" pitchFamily="18" charset="0"/>
              </a:rPr>
              <a:t>  on respective design  and front End technologies.
Skills:    About Me: I am </a:t>
            </a:r>
            <a:r>
              <a:rPr lang="en-IN" sz="1600" err="1">
                <a:latin typeface="Amasis MT Pro" panose="02040504050005020304" pitchFamily="18" charset="0"/>
              </a:rPr>
              <a:t>Swetha</a:t>
            </a:r>
            <a:r>
              <a:rPr lang="en-IN" sz="1600">
                <a:latin typeface="Amasis MT Pro" panose="02040504050005020304" pitchFamily="18" charset="0"/>
              </a:rPr>
              <a:t>. U passionate developer </a:t>
            </a:r>
            <a:r>
              <a:rPr lang="en-IN" sz="1600" err="1">
                <a:latin typeface="Amasis MT Pro" panose="02040504050005020304" pitchFamily="18" charset="0"/>
              </a:rPr>
              <a:t>focuse</a:t>
            </a:r>
            <a:r>
              <a:rPr lang="en-IN" sz="1600">
                <a:latin typeface="Amasis MT Pro" panose="02040504050005020304" pitchFamily="18" charset="0"/>
              </a:rPr>
              <a:t> on respective design front End technologies.
Skills :       Certificate :A national level conference about AI
1.HTML 
2.CSS
3.JavaScript 
4.Python 
5.C++</a:t>
            </a:r>
            <a:endParaRPr lang="en-US" sz="1600">
              <a:latin typeface="Amasis MT Pro" panose="020405040500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422A6-27AE-968D-5014-C2DBCE9DB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534" y="4749149"/>
            <a:ext cx="5015233" cy="17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56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𝐃𝐈𝐆𝐈𝐓𝐀𝐋   𝐏𝐎𝐑𝐓𝐅𝐎𝐋𝐈𝐎</vt:lpstr>
      <vt:lpstr>PROJECT TITLE </vt:lpstr>
      <vt:lpstr>PROBLEM STEATMENT </vt:lpstr>
      <vt:lpstr>PROJECT OVERVIEW </vt:lpstr>
      <vt:lpstr>END USERS </vt:lpstr>
      <vt:lpstr>TOOLS  AND  TECHNIQUES </vt:lpstr>
      <vt:lpstr>PORTFOLIO DESIGN AND LAYOUT </vt:lpstr>
      <vt:lpstr>FEATURES AND FUNCTIONALITY </vt:lpstr>
      <vt:lpstr>RESULTS AND SCREEN SHORT </vt:lpstr>
      <vt:lpstr>CONCLUSION </vt:lpstr>
      <vt:lpstr>GiThup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 Swetha</dc:creator>
  <cp:lastModifiedBy>Navya Yamini</cp:lastModifiedBy>
  <cp:revision>5</cp:revision>
  <dcterms:created xsi:type="dcterms:W3CDTF">2025-09-05T09:36:22Z</dcterms:created>
  <dcterms:modified xsi:type="dcterms:W3CDTF">2025-09-10T14:05:07Z</dcterms:modified>
</cp:coreProperties>
</file>