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DA9D-049C-485C-9F60-C40040014D20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FAA8-081F-4617-957E-3331EF67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DA9D-049C-485C-9F60-C40040014D20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FAA8-081F-4617-957E-3331EF67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4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DA9D-049C-485C-9F60-C40040014D20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FAA8-081F-4617-957E-3331EF67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6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DA9D-049C-485C-9F60-C40040014D20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FAA8-081F-4617-957E-3331EF67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7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DA9D-049C-485C-9F60-C40040014D20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FAA8-081F-4617-957E-3331EF67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9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DA9D-049C-485C-9F60-C40040014D20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FAA8-081F-4617-957E-3331EF67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3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DA9D-049C-485C-9F60-C40040014D20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FAA8-081F-4617-957E-3331EF67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9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DA9D-049C-485C-9F60-C40040014D20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FAA8-081F-4617-957E-3331EF67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0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DA9D-049C-485C-9F60-C40040014D20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FAA8-081F-4617-957E-3331EF67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7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DA9D-049C-485C-9F60-C40040014D20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FAA8-081F-4617-957E-3331EF67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4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DA9D-049C-485C-9F60-C40040014D20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FAA8-081F-4617-957E-3331EF67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3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9DA9D-049C-485C-9F60-C40040014D20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6FAA8-081F-4617-957E-3331EF67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AUTOMATING</a:t>
            </a:r>
            <a:br>
              <a:rPr lang="en-US" dirty="0" smtClean="0"/>
            </a:br>
            <a:r>
              <a:rPr lang="en-US" dirty="0" smtClean="0"/>
              <a:t>OCR INITIAL SETUP’S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685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Problem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65164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27272" y="1828800"/>
            <a:ext cx="2286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OCR Initial Set Up’s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02654" y="3276600"/>
            <a:ext cx="2286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OCR Run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878036" y="4699782"/>
            <a:ext cx="2286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OCR Analysis and Re-execution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3021036" y="2667000"/>
            <a:ext cx="49236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3008140" y="4090182"/>
            <a:ext cx="49236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Notched Right Arrow 18"/>
          <p:cNvSpPr/>
          <p:nvPr/>
        </p:nvSpPr>
        <p:spPr>
          <a:xfrm>
            <a:off x="4545036" y="3581400"/>
            <a:ext cx="8382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35636" y="32766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Automated</a:t>
            </a:r>
            <a:endParaRPr lang="en-US" dirty="0"/>
          </a:p>
        </p:txBody>
      </p:sp>
      <p:sp>
        <p:nvSpPr>
          <p:cNvPr id="21" name="Notched Right Arrow 20"/>
          <p:cNvSpPr/>
          <p:nvPr/>
        </p:nvSpPr>
        <p:spPr>
          <a:xfrm>
            <a:off x="4468836" y="2057400"/>
            <a:ext cx="7620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35636" y="1828800"/>
            <a:ext cx="1981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 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OCR Initial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QA Environment Configuration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sz="2000" dirty="0" err="1" smtClean="0"/>
              <a:t>i</a:t>
            </a:r>
            <a:r>
              <a:rPr lang="en-US" sz="2000" dirty="0" smtClean="0"/>
              <a:t>) Corp Validation (99920,99996,872010,821010)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ii) Homesecurity Validation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iii) Suspending Global process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b="1" dirty="0" smtClean="0"/>
              <a:t>Cancelling SIK Account Numbers</a:t>
            </a:r>
          </a:p>
          <a:p>
            <a:pPr marL="0" indent="0">
              <a:buNone/>
            </a:pPr>
            <a:r>
              <a:rPr lang="en-US" sz="2400" dirty="0" smtClean="0"/>
              <a:t>        </a:t>
            </a:r>
            <a:r>
              <a:rPr lang="en-US" sz="2000" dirty="0" err="1" smtClean="0"/>
              <a:t>i</a:t>
            </a:r>
            <a:r>
              <a:rPr lang="en-US" sz="2000" dirty="0" smtClean="0"/>
              <a:t>) Cancelling Order Id’s</a:t>
            </a:r>
          </a:p>
          <a:p>
            <a:pPr marL="0" indent="0">
              <a:buNone/>
            </a:pPr>
            <a:r>
              <a:rPr lang="en-US" sz="2000" dirty="0" smtClean="0"/>
              <a:t>         ii) Cancelling Account Number</a:t>
            </a:r>
          </a:p>
        </p:txBody>
      </p:sp>
    </p:spTree>
    <p:extLst>
      <p:ext uri="{BB962C8B-B14F-4D97-AF65-F5344CB8AC3E}">
        <p14:creationId xmlns:p14="http://schemas.microsoft.com/office/powerpoint/2010/main" val="304374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OCR Initial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Database Configuration (All ENV)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sz="2000" dirty="0" err="1" smtClean="0"/>
              <a:t>i</a:t>
            </a:r>
            <a:r>
              <a:rPr lang="en-US" sz="2000" dirty="0" smtClean="0"/>
              <a:t>) Truncate Parasoft Entry Table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ii) Truncate ThirtyDaysDisconnect Table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iii) Truncate ThreeDaysCVRDisconnect Table</a:t>
            </a:r>
          </a:p>
          <a:p>
            <a:pPr marL="0" indent="0">
              <a:buNone/>
            </a:pPr>
            <a:r>
              <a:rPr lang="en-US" sz="2000" dirty="0" smtClean="0"/>
              <a:t>         iv) Truncate ScheduleDisconnect Table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b="1" dirty="0" smtClean="0"/>
              <a:t>Cancelling RTP Account Numbers</a:t>
            </a:r>
          </a:p>
          <a:p>
            <a:pPr marL="0" indent="0">
              <a:buNone/>
            </a:pPr>
            <a:r>
              <a:rPr lang="en-US" sz="2000" dirty="0" smtClean="0"/>
              <a:t>        ii) Cancelling Account Number in Soap UI by changing the services  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according to flow such as Demi or insight.</a:t>
            </a:r>
          </a:p>
          <a:p>
            <a:r>
              <a:rPr lang="en-US" sz="2400" b="1" dirty="0" smtClean="0"/>
              <a:t>Changing Date in Schedule Up/Down</a:t>
            </a:r>
          </a:p>
          <a:p>
            <a:pPr marL="0" indent="0">
              <a:buNone/>
            </a:pPr>
            <a:r>
              <a:rPr lang="en-US" sz="2000" dirty="0" smtClean="0"/>
              <a:t>       </a:t>
            </a:r>
            <a:r>
              <a:rPr lang="en-US" sz="2000" dirty="0" err="1" smtClean="0"/>
              <a:t>i</a:t>
            </a:r>
            <a:r>
              <a:rPr lang="en-US" sz="2000" dirty="0" smtClean="0"/>
              <a:t>) Excel Sheet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8544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Problem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Time Consuming</a:t>
            </a:r>
          </a:p>
          <a:p>
            <a:r>
              <a:rPr lang="en-US" dirty="0" smtClean="0"/>
              <a:t>Since tst files distributed among resources , dependency is more.</a:t>
            </a:r>
          </a:p>
          <a:p>
            <a:r>
              <a:rPr lang="en-US" dirty="0" smtClean="0"/>
              <a:t>Leads to failures, if any of the configurations are missed</a:t>
            </a:r>
          </a:p>
          <a:p>
            <a:r>
              <a:rPr lang="en-US" dirty="0" smtClean="0"/>
              <a:t>Not able to re-use the Account numbers</a:t>
            </a:r>
          </a:p>
          <a:p>
            <a:r>
              <a:rPr lang="en-US" dirty="0" smtClean="0"/>
              <a:t>Due to functional Issues , if it resolves at Onsite timing (Resources are not available) or Offshore (Environment slowness),Waiting 12 + 12=24 hrs. to kick off OCR.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6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br>
              <a:rPr lang="en-US" dirty="0" smtClean="0"/>
            </a:br>
            <a:r>
              <a:rPr lang="en-US" dirty="0" smtClean="0"/>
              <a:t>Automating OCR InitialSetUp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Implementing Selenium Framework in Order Processor </a:t>
            </a:r>
            <a:r>
              <a:rPr lang="en-US" b="1" dirty="0" smtClean="0"/>
              <a:t>only</a:t>
            </a:r>
            <a:r>
              <a:rPr lang="en-US" dirty="0" smtClean="0"/>
              <a:t> for OCR Initial setup’s.</a:t>
            </a:r>
          </a:p>
          <a:p>
            <a:r>
              <a:rPr lang="en-US" dirty="0" smtClean="0"/>
              <a:t>Technologies Used::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</a:t>
            </a:r>
            <a:r>
              <a:rPr lang="en-US" dirty="0" smtClean="0"/>
              <a:t>) Selenium WebDriver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ii) Poi-Bin-jar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iii) Soap UI Integration</a:t>
            </a:r>
          </a:p>
          <a:p>
            <a:pPr marL="0" indent="0">
              <a:buNone/>
            </a:pPr>
            <a:r>
              <a:rPr lang="en-US" dirty="0" smtClean="0"/>
              <a:t>            iv) Junit FrameWork</a:t>
            </a:r>
          </a:p>
          <a:p>
            <a:r>
              <a:rPr lang="en-US" dirty="0" smtClean="0"/>
              <a:t>Expected Outcome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i</a:t>
            </a:r>
            <a:r>
              <a:rPr lang="en-US" dirty="0" smtClean="0"/>
              <a:t>) Success OCR Initial setup and it should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create directory and save output as screenshots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button-Complete setup</a:t>
            </a:r>
          </a:p>
          <a:p>
            <a:r>
              <a:rPr lang="en-US" dirty="0" smtClean="0"/>
              <a:t>Implemented selenium has no connection with OCR Parasoft.</a:t>
            </a:r>
          </a:p>
          <a:p>
            <a:r>
              <a:rPr lang="en-US" dirty="0" smtClean="0"/>
              <a:t>No dependency</a:t>
            </a:r>
          </a:p>
          <a:p>
            <a:r>
              <a:rPr lang="en-US" dirty="0" smtClean="0"/>
              <a:t>Visibility</a:t>
            </a:r>
          </a:p>
          <a:p>
            <a:r>
              <a:rPr lang="en-US" dirty="0" smtClean="0"/>
              <a:t>Effective time saving.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4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OCR InitialSetUp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Disadvantages – Instance should be in open state while executing selenium framework.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9962"/>
          </a:xfrm>
        </p:spPr>
        <p:txBody>
          <a:bodyPr>
            <a:normAutofit/>
          </a:bodyPr>
          <a:lstStyle/>
          <a:p>
            <a:r>
              <a:rPr lang="en-US" b="1" dirty="0" smtClean="0"/>
              <a:t>Thank You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                                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                        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8976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11954</TotalTime>
  <Words>293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AUTOMATING OCR INITIAL SETUP’S</vt:lpstr>
      <vt:lpstr>Business Problem </vt:lpstr>
      <vt:lpstr>OCR Initial Setup</vt:lpstr>
      <vt:lpstr>OCR Initial Setup</vt:lpstr>
      <vt:lpstr>Business Problem </vt:lpstr>
      <vt:lpstr>SOLUTION Automating OCR InitialSetUp</vt:lpstr>
      <vt:lpstr>ADVANTAGES</vt:lpstr>
      <vt:lpstr>Automating OCR InitialSetUp</vt:lpstr>
      <vt:lpstr>Thank You 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OCR INITIAL SETUP’S</dc:title>
  <dc:creator>B, Yamini (Cognizant)</dc:creator>
  <cp:lastModifiedBy>B, Yamini (Cognizant)</cp:lastModifiedBy>
  <cp:revision>18</cp:revision>
  <dcterms:created xsi:type="dcterms:W3CDTF">2016-06-09T10:01:13Z</dcterms:created>
  <dcterms:modified xsi:type="dcterms:W3CDTF">2016-10-05T10:00:23Z</dcterms:modified>
</cp:coreProperties>
</file>