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4"/>
  </p:sldMasterIdLst>
  <p:notesMasterIdLst>
    <p:notesMasterId r:id="rId11"/>
  </p:notesMasterIdLst>
  <p:sldIdLst>
    <p:sldId id="263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47FB1E-E674-44E1-A9BC-5DBF545BA9C9}" v="27" dt="2022-09-24T10:47:43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4" d="100"/>
          <a:sy n="64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A2A8F-F98E-4439-9BF2-82838DDCC147}" type="datetimeFigureOut">
              <a:rPr lang="en-AU" smtClean="0"/>
              <a:t>24/09/2022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94AE4-8456-475B-A329-DE6CFFCA13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45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7A2730A-859E-B540-ADF3-E97069AD1FD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56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946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417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6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49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30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838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52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81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37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8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50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48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3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76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5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A2730A-859E-B540-ADF3-E97069AD1FD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7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F449-89BC-9BE6-DADA-73DCE200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858992" cy="178006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AU" dirty="0"/>
              <a:t>VIRTUAL DATA ANALYTICS INTERNSHIP PROGRAM</a:t>
            </a:r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9B9EE188-6912-2D33-ACFF-26E8C0589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6258" y="2559786"/>
            <a:ext cx="2801144" cy="28011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42D92-D0E6-A444-90D3-8485527F0ADA}"/>
              </a:ext>
            </a:extLst>
          </p:cNvPr>
          <p:cNvSpPr txBox="1"/>
          <p:nvPr/>
        </p:nvSpPr>
        <p:spPr>
          <a:xfrm>
            <a:off x="8091377" y="5190808"/>
            <a:ext cx="2551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YAMINI MANOHARAN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82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9091-D626-853C-D6C0-7E29AE91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2E41C580-A954-BE50-FE51-BD298A12780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21445234"/>
                  </p:ext>
                </p:extLst>
              </p:nvPr>
            </p:nvGraphicFramePr>
            <p:xfrm>
              <a:off x="838201" y="365126"/>
              <a:ext cx="10515600" cy="43878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2E41C580-A954-BE50-FE51-BD298A1278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1" y="365126"/>
                <a:ext cx="10515600" cy="438785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748E6C6-6ACC-EFE3-828A-F711924313A2}"/>
              </a:ext>
            </a:extLst>
          </p:cNvPr>
          <p:cNvSpPr txBox="1"/>
          <p:nvPr/>
        </p:nvSpPr>
        <p:spPr>
          <a:xfrm>
            <a:off x="838201" y="5048250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above visualization, we can say that the employment of female has increased over years and employment of male has decreased over time from 2014 to 2015.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303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1178-1724-9A00-5431-71751AF0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D7CC5DDA-9E18-B3FC-FD5B-6DFEB273E34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47619593"/>
                  </p:ext>
                </p:extLst>
              </p:nvPr>
            </p:nvGraphicFramePr>
            <p:xfrm>
              <a:off x="838200" y="365124"/>
              <a:ext cx="10515600" cy="47021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D7CC5DDA-9E18-B3FC-FD5B-6DFEB273E3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65124"/>
                <a:ext cx="10515600" cy="470217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1D109E6-A400-5B3F-08EE-817FC6C82441}"/>
              </a:ext>
            </a:extLst>
          </p:cNvPr>
          <p:cNvSpPr txBox="1"/>
          <p:nvPr/>
        </p:nvSpPr>
        <p:spPr>
          <a:xfrm>
            <a:off x="838200" y="540067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above visualization shows the number of part-time employees working in each sector.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820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46EE-DD71-2704-0387-30DC1EE4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AD84FB6C-E3BB-C561-BA59-113448E43B1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79013473"/>
                  </p:ext>
                </p:extLst>
              </p:nvPr>
            </p:nvGraphicFramePr>
            <p:xfrm>
              <a:off x="838200" y="365125"/>
              <a:ext cx="10515600" cy="50260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AD84FB6C-E3BB-C561-BA59-113448E43B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65125"/>
                <a:ext cx="10515600" cy="50260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6F7F532-0F0E-87F4-A8E8-BC6645781D11}"/>
              </a:ext>
            </a:extLst>
          </p:cNvPr>
          <p:cNvSpPr txBox="1"/>
          <p:nvPr/>
        </p:nvSpPr>
        <p:spPr>
          <a:xfrm>
            <a:off x="914400" y="570547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above visualization shows the total number of employees working in each sector from the year 2014-2018.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78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AB67-6304-AD36-2ABB-38A9C102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946B7FB6-2030-B7D8-0C5D-B43E5B2F3EE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00211194"/>
                  </p:ext>
                </p:extLst>
              </p:nvPr>
            </p:nvGraphicFramePr>
            <p:xfrm>
              <a:off x="838200" y="365125"/>
              <a:ext cx="10620375" cy="39687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946B7FB6-2030-B7D8-0C5D-B43E5B2F3E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65125"/>
                <a:ext cx="10620375" cy="396875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8FE58DE-434F-A4E5-4D9B-C25A396D7B41}"/>
              </a:ext>
            </a:extLst>
          </p:cNvPr>
          <p:cNvSpPr txBox="1"/>
          <p:nvPr/>
        </p:nvSpPr>
        <p:spPr>
          <a:xfrm>
            <a:off x="838200" y="4819650"/>
            <a:ext cx="10620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proportion of total male and female part-time employees to the total male and female employees in the sector is about 5.39% to 5.93%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say that the number of part-time employee is less in number when compared to number of full-time employees.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502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03AF-42D6-D282-AED4-E598D9C4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D6204D2E-0D2F-2FE6-0E29-CF6F776BE34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41137286"/>
                  </p:ext>
                </p:extLst>
              </p:nvPr>
            </p:nvGraphicFramePr>
            <p:xfrm>
              <a:off x="838200" y="365125"/>
              <a:ext cx="10515600" cy="38163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D6204D2E-0D2F-2FE6-0E29-CF6F776BE3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65125"/>
                <a:ext cx="10515600" cy="381635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482B58-1528-E2ED-FC42-4E61DA4C72A8}"/>
              </a:ext>
            </a:extLst>
          </p:cNvPr>
          <p:cNvSpPr txBox="1"/>
          <p:nvPr/>
        </p:nvSpPr>
        <p:spPr>
          <a:xfrm>
            <a:off x="838200" y="4743450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above graph shows that the number of part-time employees has increased from 102k to 112k from the year 2014-2018. At the same time, the number of employees working full-time remains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this trend continues, the number of part-time employees will increase with time and in the year 2025 the number of employee will increase significantly compared to number of full-time employees.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61596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webextension1.xml><?xml version="1.0" encoding="utf-8"?>
<we:webextension xmlns:we="http://schemas.microsoft.com/office/webextensions/webextension/2010/11" id="{8B4C07DC-92FC-4663-99D4-48866529126A}">
  <we:reference id="wa200003233" version="2.0.0.3" store="en-GB" storeType="OMEX"/>
  <we:alternateReferences>
    <we:reference id="wa200003233" version="2.0.0.3" store="wa200003233" storeType="OMEX"/>
  </we:alternateReferences>
  <we:properties>
    <we:property name="reportUrl" value="&quot;/groups/me/reports/e11346cc-66c2-461d-a6b7-23b7a34b3118/ReportSection?bookmarkGuid=490f6a3f-354d-4a85-bf04-cae1e9e1ba9c&amp;bookmarkUsage=1&amp;ctid=0e5bf3cf-1ff4-46b7-9176-52c538c22a4d&amp;fromEntryPoint=export&quot;"/>
    <we:property name="reportName" value="&quot;NSW&quot;"/>
    <we:property name="reportState" value="&quot;CONNECTED&quot;"/>
    <we:property name="embedUrl" value="&quot;/reportEmbed?reportId=e11346cc-66c2-461d-a6b7-23b7a34b3118&amp;config=eyJjbHVzdGVyVXJsIjoiaHR0cHM6Ly9XQUJJLVNPVVRILUVBU1QtQVNJQS1yZWRpcmVjdC5hbmFseXNpcy53aW5kb3dzLm5ldCIsImVtYmVkRmVhdHVyZXMiOnsibW9kZXJuRW1iZWQiOnRydWUsInVzYWdlTWV0cmljc1ZOZXh0Ijp0cnVlLCJza2lwUXVlcnlEYXRhU2FhU0VtYmVkIjp0cnVlLCJza2lwUXVlcnlEYXRhUGFhU0VtYmVkIjp0cnVlLCJza2lwUXVlcnlEYXRhRXhwb3J0VG8iOnRydWV9fQ%3D%3D&amp;disableSensitivityBanner=true&quot;"/>
    <we:property name="pageName" value="&quot;ReportSection&quot;"/>
    <we:property name="pageDisplayName" value="&quot;Male and female employees&quot;"/>
    <we:property name="datasetId" value="&quot;6c6f8641-df4f-4ded-a0f0-dab8d5e75ace&quot;"/>
    <we:property name="backgroundColor" value="&quot;rgb(255,255,255)&quot;"/>
    <we:property name="bookmark" value="&quot;H4sIAAAAAAAAA91W30/bMBD+Vyo/jJdoakqTprxBKdukbaqgYpomHi7xJRicOHKc0g71f+fsJEC7buVlaKwPlX2+n999PueecVGVElZfIUd2xE6Uus1B3/Z85rFiUzaMIAiSNOLpKPKjYDDgcUBaqjRCFRU7umcGdIbmUlQ1SOuQhD+uPAZSziCzuxRkhR4rUVeqACl+YqNMR0bXuPYYLkupNFiXFwYMWrcLUqc9peK/P6SIkBixwAtMTCM9x1Jp0+09VjUrl9LmmXXmAk5UYUAU5NjKEAbhYRjG0WicQBonkIwHVp4KaVqVeDVdlprqoSpXpYVlQtllSosEJHN5a6yqNshEyTp3q+mG/ELVOsFzTN1RYYRZkafZvPeudzbvnYKB3kwslJlDLLGXKp2DYWuCZaYVgea0P2DBUTvptbqbaKQ8ODvqr73H1I75AoqEpNt5HWeZxgw6LKavlvRHBJ6oumgOzuqi7Uf/1zKuSFKJIpMtN56aNm+qMzbOdGmpF99QY21/yEZpguVk5Vp0KnTX8YG3Vc6/iAEVTSLuQxhAOvADn/dHI/qL0r00fNO9fgFl/2am3xF2XaS9DJQ0OSbXoM3/xcFuspL+zbMR2g66pqpXaAfdBZLH6TiM4hSiPgw4D/yhHwzf3kzeS6VKioQsn/OI5UjPqF1kSC+UNaIKyyaawOoJhc3VZfdMEt3OtMqdWfuulxThpbV5rMmtbxnx7Ro1tp0vuOgY+2kLyOrl5Gg2LqffoUhxL0HW7vuB3H4WpoHhvhGT6sEXkHhgVa+a6emMOBW0A6xccQcnOrbs9ndKFlzdFdZnN4933obHxF6JUc1tSA+H4wBH4zAIOYyDYNgPYuv9zw8lLk2sth5K99tNN1WbqoQEZ1DgDhgJPqCk+B4o3TfeI4rr9QNJN0IcYwoAAA==&quot;"/>
    <we:property name="initialStateBookmark" value="&quot;H4sIAAAAAAAAA91WW0/bMBT+K5Ufxks0NaXphbdS2m1iQAUV0zSh6SQ+CQYnjhyntEP97zt2Ei5dt/IyNNaHyj4+1+98Ps4946LIJaxOIUV2wA6Vuk1B37Z85rGslp2dHZ+Mzo+/n45OJiRWuREqK9jBPTOgEzSXoihBWg8k/HblMZByBondxSAL9FiOulAZSPEDK2U6MrrEtcdwmUulwbq8MGDQul2QOu0ptv9+nyJCZMQCLzAylfQcc6VNs/dYUa1cSs/PrDMXcKwyAyIjx1aG0Ont93rhoD+MIA4jiIYdK4+FNLVKuJosc031UJWr3OIwpuwSpUUEkrm8NRZFHWSsZJm61eSZ/EKVOsJzjN1RZoRZkafZvPWuNZ23jsBAayYWyswhlNiKlU7BsDXBMtOKQHPaHzDjqJ30Wt2NNVIenB20195DaiO+gCwi6WZeoyTRmECDxeTVkv6IwCNVZtXBtMzqfrR/LeOKJIXIEllz47Fp86o6Y+NMlpZ64Q011vaHbJQmWA5XrkVHQjcd73gb5fyLGFDRJOI+9AKIO37g83a/T3+DeCcN33SvX0DZv5npV4RtF2knAyVNjvE1aPN/cbCZrKR/82SE1oOuquoV2kF3geRhPOwNwhgGbehwHvhdP+i+vZm8k0qFFBFZPuURS5GeUbtIkF4oa0QV5lU0gcUjCs9Xl80zSXSbapU6s/ohzynCS2vzWJVb2zLiyzVqrDufcdEw9tMGkMXLyVFtXE6/Q5HiXoIs3fcDuf0sTAXDfSUm1b0ppiBxzypfVfPTmXEqaQtcqeIOUHR82e7xiCy4ususz2Yib70PD6m9Eqeq+xDvd4cB9oe9oMdhGATddhBa739+KnFpQrXxVLrfdsKp0hQ5RDiDDLfASPABJcV3QOm+8pgLQtkIKnGHgf32e0B9vf4JkST3G4YKAAA=&quot;"/>
    <we:property name="isFooterCollapsed" value="true"/>
    <we:property name="isFiltersActionButtonVisible" value="true"/>
    <we:property name="reportEmbeddedTime" value="&quot;2022-09-23T15:36:29.708Z&quot;"/>
    <we:property name="creatorTenantId" value="&quot;0e5bf3cf-1ff4-46b7-9176-52c538c22a4d&quot;"/>
    <we:property name="creatorUserId" value="&quot;10032000965B2126&quot;"/>
    <we:property name="creatorSessionId" value="&quot;00e414e6-e879-4ded-85fc-62c0bd0219f5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4EC3BADC-59F9-4C01-AC87-436E05E9C533}">
  <we:reference id="wa200003233" version="2.0.0.3" store="en-GB" storeType="OMEX"/>
  <we:alternateReferences>
    <we:reference id="wa200003233" version="2.0.0.3" store="wa200003233" storeType="OMEX"/>
  </we:alternateReferences>
  <we:properties>
    <we:property name="reportUrl" value="&quot;/groups/me/reports/e11346cc-66c2-461d-a6b7-23b7a34b3118/ReportSection90b24d76560490b3f529?bookmarkGuid=503e1f43-d35b-47cb-a7c9-7d45a97aa45a&amp;bookmarkUsage=1&amp;ctid=0e5bf3cf-1ff4-46b7-9176-52c538c22a4d&amp;fromEntryPoint=export&quot;"/>
    <we:property name="reportName" value="&quot;NSW&quot;"/>
    <we:property name="reportState" value="&quot;CONNECTED&quot;"/>
    <we:property name="embedUrl" value="&quot;/reportEmbed?reportId=e11346cc-66c2-461d-a6b7-23b7a34b3118&amp;config=eyJjbHVzdGVyVXJsIjoiaHR0cHM6Ly9XQUJJLVNPVVRILUVBU1QtQVNJQS1yZWRpcmVjdC5hbmFseXNpcy53aW5kb3dzLm5ldCIsImVtYmVkRmVhdHVyZXMiOnsibW9kZXJuRW1iZWQiOnRydWUsInVzYWdlTWV0cmljc1ZOZXh0Ijp0cnVlLCJza2lwUXVlcnlEYXRhU2FhU0VtYmVkIjp0cnVlLCJza2lwUXVlcnlEYXRhUGFhU0VtYmVkIjp0cnVlLCJza2lwUXVlcnlEYXRhRXhwb3J0VG8iOnRydWV9fQ%3D%3D&amp;disableSensitivityBanner=true&quot;"/>
    <we:property name="pageName" value="&quot;ReportSection90b24d76560490b3f529&quot;"/>
    <we:property name="pageDisplayName" value="&quot;Part-time Employees&quot;"/>
    <we:property name="datasetId" value="&quot;6c6f8641-df4f-4ded-a0f0-dab8d5e75ace&quot;"/>
    <we:property name="backgroundColor" value="&quot;rgb(255,255,255)&quot;"/>
    <we:property name="bookmark" value="&quot;H4sIAAAAAAAAA+VXUU/bMBD+K5Ufxku2pXEbGt6gwDYJTRVUTNPEw8W+FEMaR47D6Kr+952dFFZWVrQBQuwlss/n8913352dOZOqKnOYfYYpsh22p/XlFMxlp8sCVqzKBokYhIlMMO1lPR7xDPmAtHRplS4qtjNnFswE7amqasidQRJ+OwsY5PkIJm6WQV5hwEo0lS4gVz+wUaYla2pcBAyvy1wbcCZPLFh0Zq9InebkSvcdpxNBWHWFJyhsIz3GUhvbzpMwjXpyO+7HYY/GPOtHCe2pmlXv5mZ9d6h3bKgLC6ogB5ysBxzChIf9voQQo66EQdfJM5XbViWdHVyXhuImNGalg29IUUy0UQJy5uMzWDXhzNlQ5/XUjw5W5Ce6NgKPMfNLhVV2RpZG486bzuG4sw8WOiN1pe0Y0hw7mTZTsGxB8I2MJnBb7feHYy8819+HBskNyXbCxRlJKlVM8hb722DHjcNVrgQal9n0gjDyYU2RMusGEyQw3CYKsGwOU1jdgrA6Ol1mLgrYodFTv62lWkknPDS0gDW+kfcB+3KOBr0lyo5UtsXs0x0cq1blAQg3E+/TPSDSsaeQ157RZPVI2QaFeSMmza0RGPt2rKa45fTPFvRZLPxOSUGtAWyqpYcUPWHWG92nHVJ/L5zNxuKS/uTkxS+cvvHueUjlQgtYNx5kSSYziETIRRLLmMcvth6GeV05Wv5eEcGNb7vyCgpB0ruO7U4mBiew5NrBs3n9EUEKXRfNwmFdtE0v/IvCLhUOz4mlK6VNm7SRaPZmPkn7yiz7KtXswYsHwdXX2oJoaTZ78pK45VVTFJwL3uvDNseu4AlwDlK+2KL4gIVcWxP/dku8oo53g1CT3QhkJJKkH2ZhTJnuhnE2cNb/iJXFa5vq69W6c9ZiiNN0ILnIsgRioCYqw41cubdJPSUMXxEenyb/2WOixXDzWyIKu4OjR3xF7EGlxEspqCUKvgCyXtpPkX4nEvqngHAbs3TzC+J139ICjHxdN7Tn3foOoGtblSBwBAWuITelF6j9yg0E97+VN/ReLH4Cl8Q2xtYOAAA=&quot;"/>
    <we:property name="initialStateBookmark" value="&quot;H4sIAAAAAAAAA+VXUU/bMBD+K5Ufxku2pUkaGt6glG2CQQUV0zSh6RJfiiGNI8cp7ar+952dFAYrK9oAIfZS2efz+e6773PcOeOiLDKYHcIY2RbbkfJyDOqy1WYOyxvb0dH+5+3j/e+H25/7ZJaFFjIv2dacaVAj1KeirCAzEcj47cxhkGUDGJlZClmJDitQlTKHTPzA2pmWtKpw4TCcFplUYEKeaNBowk7IneZ0dvudTydCosUETzDRtfUYC6l0M4/c2Av4ZtgJ3YDGftrxItpT1qs2zfX+5lCbWE/mGkROCRhbAD64ke92Ohxc9Nocum1jT0WmG5d41p8WiuomNGaFwatHVYykEglkzNansKzLmbOezKqxHfVv2U9kpRI8xtQu5VroGUUaDFtvWnvD1i5oaA3EROohxBm2UqnGoNmC4BsoSeA23u/3htZ4Lq96CikNzrbcxRlZSpGPsgb7m2KHdcJlJhJUprPxBWFkyxojddYMRkhgmE1UYFEfJrC8AeH26HTZOc9he0qO7baGWwWd8NDSHFbnRtk77Ms5KrSRqDtc6AazT3dwLBuXByBcT2xO94BIx55CVllGU9QDoWsU5rWZPDcGoPTboRjjhvE/W9DPYmF3cipqBWBjyS2kaAmzOugu7eDyKjcx64hL+lOSF79w+jq75yGVKc1h7bCbRilPwUtcP4lCHvrhi9VDL6tKQ8vfFeFc57bNJ5AnZL2b2PZopHAES671ny3rjwg8kVVeL+xVeXPpuX8h7EJg75xYekvatEkqjmpnZpu0K9TyXiXN9l88CEZfKwXR0Gz25JK44VUtCt9P/KADmz62Ez8C3wfOX6woPmDOV2ri374Sr+jGu0ao7q4H3EuiqOOmbkidbrth2jXR/4iVxqmO5fS27ky0EMI47nI/SdMIQqBLlLtruXLvJfWUMHxFeHya/GePiQbD9W8Jz20HB4/4itiBUiQvRVBLFKwA0iDuxJgGfhSkAbibmMbrXxCv+yudgOKv6wttebf6BpCVLgtIcAA5riA3tRfo+uVrCG7/VjJ7CEEpKM01G8yfzWs5LBY/AdHWBRL3DgAA&quot;"/>
    <we:property name="isFooterCollapsed" value="true"/>
    <we:property name="isFiltersActionButtonVisible" value="true"/>
    <we:property name="reportEmbeddedTime" value="&quot;2022-09-23T15:41:04.009Z&quot;"/>
    <we:property name="creatorTenantId" value="&quot;0e5bf3cf-1ff4-46b7-9176-52c538c22a4d&quot;"/>
    <we:property name="creatorUserId" value="&quot;10032000965B2126&quot;"/>
    <we:property name="creatorSessionId" value="&quot;65d79613-b446-49c0-a8d8-d54fe9f897aa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D8960DD-F4F1-478D-B7B9-4C8FF733FCA4}">
  <we:reference id="wa200003233" version="2.0.0.3" store="en-GB" storeType="OMEX"/>
  <we:alternateReferences>
    <we:reference id="wa200003233" version="2.0.0.3" store="wa200003233" storeType="OMEX"/>
  </we:alternateReferences>
  <we:properties>
    <we:property name="reportUrl" value="&quot;/groups/me/reports/e11346cc-66c2-461d-a6b7-23b7a34b3118/ReportSectioncac3cbe67b79d9767568?bookmarkGuid=67ba1389-6e86-473a-a4fb-31aca08fc0b4&amp;bookmarkUsage=1&amp;ctid=0e5bf3cf-1ff4-46b7-9176-52c538c22a4d&amp;fromEntryPoint=export&quot;"/>
    <we:property name="reportName" value="&quot;NSW&quot;"/>
    <we:property name="reportState" value="&quot;CONNECTED&quot;"/>
    <we:property name="embedUrl" value="&quot;/reportEmbed?reportId=e11346cc-66c2-461d-a6b7-23b7a34b3118&amp;config=eyJjbHVzdGVyVXJsIjoiaHR0cHM6Ly9XQUJJLVNPVVRILUVBU1QtQVNJQS1yZWRpcmVjdC5hbmFseXNpcy53aW5kb3dzLm5ldCIsImVtYmVkRmVhdHVyZXMiOnsibW9kZXJuRW1iZWQiOnRydWUsInVzYWdlTWV0cmljc1ZOZXh0Ijp0cnVlLCJza2lwUXVlcnlEYXRhU2FhU0VtYmVkIjp0cnVlLCJza2lwUXVlcnlEYXRhUGFhU0VtYmVkIjp0cnVlLCJza2lwUXVlcnlEYXRhRXhwb3J0VG8iOnRydWV9fQ%3D%3D&amp;disableSensitivityBanner=true&quot;"/>
    <we:property name="pageName" value="&quot;ReportSectioncac3cbe67b79d9767568&quot;"/>
    <we:property name="pageDisplayName" value="&quot;Total Employees in each sector&quot;"/>
    <we:property name="datasetId" value="&quot;6c6f8641-df4f-4ded-a0f0-dab8d5e75ace&quot;"/>
    <we:property name="backgroundColor" value="&quot;rgb(255,255,255)&quot;"/>
    <we:property name="bookmark" value="&quot;H4sIAAAAAAAAA91W3U/bMBD/Vyo/jJdoygdtGt6gwDYJTdWomCbUh7N9KYY0jhyntEP933exW7ZCtW5sY4g82ffh+93vLj7fManqqoDFR5giO2BHWt9Mwdx0IhawclPGe2EaRaHIwywDmUA/DUOy0pVVuqzZwR2zYCZoL1TdQNEeSMJLloIIeZKmkmdRJDnnIXbZOGBQFEOYtDY5FDUGrEJT6xIK9RX9EaSypsFlwHBeFdpAG+jcgsU22IzMaU8Ao7cJ4QBh1QzPUVgv/YSVNna1FyASwbGX8jSTWdpLu70++dRe68Dvtm+DOmADXVpQJQFoZb0wTDCXGMf9BOMo4iLptfJcFXZlwhcn88oQG8TRompJHVAWE22UgIK5/AzWPp07NtBFM3Wrkw35uW6MwE+YO1VplV3QScNR503ndNQ5BgudoZppOwJeYCfXZgqWLYm+odFErrN+h6VE46RX+nZgkHBIdhAuxySpVTkpVuR/z3bkEdeFEuRJBefXRJLLa4pU8HYhKbhLr/KhFHq9lk6NLvs7dqaIEX/2BRRNe+zeMXlIfVvuESj6xi00X0uCff1DgZxH7aI8C0OEhDT9fQwh6aZZmPGY2j5Evr+zuodyBqUgYh+W9nAyMTgBu9qePFvd3yNIoZvSK06bcvWbhI87IfjvTToomto+rUsrhYMrMHajT8lJGyrq0cIV6ViZ9S0RBw/gv8QC+X8i7SZ0JfFeFGcxdPvZfld0X3cj7iy2ACNfYaG3DcwnF/pfpvIF4e+PkgmWfkY8miaegM3VxfoVQAU+NXrq3FaPmYoi/GpmAfPYCH3APl+hwdWgKaVa98iHBzT+xizyG4dpO4cU9X6+XW4dlHEY9c9ay7FvFOfzB3P3CGolXsrQXbPgRm5CVxw9NfMM8jSL4yxCdCP3pz1lcW65nm9eB+7b3ma6sXUFAodQ4hYGiTmgd4DcwaJ7ut5zuFx+A722OIxQCwAA&quot;"/>
    <we:property name="initialStateBookmark" value="&quot;H4sIAAAAAAAAA91WbW/aMBD+K8gf1i/RlBcgpN8opdvUl6EWdZoqNF2cI3Ub4shxKAzx33exoRstGtu6dVXzyT77fM89z8XnBUtEWWQwP4MJsn12IOXtBNRtw2MOy1e2jx+PT7vnx1/Ouqd9MstCC5mXbH/BNKgU9aUoK8jqE8h4NXIYZNkA0no2hqxEhxWoSplDJr6i3UxLWlW4dBjOikwqqI+80KCxPnZK22lOsb23AUUErsUUL5Braz3HQiq9mnPgAY+xHcZhlERhO2y1O+RT2lUDc/f+OqgB1pO5BpETgNrWdt0Axwn6fidA3/NiHrRr+1hkerUlnvdnhaK8iY15UfPVoyxSqQSHjJn8FJY2nQXryayamFF/w34hK8XxHMdmKddCz+mkwbDxpnE0bByChsZATKUeQpxhYyzVBDRbEn0DJYlcs/sd5gkqY72Wdz2FhCNh++5yRJZS5Gm2Iv97tkOLuMwEJ0+SNr4hkkxeEyRp60FCwU16hQ0l0K7LxCyjyX7BTgQxYs++hKyqj907JI9E3uV7BIq+UQ3Nakmwb34QyHiUJsqzMERIaKXTRBeCVhi5UexDErgYN3eq202mkHMi9qG03TRVmIJeTfvPpvt7hITLKrcLR1W++k3cx5Xg/Pci7WVVqf+sSguBvWtQeqNOyUkqEvVgbkQ6FGp9S/jOA/gvUSD7T4StgK6kuO35kQ+tTtRs8dbrLsSdYnNQySsUGrgbB2GYxJHnJXEcu/gEof9lKp8R/n4rSTG3PeJRN7EEbI4u168AEvhIyYlxW71TCorwq5k5zGIj9A77dI0KV40mT8S6Rj48oPE3epGdGEzbOaSo9/3tamuj9F2veVLvHNlCMT5P6LsHUAr+UprumgXTcgO64tzQG0cwDiPfjzxE03J/WlMaZzqWs83rwHzby0xWuiyA4wBy3MIgMQf0Dkh2sGierswEITSCEtzhUD9o7zlfLr8B+FChRVsLAAA=&quot;"/>
    <we:property name="isFooterCollapsed" value="true"/>
    <we:property name="isFiltersActionButtonVisible" value="true"/>
    <we:property name="reportEmbeddedTime" value="&quot;2022-09-23T15:43:04.651Z&quot;"/>
    <we:property name="creatorTenantId" value="&quot;0e5bf3cf-1ff4-46b7-9176-52c538c22a4d&quot;"/>
    <we:property name="creatorUserId" value="&quot;10032000965B2126&quot;"/>
    <we:property name="creatorSessionId" value="&quot;7534226a-d051-467c-8b63-5b7440862e77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C29E5C9A-E664-453E-BA63-D17DA8643F34}">
  <we:reference id="wa200003233" version="2.0.0.3" store="en-GB" storeType="OMEX"/>
  <we:alternateReferences>
    <we:reference id="wa200003233" version="2.0.0.3" store="wa200003233" storeType="OMEX"/>
  </we:alternateReferences>
  <we:properties>
    <we:property name="reportUrl" value="&quot;/groups/me/reports/a9949582-f417-4fc3-8614-2236c7dad634/ReportSection?bookmarkGuid=52838416-9e08-4e25-baae-6fcff9716dab&amp;bookmarkUsage=1&amp;ctid=0e5bf3cf-1ff4-46b7-9176-52c538c22a4d&amp;fromEntryPoint=export&quot;"/>
    <we:property name="reportName" value="&quot;Nsw2&quot;"/>
    <we:property name="reportState" value="&quot;CONNECTED&quot;"/>
    <we:property name="embedUrl" value="&quot;/reportEmbed?reportId=a9949582-f417-4fc3-8614-2236c7dad634&amp;config=eyJjbHVzdGVyVXJsIjoiaHR0cHM6Ly9XQUJJLVNPVVRILUVBU1QtQVNJQS1yZWRpcmVjdC5hbmFseXNpcy53aW5kb3dzLm5ldCIsImVtYmVkRmVhdHVyZXMiOnsibW9kZXJuRW1iZWQiOnRydWUsInVzYWdlTWV0cmljc1ZOZXh0Ijp0cnVlLCJza2lwUXVlcnlEYXRhU2FhU0VtYmVkIjp0cnVlLCJza2lwUXVlcnlEYXRhUGFhU0VtYmVkIjp0cnVlLCJza2lwUXVlcnlEYXRhRXhwb3J0VG8iOnRydWV9fQ%3D%3D&amp;disableSensitivityBanner=true&quot;"/>
    <we:property name="pageName" value="&quot;ReportSection&quot;"/>
    <we:property name="pageDisplayName" value="&quot;Page 1&quot;"/>
    <we:property name="datasetId" value="&quot;9fd0fb2a-fbf7-4dfa-aff8-14fc9f74b0e7&quot;"/>
    <we:property name="backgroundColor" value="&quot;rgb(255,255,255)&quot;"/>
    <we:property name="bookmark" value="&quot;H4sIAAAAAAAAA81V32vbMBD+V4we1hcz4jh2frwtacoG3QhNyBgjD2frkqqVLSPJWbLi/30nOUmXEUopbMwPRjqd7r7vuzv7iXFhKgn7L1AgG7GxUo8F6McgYiErz208Rt7rZSnwtA+YREmSpuSlKitUadjoiVnQG7RLYWqQLiAZv7M8j4adXj9J1sMojmMYJmnCViEDKWewcT5rkAZDVqE2qgQpfmIbgo6srrEJGe4qqTS4RHMLFl2yLbnTngBG72PCAbkVW5xjblvrHVZK2+M+ZKZdeaDnZy6YTzhRpQVRUmBnuwic7Gsh7cEl2093lSaWxH1fObE+8C2UOXLmQWs05pBhomRd+NX0zD5Xtc7xDtf+qLTC7inMbBG8C24WwTVYCGZiq+wCMonBWukCLGtIk5lWpJj3/oagve1e/ZhoJIE4G3WaFVmMKDfyoOcz0UUL1kiRo3Y1zB5IC0+pQKqhW2yQhHCXiFzV5hJongU4Xy2P1eiG7Earwl87NFVFGV7LLGQtNkIfsq/3qNFHospwcSzWpz9kNAeXVwjcbjymyxpS1iXI2rcuBb0VthXhqTWTY7cTDW6d56qhV9P4O5zYXFCqUNxrib5LLoa7GoMR+RVrmjbcsZEJ2sNvHXsC9U86ydEiUjiADKjzuxgN+t2E8yx++wB8RjC1xr+D+yMCz1Vd2oDucbEVHHmQ7YOT/S3jkYPmZ8NBF5TmqMd7z/ha6OMXhLp++n+xbXtpGMM6TftUwwQGUTLsDLpdl/hF3hZ3NlO7c+r+ufylULU1FeQ4gxIvDAG1AZTcaf7iIPi/wGkMmuYXSm5QypsGAAA=&quot;"/>
    <we:property name="initialStateBookmark" value="&quot;H4sIAAAAAAAAA81VXW/aMBT9K5Ef1pdoIsnSAm/QUm3qFyqIaZqq6Sa+ULdOHNkOg1X577t2gI4JdVWlTeMB2Sf365x7b/LEuDCVhPU1FMj6bKjUYwH6MYhYyMoNdnNzcTW4vfh2PbgaEawqK1RpWP+JWdALtDNhapAuAoFf70IGUo5h4W5zkAZDVqE2qgQpfmBrTI+srrEJGa4qqTS4kBMLFl3YJZnTnXJH7xPKCLkVS5xgblv0Fiul7fYeMtOefEn7z1wwn/BUlRZESYEdludRr/PhJE3nvShJEuilx6nD50LajUm2Hq0qTXyI5bpyOgz4EsocOfNFazRmk+FUybrwp9EePlG1zvEW5/5RaYVdU5jxNHgXnE+DM7AQjMVS2SlkEoO50gVY1pAmY61IMW/9BUF77F59P9VIAnHW7zR3hBhRLuRGz2ei07ZYI0WO2nUreyAtPKUCqVvusEASwjkRuarNJdA8C7B/mm27EYfsXKvCu23mpaIMr2UWsrY2qj5kn+9Ro49EneFi26xPv8loNiavELi9+JoOa0hZZyBrP6QU9FLYVoSnFibDuBOll87yrqG/pvE+nNgcUKpQ3GuJfkoOhjsaghH5EWuaNtx2kKm0h18mdlfUP5kkR4tIYRcyoMmPMeqexCnnWfL2BbhCMLXGv1P3RwSeq7q0AflxsRQceZCtgx3+lvXIQfO95SAHpTnq4dozPhN6+wahqR/9X2zbWeolMD8+PqEeptCN0l6nG8cu8Yu8La5splb71P3v8JtC1dZUkOMYSjywBDQGUHKn+YuL4L8CzCehagSx/4OD+zbs1qZpfgIv/6EdpgYAAA==&quot;"/>
    <we:property name="isFooterCollapsed" value="true"/>
    <we:property name="isFiltersActionButtonVisible" value="true"/>
    <we:property name="reportEmbeddedTime" value="&quot;2022-09-23T15:49:44.178Z&quot;"/>
    <we:property name="creatorTenantId" value="&quot;0e5bf3cf-1ff4-46b7-9176-52c538c22a4d&quot;"/>
    <we:property name="creatorUserId" value="&quot;10032000965B2126&quot;"/>
    <we:property name="creatorSessionId" value="&quot;bf2afedc-e849-432e-a383-d6b6ade6506f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11CC5E4D-6D9D-4743-8C09-31BE93BDA941}">
  <we:reference id="wa200003233" version="2.0.0.3" store="en-GB" storeType="OMEX"/>
  <we:alternateReferences>
    <we:reference id="wa200003233" version="2.0.0.3" store="wa200003233" storeType="OMEX"/>
  </we:alternateReferences>
  <we:properties>
    <we:property name="reportUrl" value="&quot;/groups/me/reports/a9949582-f417-4fc3-8614-2236c7dad634/ReportSection275a2a952a7d4cd10222?bookmarkGuid=d6ea6032-362c-4323-8289-e009597b7afe&amp;bookmarkUsage=1&amp;ctid=0e5bf3cf-1ff4-46b7-9176-52c538c22a4d&amp;fromEntryPoint=export&quot;"/>
    <we:property name="reportName" value="&quot;Nsw2&quot;"/>
    <we:property name="reportState" value="&quot;CONNECTED&quot;"/>
    <we:property name="embedUrl" value="&quot;/reportEmbed?reportId=a9949582-f417-4fc3-8614-2236c7dad634&amp;config=eyJjbHVzdGVyVXJsIjoiaHR0cHM6Ly9XQUJJLVNPVVRILUVBU1QtQVNJQS1yZWRpcmVjdC5hbmFseXNpcy53aW5kb3dzLm5ldCIsImVtYmVkRmVhdHVyZXMiOnsibW9kZXJuRW1iZWQiOnRydWUsInVzYWdlTWV0cmljc1ZOZXh0Ijp0cnVlLCJza2lwUXVlcnlEYXRhU2FhU0VtYmVkIjp0cnVlLCJza2lwUXVlcnlEYXRhUGFhU0VtYmVkIjp0cnVlLCJza2lwUXVlcnlEYXRhRXhwb3J0VG8iOnRydWV9fQ%3D%3D&amp;disableSensitivityBanner=true&quot;"/>
    <we:property name="pageName" value="&quot;ReportSection275a2a952a7d4cd10222&quot;"/>
    <we:property name="pageDisplayName" value="&quot;Page 2&quot;"/>
    <we:property name="datasetId" value="&quot;9fd0fb2a-fbf7-4dfa-aff8-14fc9f74b0e7&quot;"/>
    <we:property name="backgroundColor" value="&quot;rgb(255,255,255)&quot;"/>
    <we:property name="bookmark" value="&quot;H4sIAAAAAAAAA8VUTW/UMBD9K5EPnCKUjy5h90bTIg6Aou6qEkJ7mNiTrVvHjhwnbFjlvzN2ttAipJ6AXGI/z8ebeWOfmJB9p2D6DC2yDbs05qEF+xClLGb6OVYUdbKCfH2B/G36Js1zUXCyMp2TRvdsc2IO7AHdrewHUD4ggV/3MQOlKjj4XQOqx5h1aHujQcnvuBjTkbMDzjHDY6eMBR9y68ChDzuSOe2JSvo6p4zAnRxxi9wt6A12xrrzPitWkMF6lUEhLrhIkyzLyKdfTgPNl+190kCsNNqB1ETAY7jiCRcFJDyBdc5FU4hg20jlzib1dH3sLNVN3Zg63753YgTNUbBQnMV+qeXESqOGNqyun+FbM1iON9iEI+2kmyhMtYteRe930RU4iCo5GreDWmHUGNuCYzP1rrKGOhusvyDYgN2Zb6VFaqRgm2SOX2b1CaEfLP4dWh8QBDeDdhH5CTlKgSKqp+gn/gfOe0J6qQ/qPCu/xNktpSjSp7wD6/ww1vckq1eCvIwVaC+nIMaVtI/zksW/VfbfS573j0NNjvdPJrWkJhyMXUr4B/Oyn8P3tI+sRbrUfmEG13fAsQKNgVC3+EtcLsexAy28ZmFt/f+jpHuxSHYLavBqhSeAhTQh2w8j27NkggQAAA==&quot;"/>
    <we:property name="initialStateBookmark" value="&quot;H4sIAAAAAAAAA8VU32vbMBD+V4we9mSG4y6E5i11UwZdWpOEwhhhXKRzqlaWhCxn8YL/953kdOvGIE9b/WLp0/347r6TjkzIxiro7qBGNmVXxjzX4J6TEUuZPmH397eL2fL2691sMSfYWC+Nbtj0yDy4HfoH2bSgQgQCv2xSBkqVsAu7ClSDKbPoGqNBye84GNORdy32KcODVcZBCLny4DGE3ZM57Sn36P0FZQTu5R5XyP2ALtEa50/7fDKGHC7HOUzEBy5GWZ7n5NMMp5HmefuQNBIrjPYgNREIGI55xsUEMp7B5QUX1URE20oqfzLZdvODdVQ3daOzoV8zsQfNUbBYnMNmqOXICqPaOq7mv+Er0zqOS6zikfbSdxSmXCfvkpt1cg0eklLujV/DVmFSGVeDZz31rnSGOhutPyO4iD2ab4VDaqRg06xPz7NaIDStw39D6yOC4KbVPiE/IfdSoEi2XfIT/wvnDSGN1Dt1mpVf4qyHUhTpUzyC82EYt08ka1CCvIwT6K66KMa1dC/zkqd/VPbmJfebl6Emx6dXk1pQE3bGDSX8h3nZ9PF73UdWI13qsDCtbyxwLEFjJGQHf4nD5ThY0CJoFtcu/D9JuheDZA+g2qBWfAJYTEIqSqJ0xiE8DCzSiux+ACnu6wKjBAAA&quot;"/>
    <we:property name="isFooterCollapsed" value="true"/>
    <we:property name="isFiltersActionButtonVisible" value="true"/>
    <we:property name="reportEmbeddedTime" value="&quot;2022-09-23T15:51:28.851Z&quot;"/>
    <we:property name="creatorTenantId" value="&quot;0e5bf3cf-1ff4-46b7-9176-52c538c22a4d&quot;"/>
    <we:property name="creatorUserId" value="&quot;10032000965B2126&quot;"/>
    <we:property name="creatorSessionId" value="&quot;d346c41c-807c-4176-8787-7c8e4f6ae215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2656</TotalTime>
  <Words>187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Organic</vt:lpstr>
      <vt:lpstr> VIRTUAL DATA ANALYTICS INTERNSHIP PROGRAM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Yamini Manoharan</cp:lastModifiedBy>
  <cp:revision>4</cp:revision>
  <dcterms:created xsi:type="dcterms:W3CDTF">2018-06-07T21:39:02Z</dcterms:created>
  <dcterms:modified xsi:type="dcterms:W3CDTF">2022-09-24T10:50:07Z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